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Microsoft_Excel_Worksheet1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Sheet1!$A$2:$A$51</cx:f>
        <cx:nf>Sheet1!$A$1</cx:nf>
        <cx:lvl ptCount="50" name="State">
          <cx:pt idx="0">Florida</cx:pt>
          <cx:pt idx="1">Mississippi</cx:pt>
          <cx:pt idx="2">Delaware</cx:pt>
          <cx:pt idx="3">Georgia</cx:pt>
          <cx:pt idx="4">Virginia</cx:pt>
          <cx:pt idx="5">Alabama</cx:pt>
          <cx:pt idx="6">New Jersey</cx:pt>
          <cx:pt idx="7">Texas</cx:pt>
          <cx:pt idx="8">Maryland</cx:pt>
          <cx:pt idx="9">West Virginia</cx:pt>
          <cx:pt idx="10">Hawaii</cx:pt>
          <cx:pt idx="11">New York</cx:pt>
          <cx:pt idx="12">Tennessee</cx:pt>
          <cx:pt idx="13">Massachusetts</cx:pt>
          <cx:pt idx="14">Rhode Island</cx:pt>
          <cx:pt idx="15">Kentucky</cx:pt>
          <cx:pt idx="16">Arizona</cx:pt>
          <cx:pt idx="17">Illinois</cx:pt>
          <cx:pt idx="18">California</cx:pt>
          <cx:pt idx="19">Louisiana</cx:pt>
          <cx:pt idx="20">Oklahoma</cx:pt>
          <cx:pt idx="21">South Carolina</cx:pt>
          <cx:pt idx="22">Missouri</cx:pt>
          <cx:pt idx="23">Pennsylvania</cx:pt>
          <cx:pt idx="24">North Carolina</cx:pt>
          <cx:pt idx="25">Arkansas</cx:pt>
          <cx:pt idx="26">Nebraska</cx:pt>
          <cx:pt idx="27">Ohio</cx:pt>
          <cx:pt idx="28">Connecticut</cx:pt>
          <cx:pt idx="29">New Mexico</cx:pt>
          <cx:pt idx="30">Indiana</cx:pt>
          <cx:pt idx="31">New Hampshire</cx:pt>
          <cx:pt idx="32">Minnesota</cx:pt>
          <cx:pt idx="33">Iowa</cx:pt>
          <cx:pt idx="34">South Dakota</cx:pt>
          <cx:pt idx="35">Kansas</cx:pt>
          <cx:pt idx="36">Washington</cx:pt>
          <cx:pt idx="37">Colorado</cx:pt>
          <cx:pt idx="38">Michigan</cx:pt>
          <cx:pt idx="39">Alaska</cx:pt>
          <cx:pt idx="40">Nevada</cx:pt>
          <cx:pt idx="41">Wisconsin</cx:pt>
          <cx:pt idx="42">North Dakota</cx:pt>
          <cx:pt idx="43">Wyoming</cx:pt>
          <cx:pt idx="44">Vermont</cx:pt>
          <cx:pt idx="45">Oregon</cx:pt>
          <cx:pt idx="46">Maine</cx:pt>
          <cx:pt idx="47">Utah</cx:pt>
          <cx:pt idx="48">Montana</cx:pt>
          <cx:pt idx="49">Idaho</cx:pt>
        </cx:lvl>
      </cx:strDim>
      <cx:numDim type="colorVal">
        <cx:f>Sheet1!$B$2:$B$51</cx:f>
        <cx:nf>Sheet1!$B$1</cx:nf>
        <cx:lvl ptCount="50" formatCode="General" name="Percent">
          <cx:pt idx="0">-6.2000000000000002</cx:pt>
          <cx:pt idx="1">-6.0999999999999996</cx:pt>
          <cx:pt idx="2">-5.7000000000000002</cx:pt>
          <cx:pt idx="3">-5.5999999999999996</cx:pt>
          <cx:pt idx="4">-5.4000000000000004</cx:pt>
          <cx:pt idx="5">-5.4000000000000004</cx:pt>
          <cx:pt idx="6">-5.2000000000000002</cx:pt>
          <cx:pt idx="7">-5</cx:pt>
          <cx:pt idx="8">-5</cx:pt>
          <cx:pt idx="9">-4.7000000000000002</cx:pt>
          <cx:pt idx="10">-4.7000000000000002</cx:pt>
          <cx:pt idx="11">-4.5</cx:pt>
          <cx:pt idx="12">-4.5</cx:pt>
          <cx:pt idx="13">-4.5</cx:pt>
          <cx:pt idx="14">-4.2999999999999998</cx:pt>
          <cx:pt idx="15">-4.2999999999999998</cx:pt>
          <cx:pt idx="16">-4.2000000000000002</cx:pt>
          <cx:pt idx="17">-4.0999999999999996</cx:pt>
          <cx:pt idx="18">-3.8999999999999999</cx:pt>
          <cx:pt idx="19">-3.7000000000000002</cx:pt>
          <cx:pt idx="20">-3.7000000000000002</cx:pt>
          <cx:pt idx="21">-3.6000000000000001</cx:pt>
          <cx:pt idx="22">-3.6000000000000001</cx:pt>
          <cx:pt idx="23">-3.2999999999999998</cx:pt>
          <cx:pt idx="24">-3.2000000000000002</cx:pt>
          <cx:pt idx="25">-3.2000000000000002</cx:pt>
          <cx:pt idx="26">-3</cx:pt>
          <cx:pt idx="27">-2.8999999999999999</cx:pt>
          <cx:pt idx="28">-2.8999999999999999</cx:pt>
          <cx:pt idx="29">-2.7999999999999998</cx:pt>
          <cx:pt idx="30">-2.7999999999999998</cx:pt>
          <cx:pt idx="31">-2.6000000000000001</cx:pt>
          <cx:pt idx="32">-2.3999999999999999</cx:pt>
          <cx:pt idx="33">-2.2999999999999998</cx:pt>
          <cx:pt idx="34">-2.1000000000000001</cx:pt>
          <cx:pt idx="35">-2.1000000000000001</cx:pt>
          <cx:pt idx="36">-2</cx:pt>
          <cx:pt idx="37">-1.8999999999999999</cx:pt>
          <cx:pt idx="38">-1.7</cx:pt>
          <cx:pt idx="39">-1.6000000000000001</cx:pt>
          <cx:pt idx="40">-1.5</cx:pt>
          <cx:pt idx="41">-1.5</cx:pt>
          <cx:pt idx="42">-1</cx:pt>
          <cx:pt idx="43">-0.69999999999999996</cx:pt>
          <cx:pt idx="44">-0.59999999999999998</cx:pt>
          <cx:pt idx="45">-0.59999999999999998</cx:pt>
          <cx:pt idx="46">-0.5</cx:pt>
          <cx:pt idx="47">-0.5</cx:pt>
          <cx:pt idx="48">-0.40000000000000002</cx:pt>
          <cx:pt idx="49">0.40000000000000002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pPr>
            <a:r>
              <a:rPr lang="en-US" sz="2400" b="0" i="0" u="none" strike="noStrike" baseline="0" dirty="0">
                <a:solidFill>
                  <a:schemeClr val="tx1"/>
                </a:solidFill>
                <a:effectLst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Estimated </a:t>
            </a:r>
            <a:r>
              <a:rPr lang="en-US" sz="2400" b="1" i="0" u="none" strike="noStrike" baseline="0" dirty="0">
                <a:solidFill>
                  <a:schemeClr val="tx1"/>
                </a:solidFill>
                <a:effectLst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Percent</a:t>
            </a:r>
            <a:r>
              <a:rPr lang="en-US" sz="2400" b="0" i="0" u="none" strike="noStrike" baseline="0" dirty="0">
                <a:solidFill>
                  <a:schemeClr val="tx1"/>
                </a:solidFill>
                <a:effectLst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 of US Children (Ages 0-4) Undercounted in 2010 Census</a:t>
            </a:r>
            <a:endParaRPr lang="en-US" sz="2400" dirty="0">
              <a:solidFill>
                <a:schemeClr val="tx1"/>
              </a:solidFill>
              <a:effectLst/>
            </a:endParaRPr>
          </a:p>
        </cx:rich>
      </cx:tx>
    </cx:title>
    <cx:plotArea>
      <cx:plotAreaRegion>
        <cx:series layoutId="regionMap" uniqueId="{AA729AFE-366E-4DA1-BA92-4E3AFC1B5994}">
          <cx:tx>
            <cx:txData>
              <cx:f>Sheet1!$B$1</cx:f>
              <cx:v>Percent</cx:v>
            </cx:txData>
          </cx:tx>
          <cx:dataLabels>
            <cx:numFmt formatCode="#,##0.0" sourceLinked="0"/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0">
                    <a:solidFill>
                      <a:schemeClr val="tx1"/>
                    </a:solidFill>
                  </a:defRPr>
                </a:pPr>
                <a:endParaRPr lang="en-US" sz="14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  <cx:visibility seriesName="0" categoryName="0" value="1"/>
            <cx:separator>, </cx:separato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US" sz="14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-6.2</a:t>
                  </a:r>
                </a:p>
              </cx:txPr>
            </cx:dataLabel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US" sz="14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-6.1</a:t>
                  </a:r>
                </a:p>
              </cx:txPr>
            </cx:dataLabel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US" sz="14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-5.6</a:t>
                  </a:r>
                </a:p>
              </cx:txPr>
            </cx:dataLabel>
            <cx:dataLabel idx="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US" sz="14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-5.4</a:t>
                  </a:r>
                </a:p>
              </cx:txPr>
            </cx:dataLabel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US" sz="14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-5.4</a:t>
                  </a:r>
                </a:p>
              </cx:txPr>
            </cx:dataLabel>
            <cx:dataLabel idx="7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US" sz="14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-5.0</a:t>
                  </a:r>
                </a:p>
              </cx:txPr>
            </cx:dataLabel>
            <cx:dataLabel idx="9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US" sz="14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-4.7</a:t>
                  </a:r>
                </a:p>
              </cx:txPr>
            </cx:dataLabel>
            <cx:dataLabel idx="1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US" sz="14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-4.5</a:t>
                  </a:r>
                </a:p>
              </cx:txPr>
            </cx:dataLabel>
            <cx:dataLabel idx="1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>
                      <a:solidFill>
                        <a:schemeClr val="bg1"/>
                      </a:solidFill>
                    </a:defRPr>
                  </a:pPr>
                  <a:r>
                    <a:rPr lang="en-US" sz="14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-4.5</a:t>
                  </a:r>
                </a:p>
              </cx:txPr>
              <cx:visibility seriesName="0" categoryName="0" value="1"/>
              <cx:separator>, </cx:separator>
            </cx:dataLabel>
            <cx:dataLabel idx="1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US" sz="14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-4.3</a:t>
                  </a:r>
                </a:p>
              </cx:txPr>
            </cx:dataLabel>
            <cx:dataLabel idx="1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US" sz="14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-4.2</a:t>
                  </a:r>
                </a:p>
              </cx:txPr>
            </cx:dataLabel>
            <cx:dataLabel idx="17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US" sz="14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-4.1</a:t>
                  </a:r>
                </a:p>
              </cx:txPr>
            </cx:dataLabel>
            <cx:dataLabel idx="18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US" sz="14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-3.9</a:t>
                  </a:r>
                </a:p>
              </cx:txPr>
            </cx:dataLabel>
            <cx:dataLabel idx="19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US" sz="14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-3.7</a:t>
                  </a:r>
                </a:p>
              </cx:txPr>
            </cx:dataLabel>
            <cx:dataLabel idx="2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US" sz="14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-3.7</a:t>
                  </a:r>
                </a:p>
              </cx:txPr>
            </cx:dataLabel>
            <cx:dataLabel idx="2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US" sz="14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-3.6</a:t>
                  </a:r>
                </a:p>
              </cx:txPr>
            </cx:dataLabel>
            <cx:dataLabel idx="2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US" sz="14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-3.6</a:t>
                  </a:r>
                </a:p>
              </cx:txPr>
            </cx:dataLabel>
            <cx:dataLabel idx="2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US" sz="14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-3.3</a:t>
                  </a:r>
                </a:p>
              </cx:txPr>
            </cx:dataLabel>
            <cx:dataLabel idx="2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US" sz="14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-3.2</a:t>
                  </a:r>
                </a:p>
              </cx:txPr>
            </cx:dataLabel>
            <cx:dataLabel idx="2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US" sz="14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-3.2</a:t>
                  </a:r>
                </a:p>
              </cx:txPr>
            </cx:dataLabel>
            <cx:dataLabel idx="2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US" sz="14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-3.0</a:t>
                  </a:r>
                </a:p>
              </cx:txPr>
            </cx:dataLabel>
          </cx:dataLabels>
          <cx:dataId val="0"/>
          <cx:layoutPr>
            <cx:regionLabelLayout val="none"/>
            <cx:geography cultureLanguage="en-US" cultureRegion="US" attribution="Powered by Bing">
              <cx:geoCache provider="{E9337A44-BEBE-4D9F-B70C-5C5E7DAFC167}">
                <cx:binary>1F1pb+M4k/4rjf688oiXKL54Z4GR7TiOj1ydTjpfBE+Skaj7vn79lugkttV+p7OYLBYGGmqxWKXQ
flRkXaT//dT86yl42WRfmjCI8n89Nb9/dYsi+ddvv+VP7ku4yUehfMriPP6rGD3F4W/xX3/Jp5ff
nrNNLSPnN6wj+tuTu8mKl+brf/8bnua8xMv4aVPIOLouX7L25iUvgyL/m76jXV82z6GMJjIvMvlU
oN+/rl/qLxcvWf7Sfv3yEhWyaL+1ycvvXw/4vn75bfi0n/7ylwAGV5TPIEv1ESIm56ZhGgwTSsyv
X4I4cl67NU5HBjcE0qmuE6EbmL397fUmBPmPjUmNaPP8nL3kOXws9f+h7MFngK6Lr1+e4jIq+m/P
gS/y9693kSxenr/cFpviJf/6RebxeMswjvsPcnerPvlvh9//f/97QIDvYkDZg2j4xf2q6yeE7mX+
FEe5jN6+pE8ACACgiJvUMLgwTA7f/z4+phhxYnCqI4SJTg0T8Nu+G1t8PjSi4/DsiQ7QuZ+fJDpn
QZzJ583bF/TPscHmiArMTJ2CDiGTMDEAB48oxxgjwilDiCPo3wfnAwM6Ds274ACYs+VJArOSed7/
SxL59gX9c3AIHnGMTB1xxk3Uz1sDvTGYgSkmXDd0Ro0BNB8c0nF4DoQHEK1gnjrBme2PYPPnJvxE
3enhMQymY2LqhCNd0AFAxsikOtEFokQ3DKobb6/GdmL7wICOg/MuOADmj9PUnclLsKk32cvbt/MJ
iiNGut5rDNHZVnkOkeFsRGHFMUxswJSmVqT9Se0jAzqOzE5yAM1kepI6s4xLmctN9Jlao48EaA3S
OcdcZzofmGsCjUyGhM5MjDnrDba392KrNR8a0nF09kQH8Cz/OEl4Zi9x5sjPBAeDqWYSmK5Mk3JY
Xsih4phkRCllDJRGCIp+mtI+MKDj0LwLDoCZnSYwvU+xemnkU/z28n7CpEZHFOwwMAgAHAEwDZYb
pBsjpMOKY8BiYwrKALv9We1jYzoOz77sAKH16iRV57sEzYk+VXf4iCG8c0OHfg43R4YwdQHmtNh6
oof4fGREx9HZSQ6w+X6a2vPtpdnkb1/OJygOgtUe1hKGdYIp1/nhnCbEiMCMR3Suw7QHHhDo1b7e
/HI0x0F5FRsg8u3hJLVltcnaYBM9v30znwCKORIMM3AtIXJDABl0iAo3RlxHGMEihCA6gIZRgY+M
6DgwO8kBNqvJSWLzR+ZvovxTFYaOYHkXGEHUBhOD4KGJBkEBYkK0zTCQgbeOz77GfGREx7HZSQ6w
+ePmJLG5f8mLL7vpefslfYryGBT39pcg2+jAofKY+sgArUGGoAQmNNIvRfsAfXhYx1EaiA+guv9+
klCNN4H8K84+2yTADFwdHUOUgAJeg0kOIQFAcYhaI6GAGoQ+Pzam4yDtyw4QGp+mWXAOUQL5ieE1
+PKZAF/ThOANeJs/LUGIMbDoTAahtZ9CBL8ey3FU3uQGiJzPT1JnerfgR5z5b7PLP5/ZKB7BdKVD
QK33QiE4MNAYiNwY4OgIappgPfwcHfjIiI4js5McYLP+cRLY/H1Edn/lOeD8XybbiIB8AYOIJmUC
Y1AeiM7sB6UFmHVgO0BgTafg7PwUlB6kwP7zsI6DNBA/+CSnkV/79hJFkEJ8+cxoJ4M4MyjL/iqy
j4lpjCArqlPwPRmHWW6YAP3QkI7jsSc60Jpv65PQmoNRQ4J6tcnzzZNb5i9F8YkuKExriBmwliAG
ufafYzccjXpjWmADG4L9DNGHh3UcpoH4wYeGz3ya5sCNC1nzL/P8c/1SCsEC0+SQioYINRQNDCc4
QIoyStB/Mgw+OqrjQB1KD3C6OVUjodp8ZsoaliDCoKDANHQBKnPEqDZGBhhtgJ9hGDro3Zt58lbv
8avxHMdm/bKVG6CyPk13ZwFLb/nkt2/fzT833QjEPzHEC2D2IpwLLAZxNpONsMkNDKlqqtzSQZzt
IyM6jsxOcoDN4jRMt4NRwyL0Rya7+FNzbnSEIVLAwbQ2MIZA5yCtgxAaQYIalh5OBORFdfH2Wrxm
qn89oOPIvH+Sg48In/DxJK2D9cuf2Sb3N2/fzj9XGlhueqWB9Qbi0pD27JM2+7YbBKdNQAfcIQxO
0dYf2o/kfGREx6HZSQ6wWZ9mqnoeBDKK5WcabVBYiAjozHY6U4Vp+9hA4RrEDbjBIXHQI4cAu31s
PjKi49jsJAfYzE+zwuPSDzZu/Km1NxCaASdTmFAloEOgepgMFbAY6SYEp/FraGeAzUdGdBybneQA
m8vFSc5pt3FZuF/GmywG/fnEmY2QkYBpC2xlyOP0VTaDJALEqM1+PTLB0D4WYfv4uI7jNJQfoHU7
Pkm0+rq8uMzk20zzz1cgYo4gvyYgmQNRGygwGOIk+gpQDnoGWB6LuH1kRMcR2kkOsFldniQ295vc
hXL6Iv7M2mk+olAXDWXTYDT3+OBD+wBhfcSgChRKq7f11WB0769BHxvTcXz2ZQcI3Z9myODSlZ9Y
kAMbD6BqGioMofoW463VfGAfQH0oYIcEh/SB6KupDrH51WiOo7KVGuBxeX6SGnMFwdC8DarNp2bd
ABeoj4JqdSgxNE3dHNa0cz4yYcMI2N3UeMv77OvMR0d1HJ9D6QFOV6epN+s4+7+xEcCKAwObQSrb
6OsNhmsPBwvbZIQLHW9rRAZW3MfHdRyrofwArfVp2gjjGFIMT4V8Kou3Ceefmwm9o8oJRK+ZCXup
oMgQoNif7DhMdpCz2+0jGUR3Pjio4zgdCA9AGn87yalvHj1/cl21GAkEKTco+xCkL94dZOYgC4RN
xIUgqN+KMEwCfWA8x7F5FxzgMj/NBND8GTzVT1QbOiIm+EG0D/FQSNGBWuyrDUKwOQ5KDhGgZnJQ
n4H99svh/AdQtp9iCMnkJFWlz8yfb8IErOvP3CRCyciA4g6o2IVJra8xHJjWfU6Og+FmQrU755zQ
wYz24WEdh2ggPoBqfZoG3Ur22e24+MQ4Au2z12Aj8L2Kgn0NEnQEqgMlPJC1U6Ft9Ka929j1h4Z0
HKI90QE8qxOd3OL6M5HBIx1MaNgIom+rpCBrcIAMbBaBMtK+WEcFFoZViPNfjOY4KFupAR7z07Sr
VxsZfWIhCGUjSExjqPN43XEIqrAPiCFGUOUGcGxzPD+Vhf5yOMcReRUbQLI6zTTCNmw42fifO4nB
3h0wzPrSKY76aNtAVaBEdASb3xlsQIA+DuGcw0nso6M6DtCh9ACn29M0ClZxVHzqvkTKRzoh1EQA
kdqfM1AeKHOHvXGQVNChUueIAf2BAR1H511wAMzq20laa4vP3owAJxSAO4MZbBfp8zzD4z2g4hD2
X8NGBY4FHGWgYgj70Zxfj+c4LG9yA1QWtyeJyjiGkyM2z5/o2UDeAOo8GTg2JlTjwG7Dn/QFgjsU
CngJhUJqDPbz4ZT2kREdR2YnOcBmfJp5g5V8cqWz+cysAWzggZwA4qAQhjo84tAQgFIciOXAmR4C
rIFj5YYfGNFxbHafZYDNan6SegNHLXxqvYdBRoAKJAVAad426e6baIgR2PdG8f5hOfuz2a/HcxyX
N7kBKn+cZs56G7f9dCMNcm2wURROJxCwvf3YjAYJH/BmYPsuhGtgJ/Zgt85HR3UcoUPpAU7r0zTS
7tsYzv9y3ib+T4hCw/YQAVVqkEuD8k+YwgZBTkj5QDoUfCDIyyFVSv32t7fBgA8M6Dg674IDYO5/
nOS09v0lC8GAfvtyPgEYCrEA2GANNthR3YH0gAErkimgjE2AETeMBXxgQMeBeRccAPP9NK3ny+zF
+dT6AajCga26CMM+REiEqu/9YL1R9QMmJHWgkqA/RWoQf/71eI7D8iY3QOXyNLfx3hUb9/N0pS9g
hxJp8FqE2W+k+sly7qtxORTcwP4Dpo4sfPvb20nsV6M5jshWaoDH3f+TlvznAwzfT3qcbIrNVB0R
uXeG4d/3qg8OR1cORL9sDajtJPe0fyTj2/c6f/79K+zP3dsL1z/iVe71Sz88u3H7yHe5l01e/P5V
M4yRgOJqCCAoT7Sf5GrYAf77V3BPIRZKIfADkySUxvfxn6hPqv/+FdIMBNRObbNXW7PyviAPRMC/
IhhKggXUBkMNCebvR3NexUELs8T7l/Ha/hKV4VUsoyL//StB8GmSLV8/yv5YRdBw2DBBMByGCeXE
YLwkT5sbWJ6BHf1XgLwsQrXPXlISr1ikk7smDfAkcTsxQ5WB72qa4knYZWKmenVTQ9tenEVk2xsE
/mvvMVn1KMV8TBaJjXRid+JUSbpQFzMI0sTatUXTpgveXwY0z+mSN0YtXxpR0Zw7tMuWu0uQiP2m
pKG2iP1zkQpy7yRBuCSGcMZa30zbSJ/Wtctn2EjpPebFsx8V9aXTdBZy3WnMM+/M7+r2kSXpOCqQ
uK+c5owJryhsS+cdnQR2Zy/aNrUX6s5IhL2IbMfIrF3btxG5qCrP8lvdmVJut1aREc+ZmHWHFk2A
eHoG8Q60UG3XKC+12Nb/THzpnbcejZZe58bLoL+4dsPHgZ7Q8aBDNdXFkFm89BNfyy11m5wLp/aX
qi9oGm3quI03dZy2OmtIZ669PKvOnMQ2125/1zVNY2WCxZMEzeKc5N+FnmpXRRD7M19zY6tJqnhd
9Rdb8+HC09ZiSVRbRVE7ZWLR0AgnSeqIGSmKNXKKbu0kGr1FULE9xZXtnGVNxm5dJ6lXTpLfpWFo
T3RXZ9WN73v5ReOOwejLb0o9KG7gc1TnkZRyS1Mdva5YQnrOXDWNDjs3fyekHhSw6pxkcTyvGxKn
FpNlu6hNf/+iaAnmzV6HolU0uXvF3CTr1qvOKaqDy4xI99a2NTbLqYHGGTXc2yZvkVXVeTPxcF3M
Ur8gCygMKy8SXlfnJkrlmjWeMY3MLr7BjUnGTPPdez/gkVU3olokUapPYtwEY6/Ove/qLni/y2tN
bmm7O04wPvcC15iiIJNjxCM2E65dumPVrqOKzZxQOOcVastJ1bmppeW1e8sbPzrvsio9dxrdvEny
KrMqLfSe3aaeFqkbPhZ2iyYu1eSKFdheOsSnE7to7bO4pMwKE9tBFmxGZRa89PFZEuB47bZuvNZ5
Fq/b/pLymlmNyJIz1ZGZrYtAb6BHcwtmmWnyxMtmldrBI/bC2h0nItUu+mYUVZU7jnmnXZAyfgT1
hA/03swiml3n3RyRLlx0rCCpRX2KFl4U+M6kgIj+lNRdtiVu+70c/WkkoXvOQyansasZ47LSPHPG
tCetCJuVz22yDhsxNj0edN+roA4sPZWOGVmmUwQWYklrOcxvr0THmu0lohOQkPsUpzGtOM26mU2B
tQmacUNxOwu4I69jO8YWbrPwSdbOeeOVzT3LszWP0pnfzyPqArOevWD9PKKaoZpMdm0A8NLuImnx
DHnLokLhys0on8By0z04tr40cmw8u7K7pR2T96Ep6qnObG8Zd1m4kkK8slZRt/RoGN/vLYVHVhdw
fgeri9AFhuyGQZX3jPV+9dlbXTgKZekarvniGzKYS+F7gYWFTC60xIgvCh9DW90O20PWvfZPt0PZ
vO38sVY0dEpJp9+VqXOTsra5DKX07uJ6bId5OLbj1p4GPczqgoyOwhwW+ssoKLb0EMcusVSv2Us0
WmZPFd9O7F1iR2e4c4ilJH79N9IoW6VRHd22ZuZbeRXX1xJn2dI2XG/CjCLZOH514TTE+R4KTc6p
aYdnTmYmm2pRSMff5GGcn8F53ea5Efj5d00L56HnW3VX3DZOF11pRsFuQrdcOS0vH1rG3PMO8hhT
xIvyIarS0Aqz3L0MWe6cZw5HY5Sh0BJZ6z5Wdt6OQ11vllVktrehn17xnp6bjTvVw86ep5JF912p
jxW9FB4/awsPz+zQdx9RcVm3DX+w20g7r8qMThXZqei88BJ55wizWBS08yd27chHgr3JL94+Eyo1
DmwbAeUZMONBboCAhQOv4uHb13nEzOFUPPnsIZ/4cgxLl6f73SPVO2NctxhshsQmN2VnwlIet496
IIyx5hT5sstbcuM62n0LCnuG6tibtIHtLzOi+8swyV7vFE0zwys/6pzzAV3xNqXR5Jbi23V7RnqV
kQy+8SOPUzQ992aJW15zRuNpU5b1Ui9CtvQz05uGcec8FIZ3yXvlZja7SiExda9YsUtfWasO77HG
PODPsUauvCRE94bdxlOUIHeSuYVDXUujWpdEV2ZZz0Elz2qPeo7V3+kB9R3LKd3Xu8PeIZ/WyLPG
j0HikC82c3SBs5KOzUjoS63t9i8iQXOPGNl8QN/x+naiL1XTYPGyaEL7XPptW1o7lp2sorE4usR1
0JwrUdWp6EOxUOg3mo/rSRP7Z3YXtN9g8fTGyETZg9EW0pKFWf/pJMWq8x3XsTy/sKTUSmmFMrEK
JrIbJMNsrLHoDnmNd4ldHd+9tzrhkDsp0ztchd4l6lt9n2phWKl2nB+S6/q/8P6U3d9z4C+o1nvf
7u/1fbvW+8hYFPC5n8jS8pB0V2bi0HHDcDwJOXVWiqbudhdfdTgBHRuoeeU7xuw2tg1VTO9n+R9Z
RzhEG/YVGXynPgUL/kmfK++dnkNFblypYTcj2rP09Nuiy8xrk3veKvftaqw0GkyCpzIi5jWYPnKV
vtNNoOfv9KqT9ThOcdubEE8Nl2KPX9GJw58CeyMzcSOKoCstUG60tN/f2u1dT9O7PJ160qCWcHMd
GPuXWnWri3rb1J1ihNgytQxC4YmKuH24iexonHauPtFiMIrTwE+sqBLRIu2N4jAm+szViZyoph6Z
wXWBvG0r7jmI7SSWbMJ4IdljVwRj027ZIkiL/LLGdTIupB8+pcwde7bRPIZgJk93HAZ7ttlFXpnG
nBPiWwUywMjatRPyC2ug39cwRLF3diHmBPFAKM0aoJiUbcxhDjKfNSdATLMYSvFUOYYxmgUl1r6p
hu+f1yzRviXSiG9lu6lCvrBzz1kZRgZW4XszsXUYsFfb214heXYtnHaiw3rDuhQvCQ2c8zzR8ZL1
d6SnqTtF2/XGia3Ndnzqrpb1DYo6uay5AB+E4uasSLP80u+c14vqiEvRgFP4RlMsHSyyY9WRsKBh
VtbLQS709TGKWzEKvxXW32uK8bOmcHAOobIKEhX9Sck9BnsGl8MqqemNS55ZVDjjXEq0LN8vRi7h
TVXtoqBgHSbOlBQyv9iR0giACWRFpp1kdK1Jn679PLA84uYr2pZ0jfuLokuPBlPRIjoedKjeRgTg
2WI5LUqhFfO4kzxY63HlTSQOH9JGojmLWX6ZN2V+Sfq7nh5Toz3f8voe9S9p6S8qWuG7DsfiinO5
yOqE3BG/Na/6vlQ39/ryvkVp/S2Og3YaYy2d53XiLdSdV7evd8H73a53d+fU3Fv4OM9mf48N1I7+
pAAmnAPb7y7RofYX6uMOwXG5awdeq2fPfhF1OZ3yRJxlbqutAjO9SrSmmqvWlsSR3VlZVLYTB0qJ
x8G23XOrfs+X7UXNs3kbmdqKhC6rZq2I9x6jOhSvhJ8LmBRxXVh2knljL+60HwxHN3GSIceCAElb
cPjfIVcNjtLH2k6ccVBE+q3uds00ijV7lSa6N8cySuem4ZKVD4vmFNVedkvCyBu3ues89k90fa73
T6S249+YxM1mVEuIVdRp+AS/wzJLm7p9kFVoTzuN1xcoMOwrxRFkRr0OPM+zCvW69q9nQ0t9ydU7
W6dtYjHiBGfle8+OMcZlMCFOFY2jmuTXoomtIG3cW5oK9xbXJZ5IYeZnivbOUTSpP0GNfZP2/iPr
3OgM27ac5H1T0WTAw7NUgO3HlcfpvLcj8NSuFaOiacLzJh3y8mvVsXtWqBzXCFML5VpxQVN3mhZm
tC6dBvzh/o7jMF4nLGILlDrTAV1xqM5eUrHuhFgvmfWS749VHIqu2LBsto9VpIH44WNzEf9izTZ/
etkZhgONIL0ASTmY8slgti8MqXutH9lw2Eg0gZ3ARmyVXQoeug5uOpyJFC5UM2U2sljmdZO4A5/Q
Ut0DRs90OR9v2RVT0z9Dce7Y1SNVUz3STNhlgEl4Jr2iXUtKEmwVdlCuk4WidDVp174i88Szz5xa
b6wAFnVs7fohaltanAf+rEOyXW+7X5+CIIpkZVnIprEzTTKzLCBiUmZL5MVpOFG36pJrgb0Inalq
6DXNlnvMO7a273EhS7bQgin8ngg8TpG2t3YpYQHixD6z8yBe5VHUniVgs1scYm8rRVMXBpGFxlK3
Zs2Xid5mc8Mt3FfajtEVxesTFE0kTMAPF/2d0Qa1pcPpjgmdgvsF/j/MUJDXOJzuHNF5TCSF9qef
+9MCYhfE0jIznaC4bCZqjditJWYlmrX5qAgySoBVrSltSNKJ33Wv/IqmJDvZNevqCWaS/qn9KrV9
1uHzt39UevwvDi+B34T5ddhfKn7j6jS92toMveEALviO4pihf5V4S1ricQO4XPtFwG6FVjmTnMZ0
5tiC3Uad4S2MFKeW6m1Qw257AWrDPKBIEHEFgbqzgjyPZsq20YRfTkBn4nPVdMK0nOAAxed6H0x3
7bdeFXnf9arIu+rVe+aBLPL16C4O63DeJc1fdovDK1d3o+1Fc6rnLvHRXJFUZ2kG1dzD2V8hyqOr
QMfdpBGYwCeB5HB55hFnUvWWo1fl/rjFLbtMW71c8JwlU5bbzmPOtXFmu+Sh6+yJ46TxzG5KdwKL
i3tbpcS9RX4zFU6hXSpSI5sYDNnEndTMgzWurPFUFGV05mqyGjMUi8sUTg285P1dwhzHgmhKMN91
NL6gq1TrxoptR1cPKYuo2uuAWGFnEV0DY0PatFtUWQrRDR+sOS+Jr3TNeCpa3jy0VRydwfmf7cxI
kvbBLuNLozTrG991fzERcsjhHJi9EBXTKdXhd5L6k1yIMYiBlbVtZnraNX82GUT6dStqtMgyaMNW
YKddxyy0kzEv6F+kcsWi8/TqFsK2+bnPw3qsmupSJd+MqEtvVANLeG9ge759ppouitjK8di1apV2
VN1W0v7LD9JygSstWUNslW7jXG2rTeO61hYqhrWNVQWmcM/cKvDHOz6ioliitKepYBMtuFBGWCjA
UvaTQJ8ouys+bIpWhJOCJ2eQ9mIrEsS3KrivLokfXjlVlqxVywYIpgGcAjHdZgO8zNjxx6gl4woM
1AvqNWSi7kKjMb+lbbas+ziNotPWpxeisM1vhZkM6aTWwRzyZDauke7Yv7LkWJ8VA5MRsmsqawb7
t/vfiYHfw+iLFijENw+nNjPFedHmRvxn3tbmJLLtbF6E5dprWr+1mshtVk6cNSt1F/tRPjeyfA3+
XM4uFHPfDGvbay1BbgI94CsRy/A8EcK9KLQ6XHGvM6Y8CptbWFmElUkZbnjYLPwyycHACkyLVz5+
5m3rWZHO1hhigisI4kcQ4TJbyCuBRZJ2umlaRtBGVxH3LcG7WRna2HIr7MsXDJnNSdS64bjrl57d
xXBlvjT7y45WRYmlo8axoNoWTQWYd8VNXBnzyM7OQ9yQe+K58aRNKJuzQCP3hWEubSySmzJo6xuv
sBcwBfrfE37JeecvYSj+Ut2pi9llbW55VbGI8wCdK1omKsgQYUefbd1mSDx9C5Lcnu0cbeWb75rK
sVZ+9zuvIikOQ0umNquKeZ447WJ36aqkXYRBeB6GBT4nxElSa9e7bXMXElaG3c2ZV9PLzqgnZRSm
K9K3FKmAVWehF81KtWCOeaVXsS7PWk+vxzuaYoEcziMq23xWQ4w3+9MjejSti8aYk8gA9ytpnR8h
icgYYpftIm7D6B5l3pYe23Y8b13Pm0Jkzv1B4hxiUbCL8JKGkXGNaHFn9HQ4oAiylaKxZ5HGI0gi
tW5XW3baoHZRNbVxG5FY3hXxmQo80RyphoofUdd0+x7VCHo2p9pjc+RZ6gkXtnn8nbUAmxp+UimY
G2GLA1Q4wO//QBXkoUo1pI4SEXXkz9AFfYHfBTSX6qKZnXeWtkFh7WjULdrKwhAI3/JEQaAvQfPY
u5TiHTQVP9PbyApC+Eg8LW5drWsvvEpAYLS/tEwfUwqWyI5kyFy32hRH5ymO6ZbNJYZ/Zui5OVY0
UvtowlKRnkFlRzNOmjycoyYV31JD06cGSSCj2zeTjmbnfmG64HZA02sjyAfGSWGpZgmnhF5WOl2p
lu928TeHbQUVJTSqc9vz+JUj5JOnh9EiNCDoXNLGtlQKrO0dkAFN72n+Id+OpjHIXG9zbQO5kpjt
gtXYtzrN+VH6of89ryptirALS0rr2Cuj06tJwHz9h945cx2VxvMhq89h9aE9K0uraiKbpp6Zmcsh
81K5a7O/pDqEc3XdHbsycNcGS0PdUr2qXZvNGpw9OtcyHOiWoomKuetM84sxcdtouieXapjPAhPq
AFLXDS5JVzx2sKHju2eAmUZDCI6pZpbUdMZ9N5qqZo4DOSVmbc+2zIHtjnFQZQvVdLT0gTO3vDSc
DH13/XwMvxPyUtolJBMZYbctS+UqMdCDWsUUCXJzC/Bv5SWPBV86Pr2hbQx5TuWQobDTrQRBLGnn
qe3cMtWLUwgoDfw1zdbjeYOkeSE6G2afomy9i1TSudvooeVhE1Lubb4g/cWB/bKQMIS7LvZjmO3E
ZEdSd4pNcaimuugFzxe2jfIZZN2l5TmlOcM2J9M4lvLBiOPWkl3brfzasb+L9tLllXzQbWYvOjuK
xqqJRUgnsFsznKtmXESLKkL2jZd5P+zc2Pio5RPHsJsLAWeC3RVusMiCqn1UdNnTYaP0UTqHmPqF
1EhnqXRoYwh/qpoqJ6qyoapjlzbd0cquOE86fa7lOlnZuhufweKnQ9IbmruLeG/aOgstllI5U70O
xD7aLXeWYm/VybmdpGTlCS+dOg2NpqQj5qoBN9xy6jr9AYGDbixdw15UEJm8S0oblF2mP6iv0ZmH
g+Is7/TkR4rpSsLKfmtSV2zFu55tIB6W2kTRwVSiUya9pUxNba/8gcSJZ3khJxeq/AEsAXSZdwhw
gKKJNuLFmHVgJZql41/y8k42Njct8MrBOYBk46SRWjatPEhgKRocVQwZDH4nyviALWIPfg2ej+Um
mrim7U0Hwb14jESkTXxM5BkjpXuri9TuO9O+9sGuDNiV8XcrBFTrDlYI2LnQb4ODs1vhoFfY9zOI
bfJQi9IqqpLHxKbVOAT7a6FXMsosIhFct/eGzdii4ok+xq5Bx0x1bRlU1/aSsWTm1TKwIPmZzqow
CraBaNhsns5MeDenyuWyYyOZxVoeTJVDZlTxa69XhfG1AFVV9QuqnkHdlXl5l/FSznf0XSlE/dap
+FVNxI5N6PWd1+U3MY6sLvLlne81U16F3QNGAeiUDDUIcWXtg6i7xhIQ4137ot6yaR2vVmGj4bEy
eMC60M9shuQ2P6ZoO0tokNHYMQ/MqUFz92RYp+Q2i7F7KG6qZUE881I0xVrlJUNZXyPNr+9pxtIp
9YJiKTRfLDWndaea5oUPOcnW8CuD7aZUAWI4Qcu5sWEttVBSpJeUge1bY/0CVu32geQsPM/bDPIF
fVOxYShlWiaoiqzYblMIazfh1e5ddtrwrkoa/WL7MhMjac5JCD6uYlGXon/xXSO+K+tYv9jRd7zq
mVul0Vi8fZ4Xt3Kcd242BifVv4FINJo0ORPTRDDvRl1wKB+7kLYL1bJrZF7Z/oNqKBmX23hOCpFD
sQzIHHtOE/n6L0wsOJbtJwUisEkBjumHo3j7sNzAa/EbPw9tN04eCxeHFxCXc1cBFc6qydtw7IPz
MWE5i/KJIh7rVh1Fwn7kOU0WytEsxGVpONWNavhZlk+wbboz1dSaEq10u7nZOrm+r7+kMXeWVWay
8xYxObabhtUTT5TOhKRJPKmz1jhPvfJeguszjaULBTxdJy4ZrRGH+CG5NyPqXSia0YcLvFaDXJyd
zlSra2nZ19pBbVNdJTADxnFOrcgW9Np0u6kaVIgh8qD7hjtV3rIdl+41JLLHRuzUt4ojo8H/UPZm
S3LyStfwFRHBPJxCzUNXdfXsE8LtAZCQECAh4Oq/hdrb7cfP/vcb/4EJpYbqdjVImSvXSpDA4XWz
N2aLYoUHvQA9xnS82k9bWult7c/8JPxxJeEt3YVimu7mVgJndEpbrwtlyayMFQ9XZqi37C+JiP3d
lBRzVhRFuWsmPqyKcXRuZdQPqxngzq2g07AalxZZ+po8ds+Wcdsj6iQ4Iyuk0uvyGpQu0ibLpV/y
S6YfQd/VWHNlr5HHTo5xSKPrbA1vZuvom2LeDMJiW6fTxVFJEu5Lnt/LeuzPhrImXU73ZdLlSFZi
SzcXi+X3lEb92VifMwzlzaz6/RlmRlWMU+rhiU8/90Wz2blOX55l/v2vbmNGg1ueAVUZ43PLNPuj
GcvV98/N0rRa/zz0cRfeLYeViAk9gTldHhA3ggxDAn22nQZkmbgegfeVFb7UgDyr0h9SJtvma8vk
Nan9/Gco3wc+hWBBOGLdgEH4vZfOFx4m/K2gYZFxJDwOwkVA7VpedJ5cEp1JJKNzFfTNnjv0Pqbc
m1fl0mcGePwQlvABB9taAvCxIBkf3GL7Cc2NvN40yXDGXXAfF6X/7XejLshHD/lPYxmSTnSxyoEe
Q7uOz1bZqznVHaBFFVgdQhF0Jg4YnKtW5mLDdVTdVyQIDsIeq7RU0q6z3g+KlWXTZGOcA+w+3T2Z
LrUVb1uQ2E6f+1+Eb2MDf49lH1vf0N9kGVvryAHNUle0fsT8Vyf31buqQpYODpI9gZ/0h8gW3rrt
kEOKWJ+aGY1yqpXsOnpmSkV3Ye6LjLaRu7fiBodunARHgcj12C0XY35eutbeaq8u959dKqR6600o
TP3sdL3aAvBeA3wr71xkI68jMtnX2CIhQqo52g6Rb+VpE5NhU7ahnZlhf5lYjSVB5FEgkdmSbVzV
SeoNXrIldTcfHMb5qabS2Sinw82DEoxZH+TRSxsF38Y54D8E9dIoAY0vnYtpZ7Xd+E4tcClc1eer
CaB4Gg9N99BYZYrXpYT3dR+3Dw1R1dpWlG7MoFfJ6JJbycYMmq7C4VYqAUjujWnZtT4GRYAAX1Mp
gNPUTzXx6vPcCr4SAfi4m7a32bpiSIeUNZIrePMKciimaTrNhS7DHy28kapJBUfy5XOOMbHdhtvY
H60DzUs3Ske/qw5lRV7HZkwuecuSy7C0WreyMpuKaW0GNG3GXd4VVoroJcpoXmFbicfp1XWRORuj
FzG4+bEYRZ9xQDwt88n8PHPbxo3rkpu5FNaTytv8agF0vsmAj0dn6r58jnudH6+1GN2V6XPt/mvc
jASOQgSC2baeKmRKCvFVBixcJaHbnCptR3eOM+kMdwr79l9miMJ2Nlr4rx7Cs1sB/NNDkPFkLBIU
f1jLGDwNpJyXmY1jrT+tZWwKQ/qDAcQ91o0iVwXO3Mfz1tYA/UcgoR/uuiEe83445j4Ie7lgd5N0
rOcg7rOum4fH3OqHm+1w1IBurGefB+Op9Won1cssInS0JW0p1ma0JmW/KnsBdrEAhcB8tNvU9dWR
6o/gYNBDs+1y8us3IIXHtrKgJO1p7J3G2b0pFs01/jJVvR5CpHodHfc3c0G+9G4UTbCWeX8JDHGl
65EhKysJ8H7hw3x01lPQbAcXqdS8IDjCQguxmUv5VXgDBxXW0hdS7k3PZ/fn1NIJ2NUM1MwZl6l2
ZCXbQUAbsasa210DI+9TsEvrHz3IZU6T/4hYXCFDIOVTUCeg7DtqPo3CcY6RlY4qg5NorT7IPHV1
SMJ5eLKLqDsMRfxHvz965NzMzTsrmHfD4ZPZtZc8GqSlifMsqbS4GYvk0asz5PkHLuMCBM0G1TYH
MzgUMlkhEVdvjVl5odySKnJX5tPCqZsOkWtFaRDn/WZwGgJIM0GuOO+Ck+0js9KhLkiqc1m+49m7
HxxaPPkeDjDhMm9jV017npYMF6Lpbd9Z1feo9liKLVg95HNhbVU5TTuwkIZbPccqNVMIBdoCFsiX
Wlv4iwwlyGsuG/4PDNz/L84katOjvpK3vBEa1eP+idd54HUWTiLqL1VF03Bo1dXxrP5GpUsPoqdt
CtaSvJk+EfUONv1abY1pBmYv+nvVaDm7qUmk9RCEQ8rnLB4TRlNffTbArWD3nl24a6BRoAREnuyP
5pKzoN00gf11tqz+yItoFClqQ/RHe7mYKcb0ucQ60/xc/Mca8znj1EHg+T+jV0PuaP5IGbgRziEI
vJcyiWCy/f199Z3dl5p5+s0dONuwwiGpt/gTznIxLVHWONYrW966KiJ701ctToVuAwwgD9BvI8sj
qelUtIrPDGqxEx0ihEBNgWA0dC5/tQa3dj/6xt+t///ztNttZFDMW5OnDEAITksfwJoJi41Z+IQe
TWLSmNQfyR+mGf2c/LlWNkOc/jX50yz6Dj+otvLMHp3oFDdNc4knumMLu8NcgNd7GcNbFLcAYMuH
ek74JYy8zHft9r2jk5WCoyzvodNwd4IiiCxjnyIu8LyUjEP4neZpj7/295AqK2X1SA7CwZYcil6k
8Vjz12LClm+Vo7M1Jh+jR6uJ+D13kYwDO+8OhUzZa1U3/a60FKQGxiTznIY6n86aDNOzx38QNvNX
XXN+9Px4ubPx0VAaVKsmtvuDGZ18K0tK3oEwao8IJ/AbmA+zWVVszG/wYfrJYxMP/F4lvL31Q3DH
ijJYBwGp9grEulU3RgFSGiK/VmThyNK2esfD8VbFjffg2cTbh5VTbvqAdF/i6N2SUfn+18JcOS//
+/7Hi97+Cj4BUS1vW0aFSciB8TL5v/aL2cOuaSUhew5H+CLP0Av7m74k4bQp6pUaVH60Qi8/lkN7
XxaFvzWW6UdmLerSTxtqGiDvoIHttPbZfgoJYrzSb1gWucpJo3zu994QjLe2DcW1CVVWdPV0M128
GYfNYHG5MqYZ8N3kIewUCIPLogjinFNfzk/GMpcxdwTEXUBVBlB+18SFbima+2jbqHxejwRUSTiZ
ZdbZsj4FICO8jBVYCTGbnsCkK/YtiUhWDkMgFzrUnLmoj7IyD/HHI28e5Uo2W9/vjoWy3TTAsbQl
ydxffCS9Pi6C+m7q10H9x0C5TDEromWFmcxF+O54eQj9jIA+bigUklMJbY/yd6szI8ZGojeOMxTR
+zaKBITvZaI12nfSDq9/4QDG/OyrpnQGi+1kehocR+dPyEC6RYssW+6nZczLAxQg1nNB8i8+9v6L
sZS81H4TPzE3Z/d2VF6QdrKeXVWOR9v2q6wLlPUMkVK1DQG19hrs1BsEOPyGvZrc9/iDlNQOHiyC
S1vqJk0EaY+mj4lk20g2bXMihqOVW+poNdNwTGo3FumnbVqfc+JltjER9t2VAJndwRl3H0FcCfDi
UObiydAoDHHCtPxStenYJGCaTwLBXgEo+XNe0EAB1ltkhnvg+BenCoIs7OBBeYtpLrYsggv3xf3C
6D1MXVBFqRxofu6GPP1rGmnllH6o4+w594+078qLufCxo3fxdDUG0EDAzkCWnxvlzns+a+anZiSq
luST7wC2XZYmuJmOsSRn7DjkNvZRWje6vhpLhJQhf1EtuxG5mQurkeKaoa+Ce/GfPl+U8OVFnDE6
lGfeTd/7fPCeaChiY4mKeE/Emv+wkHP7sHrmuk+U5n+MDRBFrQC9slUhwvkQlMQ+mJbU4/zRMn3Q
YXqprWsQ9FXdHqIgFgevcXKk2yLF6/Sj7fjQKTJS8zRCznsft9O0H5mqT26cQ49nTfmd0mxeW0h1
3homqpXPS/nEgzZKc428xThUPwjiyW8Bd3A7jxIKgIqk/lAh6Oi7Lo1owQrIO9SJtVb8Hpb9zzyU
8StPmiT1hcOeGqjEVnkMMdL/3lD/pdzFi1BjG8EjNlVsphj+i15Fw7zkuu2jp1LmdmqOXi1Um9Wa
1AcDX48WlKrCtuuDOXrNKKv6X6O2U/8a/VxrRt1g3Cu3Eff/bb35OLOgdMEwDrrOnY68HcFrkSVP
/1IEhAqUewTDg5t+gFgxSfTJd6s+Q7ysn0SXd1mRhPrJR9CuQHa1LPfi+5V4meNqPoxRs2RkYQIp
tNdx4U3YJGGGRQQqfSvb8yyd5iUImqyd2nqrApmsC1mGO2h/2m0wuOGTmoObCQQnOZdpDMLzA9FB
sOsLu90WkkRP1uDdKkildkVQ+jtvbA923/C3wAI1H0pp5+x73D2WiRuskyYcnlkfPhuU+/dU1vNf
U6Mhdz6mxsn40mhhraCYjM5+DFnyyqmhnSKNOsqkhE+npiI+u0jBnj2p43eXzbcQD+W77bU/onIM
3zzBVJqwfH6Bag2SyDAcnsYIIgyWuOqhJnxatQoghW3JYR23pX/h3Bo2IAaXd3kn7O2ofHkKtR/t
XGtMDqg2zA6e1Yz7SGv7GLdts5tCiAGTqqm2ahTRnSCBtQ7jab66oAUjBajVjZOmXpEqlo995yKW
d7l+xsblpYqNzmsVWTVYE9r6Es3zK/4n3Tc4AOdobqMfgWYbXzXloUDSZtdq/HcGn9eXqZnaey7a
95F4zptT+PaqL5z2QHsIIZ1ap6afjTLaduC2bcYist/KItiVdVw+anUZ8XDv52QiOwGpNJRSfZUh
qUW/+a1Ky5aqH1MbF6kKlXiq8rrYuIHlHWXLi3NcBGxd223xQnX4rJNZ/bAo2SgV+JuwIe5uQkyT
NR5VN9bk3sZT9nCMwGbFhliIjepK8dAzgu2y9Nh70M4bR3TySJuqziIq4iMS/9HHxZghsnHwQYJy
ZQbwVhzdpaZpM4KmmfTRTJblnpz5kVZ/fIyZHFdSZ5Hd1HvXSvrVqO3uLrcr96BC7m4KsBYfQXjk
OHB8/sMr3/Rczt84DuZs7Lh977Yz31nEj3e+VbhXq4zx6LVR+94XXWbW8Dj+qVy7eRLMpxuFW+8Y
eFBmWw6PQOEtR8DRnY1jkbADdsOHyngfy8VbvBTT36n5AczPX12f/chKPhhL5y5EEXXVf3zG/2ef
+RDzE8ahfmUeaAJhFQcriIWKRzW0/Z1k8dW1SPlousJAHnokky/20hUnHYOAsrK3ZpAEMQOdDMkA
YybuBDwu3PqRTfqsH4c15HV3Xj3LSygt+SDL6ljUFDCWM9S7FtW51sOCakE6TdLBTfpL63nqwVXF
H9PUBKYlS148Gk07AZiOJRosXreNu9MYgLtmLsZkdMLfLwj4CvCRd82dpriS6gBpLvBK02Xp4Itn
J/JX3xziQQcNoF2bUXgZAiW8/leACpzhnw56DMEIiou4SK3i4cRbMv4i4LQeZ3NDuPuE/CeSMRvs
teKg53gbAne7b5eDfE6SLWSbv6xl7NNaxsxMuRzr4z9m/nudmdkvn/n7J/xeV1Gr2+qOz2k+5Ein
5EojvZKc7H4AZzIOpzvTYy4TyFJbi9QoRfDPgT6sEQUYoDiOmb1KOn4oaQAlw5JywwPe3AVdvjOW
ufh9FWyxUXSZE5SagoEYq2xI4mlbciebwVuCBlAll2iq8kPlkfuKk+RiukzLqpCuUcVs4cT4zwDQ
rW7DWTHdkaRf+2x2r8XitU6sFauQWi1oJzx4KB1iH+E/0HRi7nsHnPexcuIfs3TLp84Z9GbiuXNw
chrc4RWaJRjDRb8XjU7WQKOg3pLBLRJMPFDBt5SFzUvINTkFCtigMUfwFbFrBXLTjVy8TLNbZZZz
CBuh7qyasxUwKRf8+ybEY66D5q7o1rPTgzLaW9YeroRcDwwi2O00z18Dt9HpRAe5BjIdPynh3jwk
W7+xASmUsYEkBNSgcFd7yKT/lxlAN5uVzB13CyGPs5mFRFLDZeyMGFismbDZM86y7xCK5D9c901J
1V9rKIv9XR51BUInEQC9qYOrrhvnQICUrCG6CF5tYW3KMWDfHKv+NQO/vX1YRGdrvKyvP/fC77OS
UbjgC+UXkLrK6g6xsitAcgHntLJiffygyOWlKk7VNJ5Gu2gLQARVKq0eetCeBKjcod2fhePfAWam
7x10wekAKuxLLFqewSmlj9NQOasc/5lrXSVyw0EdPwclm3ajBJVlqobymI9Bs2viJj4Dbqw3pENJ
APzFUJTBQ0J5KljYb+CDz2evnaCNcBtvX9jW9EpHnAFiTICZ5915hP4gNf1+3s8rrxwxbdm4xnb8
Y5pN2yCVyw5mTRyfJoNf0yiFxJsmP3G00xcfXyGKKHRvBcodrOswLk+StN1d7dA8KyDQe3dQeaSw
w2+VbTfZLGkCZlTiHnrZVfhl3faFNuyOhTT8xur6B7d09xi1rfi/XN/l7Zd/0m+xVSWoH7q8xQ9l
d33I3f6JPcqROlGtmukJbJ3k1vnPsaew8aJcxiEYEigGatq+sYqINLSkugy69e5H10FpDfTTma6H
Sa9K6DAyT4x0bwIRY1Z98KdpRsNGHttK3CdzXJ9yp9KbshvFre5ol41AO948Nt9XhpebxHsRRO3P
PhRfvamOXyxIPDOmHbZH8ucn3i1uHy27R/JGielLGfFbj4pBD93SX4KMvyp8b/oynFqSNxdtA3o3
EX1DZ3uj56bITLxvcAEkuMZz5YpgH9aRL7dBY/O0DTyyjeoBniWE48hVxrz7BaZH2lmBLT2cIsIL
OEj2qE/GzotGn4oxUMhKjOTvATMlFCGWmIky6cY1i8cn6YdXwyQ03EOo3OvT0mVBNHBfiqhGiYlY
ryC+tM9xJNs13gaIYMi2BUqAVON3WUG56hbBzyhubySPrVcUFAgySjrnOkOsjv3fARb3e3mVgzNm
luOb+1geBoX/s6uG2+xNxUX5ud5F1cgvPWQFaVOE/LXrKrnBmzrZ1up6/lpG4ZvKfX2t2rl6SCCb
Nd1TwuMdiiegxM+yiE+I/ny3y09+acuXqtn5Xs5ek0aER2SJu8yYozU9QH9zIUtBIN7ldxEJ2sdC
y/qoHW9Ymf6CFxeQ6tpHT04rnsxOatdi40sJFxye/Ank8T8vn312JPXabzovNVM+B4wJpqheQ7MU
rbjup9Xosvo+aXmyhrth46Cshm1FWHsq2qnZU7iFBwbmwtHDA7rziFKoEcKcjV0MMejLM1tPjIy3
uk7yTMS8f6KyydPRcdSrXfY0ZWTyvrr5kgMWzY9O9JuJ5nmZzsE2DsBFTb0pTxUtqiK1GyRh8kh+
U0X14A0zJz8HkCn2JmM29sgL5Ire20s2rYmrQ4797d6MIaPzMeYtovjfYyYn9+91Ce3K1aC5+6Ee
SPwqBKk0KXeGgQltrHdoRAlx1qKRlkVkbXxdC1BdcUeqh8Qu9nDji59QKu7LvKnegIU42ChGelcn
tXewUdpmw4gbPcQdstgVSrP8IGGGpz/63jmtnc4ut26xMzdbCWfgMBYol1S08Ddbt57emrY4Vkkt
z71NvW0EJC8F8Fn8BOWUcd/7aQn51iC5/BIpKlZtrOaLF4lpN3uu2Hu58jfUqssjKqVUm7rsnaPX
OdXZlm29BumLvni6fkYdAPUDLJeNon75daKo2yHCqbxCGIGdpuXlrugG7z4qaYmw2A3eI/0FLjPk
BjX39LkyMoVwFPq45Cf1olcwA2AE/Wr5zjSivkEzp/YUhNdBy7dOJOPrEE/TJuI+sMaFiCUdf2Ur
K3mcat2eoGuqMlv61atqCOhquD12xkzm7qz6Qt+6XMp73dAHd5mVNF69Y3JCUZrFBHgH5NMqv/FA
qzvkE/BVCIiRPklSczVFyDRXwPJ/k60mNawslJy6mK6IR9Wuq8stcgXesaYjBBdFlGx90WNnsGtr
1TtKPdJwDFO7G/QXWYh7grujSIW1ppQ2ZcqJOE7eULzL2YGwv6j8J3u++3AMLPoNG/VzLn3vRUhn
3inGy7Uxk2RQmWXhSfsYxX9L8yLEK0P+l5++vFDrn2df6HkAiF0w+J3E/pfC29EzJNJhaz3qhDvg
NnleNrXzcLE1o4ded/kGcsnmMW/glvgui74L8AILiYf4c+4EXeN+ondwCzC9EvxRtGWdisYLP6cz
GxWpzEfXELgePuYuHx0sapI+l272IdTmswKlvq6PEojvj046h1E19IvsBz+rJOFXn3burkHcsSsa
h1wLqEaz0GqKLwyK7AJOuVk06IgCBQVPYwZvwl12AhGw6jEqSOou2fkSBa8eqUbyd9lBzNhva6Lz
32PLOrBcov+jrAwoc//+C/geahjYoYd/YKD/0/sAfJP7oBNGjx5SuyuqJipe6iBPQTGjWxDF+mNs
a2gzTbNTSEfK5fIxwv0pyUynrntkIucpzgoWgEkazmfDczF0GNP6ixPzl6l1MKF6hAz9HcRSqA2k
hgEO+BA/4J1TcDrjQR0dq41OkobDukdpjSeUKinSJQr6wcQJxRiC72YRsyosioja2B5ifrOopwUe
yzL2nqJawNWvL64ryu9K63Xs9nhK2qLJwglkGKj7vkYynF8TR/YZtCzBzZ4oZLG0Cs+S+NYO+kN7
T21angPQBTb+rK1DUvrPZQ5ArQbJ5gSILjmCH0o2Fpv1I4cmDmelnn7koDdLHzcI+HjgewzkSdMk
WFdJ92sRgPDqYxHC1vb3oskwBTqU6upqt/pYRJaftIRNHz8pdy39aOchUiQgAG0HP2FrDmJn9TzL
4iteeOectEfJYRYkgbMLlLHP4cv241js/AWDbD27SYN2Sj4wSJSXSpd480nUwUrb4G9alhO+iuFn
v/DcpZLjpgOesosDEi3drUeaa+HTVxaxHOXRoNXte/cFZQzzO9NlLsZMWL0B8E5Of/X7vetmiulu
zacbVd50LJcCiMiAQEy8tD4vpo8Wg9hRfsIOFQ+I2+wHThfCcZ0HJ2eRoEYh+LRuzMOTO4Tukxmd
lB2cuuSh6MZ+7zLqvdA52SBJFz7YY1Ted6V+qBcRWOP3yc5hNFxZs+utLYV6QI3o+E4Df1+Zp9aJ
J75Lplh9mGaUhWKfO9M2EPJnsIRmI4j6G8A4IbpgWsQ5t+B/3vLmuzdF1qlPpuhsHNzS2VSR3Z4/
fF43DuUMdN4dVgCn4c5QVHfTNkH1tL4EuxquGqLMYoVyBeVJkJI9BDP5s39G1DfygD0s8wPFkjff
PdUTGP5MQmNLVbn2zW9UMbGH6x+vtDfYu3AO8Adg5ZwyKeOzpGXzZMlibeLMiSuxZ8CHM01d9TCN
pdiK2CMbkyjMKfNSRv3kRPGVvXByFbYzPYN99vhBggHXy1vNnmVv4BtHB5Yr6xwPEuElke1rIOm1
WLDOgYhDyHjwpulIQBRPqkubV/k+sfp+WxWJf6t57aYxuCrfpbvxaf+TQ+vwxpsbwOAGIsL/NCzr
754/hzjYCyT9cw5vZfRmQ9xnUg7gviw5oghw63I78R4pI7dyio0ZHSCTbJvpPY5SPiFWz/HnzCAl
kHd1FdGTCpoKtdf66E2xbt3X0vnGGmWniUPn+xpOEoiAYbypK508MTk8mhkdqxCwVvWTFHW7VTGv
9k6t2ptawDczI0LhCREM01lgT1vJpd5It1y0DTGNXTJnFTvlhLg+JOiMQi+rVUSe2FjdeW7dXs3h
08DCAnE1t/Ey9mlJr/jD+r0uz3Ej/u/TP7Gjf5//C90GmR+8I9D5dy0kL7B6q7DH6XFODp3laLWv
GDhJeB3XsBoaEh6NMMK0CpUjAPKhcVqRPrfAJRvyjeIo+wNxCnT4wCaOrT/GyJ7bjzSiyTrEVrWd
fEk2Yc6BCi/UYkMyJkuNG9mgPlELwVqFokbHEDvrM1418cxj6l6MZRdj6nHySCugNk7I8wP27W5V
8Ch4g+L6ewSi3L1IeuuOzsOYMijM7qbEaoFBjPelHHqI/9R31HlP3joga+AuDNML8VSVVV19pVOh
7xoCFXoVx81dl0T5jji633eIThliyPWk2uFhdO35VFfqizO7w8PUcjcjcig2YYKsgsBZ9z0J+9TD
d7ejDrF2bS7fpw514JjPBL6PwltpJ+m+OnjauSuiF3/y8y3kwHwbtkLdl6E416DyvtXMW5m8ki1R
l2jSTXmNSHuvrZLsx7EKjzmHFsVccHyCodi0KLe26IQWXdXwU7s4b5GhqdrktWxyFNr07O4YR5O8
ICWGo1RV09oLxnbT0dy/dNidMp238SbWYBSkUG2japOi0S3O7YsHGtxXB4SZtBENT/NICAQ806ax
45cy4MN7HFdN2uquX5NZkW3Y2U6GHUC/JGFYpZ1fDt8KyOG7otVlqrzHgfvJz2Cw7hEU7ySy86sp
gmJhom4mpSNTzcp4S32ZHJuxH3dhbB3yueFrZ4KKve6H1Aa7+mXmatwM4MVtmlwhAufy4grw93qQ
Dt8V1dcYydYfSDkBs4mSrMjLeINyQfJQgxZj1H6Y8B9ZIJ/mAbKF+jQWJbk3l7a1naNFQeFbuqhl
dVnF4mAtgsY562iC/kCL1zEW1zbk4hGs3EenS+oLiijZT43lPDeFE925RPTnKeiuEAKA0s8IQQj3
g9iKn+yquCXQde+LiFU+hNiNf7IAQCfruQzZmw6BGgtldxtjWlN4iQXCw9Ad9J0K5ZgWFudvvkWq
VWer8ugm6gyaZgz+M6qIGQVNmaDVomYTFWWxZZP+1W8GKUBMwDXLFGOj2tgXK2r4asinJ2RG+KWt
yRO8k/5uGgmepFk7B6374dmOsVODGs62AEm+49zV9ywevPM4Rrug9ssqQ0EtAHo+KOjLoD3l+n4Y
o+ggZvqOHCNmaFRI2CcV6pJ92BUq4qYTVJNpPvJhLYAsP8ONUWtQ73GsLWbohUmGV9GpPUd95k2V
iCnTsrdQ/iX0+PGjGfkKYRI8rjjTSy8tcEDFrpWV+k7oMjng/eDXdiLBJWZyi+hzjXdBfm+0Aw+P
yHftB8N1lkxkbhN3m656mzsQfQkinUmR/qf2H3Qc6aeelsmpzWdoh9sasgqqICIh2NJRwi/f2bpi
qcDjfGWWEle+tCLfuTJs+kfTZQaHpmdbrb0iMybITezOcrp3ipRw00fBY0ftYa/7sMuMGVXFDOSN
fiUWDx9RW1jfmGqyerH+H21Xttw4DiS/iBG8j1eRuiVLst3t7n5h9Mn7AkiC4NdvsugxPZrp2ZnY
2BcEgSqAsixRQFVmVl2BsZlEfbce1EE5jVMDNNnrVZ4Z/baP7a/L0OK2+HpgFCO1gbu/zXRsfgSK
91cT1u5haHi6d7vQAyV0KHaJqUVnkSR8GzMje0AqUW6M2mguo8uctVdA2kOI6Orhl3lXFVVxhB5x
e4jx9d91SeWeDCilbnSpjpehaat1CPDHYzdmkJ42hfpc5zfGLKAO3LG4Qdc63fUmY/s08tqLTLoE
ca+cfdbD8qw2+KZnObAFWsm/pKwzfCD1iquBtOsOQCp119dd5jeVDrodoqh7zcZqwlKmnwzR+K5j
aF9tHCx0ldk/3bp40rCH8DmigldhKGuIi9S/TJDKYjwLP0c9XqGIs+pqlUm3Y7J9cPFV2ma6K7aD
BayM6riILdix/qJa/JtuF+mv0j4DpQmBBXyZrzZyz5+d2Kj9ptf4I+Reuk2Tt9XJHdjRS5ETDCOF
X8Ew6vySIxPQVIMfVyz/qcY4Znkl9iS2a5Yb0Aur4zga1lkHjiSIPaF9MoU8IwbiIlHpaXhkb7hq
N1+T2BrXwlWbA8KUzmPJxU9wK/CgRNYeJ2Ju3wrepUcjiaDkV/TyofCm44tlfUu1OgIto5U7LW67
rR1hiwTJolsHlO53DzC5lVYW8lEWpgDCnKkbVvbdC8ITSJDAI5k2zm5TFTdd8Ao4AL5TnSjfO6Nn
77UxrU74X2Zbqbb2xTMbL0jEJFc1pN5O6ok8lTXg+EPihc+WafKrw4ZDBmaqMMTKaJDujYY2PycQ
4Nsig9yuCdwV4b0MbJE0e4J+dRA2B1LEbSFqBegX79xVB03TZ1Xty0c1rBAyba2jxfrcN8xe7LtO
i9ajq5WfQcT4iazLcG08UDsqI/6RTM9cK/NWda/UfqIjDis91d73SS+3Q5+Vj5EuPMQrO/7d9hjE
PDvtp4KURaMmzodGNce1pmWfXcnqoCoN71pMDQj2YqWn+KCGtqIrKwSCtGBkTr2OQ+ZdyRF1T82t
m5reahmDshv4LRYeLNMq5JZbg31157XnxXJb20ZANfRifJFKFK/dqi7PSoQAIPiB2D/3Rn7yUu+L
kxneOTFwvo7502gYia+POgRrPbDcWXhwUFziXIOg4o/Q1wb0BKL4Xs71fdnn8lJPTbIrZVFucDhO
djVOCoFpd/oL5E6/GmwYfiE/NwKpjI0KTttMyYsVb71qLRD7xuMyj8aDkuNBbSrWbcBzZKdKJQ3y
xtY+2Gnk7MJMKSHSWOL7quWfgJnJg9Hl2HCptTyNIdAjBar6blLbGKAHlFUbV5XOqWq6roeSUvdk
VU6xo7Gl0bj7hwt3dcTVHMC/sBuBIiHnLy4XfFU6ZvKxh6h70BeWcc28GEdUYCGA596mxgiKAAgJ
wPdACFLojViNSXsWzMAREBGqpwJ5phVI2cOexrTCsFf92IJUrLjX1Eicn8hFoQqC34aR+xgZ2CUn
uvpVVRR5APJ0PJgKmCarENrJiZxCE40isBHMPik8yT8LNQZgHXCgCbjsIgAeH4BK7yGAZth+Nrhs
bQNDb8UJEpJRkZzUeij3yVji+1CrStA4o47Unhc+Skc8RnZ0Bjc6iiEOpCDAknXbUGPVDfE0UJKV
pgSPrQVt3MauCZRa9sGuZHoeENdAKKRlH7K6ch+8zHzG58d+HiXYPKCD/8EQdya1mIUK1uAUFzQ9
EsBEECdD2vDwoa2/U8eOY3VdOSILHIeN1wzSWCtDawcwE4zxOo9B7WOr5y6wF5MLGXBagEaKAg0Y
jNQizXzVKrEBngTUBs9pTl2Xv17lRp2tIRtpQeZL8BZ5WPjMl3gS4XOVq/0GkvnQRbQgOamooHYX
mheeqcHHwNt3YFoZ0BY5W8zGD0CR3tpGyfD1x2MRO1jnpo0DxFHwzuwtZjk3Gmvd6qBnfNxVqatD
YArMri63kYUfoAanltBUaeQDsk7GVZXS8o0wjm4xXvVWOjLfKThaNno0go0mpxDCBQjWoLdUEz/T
QG56tQ4uTmp+7kHqO8f9D2lUSLR2st54LgK3dZI5Bx5y7MWmKy2DfM48SH1qWucBWV656bukXSNs
ihRFDSakUPLPYRZnX1BMYFJEUdqPeN5rfpuG0ROwKMnaTFl4sVV8KJLsKw5XSMB3DOD9zsJPy9Sl
Rng6ULWWh+gAeG0w6YNjH0oRKCLXrwZ/TEwOYqNqQ3olxBsMSQQoJ6sey/ehrQvwNzQl8esR8QAz
s/IgGRXjRk0TgxKI3Va30SL1dYy1XYeEjd7sh5yZs5/QtAck9OxTVlnepk4nnLijmYc2QaTFg4b1
sxbb/FFwsVIhgvtsOv3ay1TlNm3Uw45rLwYQqycECMK5a9VF4adSpJtCr1MGrV1UwKgh/7+FBFOO
XGz13Q3TCpUDhDjgu5bgxGwONwtKGr708nFreaF7zJjyMU6r7FGAIWl2jD9HUrLnCmik2mi1hzpS
2LNnCMvvoVGNJyy6qMISbrUeoZmwDR+sCqAqULfChzK1f2jjmL5ERcr2iRojI+RF2YsNtszaFDzZ
kRWMCGh3xmYN9AqsKDMBldtMeVJdU33E7wdgLBgenB68xbiyVzYOmkdHGQEY7C1jZxk8D6AiYoMx
lXEINgE9Bh64/aFAKAH1K1w1QFwfVqlq27rCz7uSORZCLDH0OwETXdNc3eujba3V3Xqe2wF0hl97
xPkmZ+zw+KYagYwna9Yj9mfKsZm7gGnhB0sO6oacS5EjvzmYkDOc7qtGWblmHQJj89xhCAMHCe0t
ORt9qwcsdsPZmtu8g75F0ezmuYlA4q1HSoj+hGyMFR8Z1myLYjw7y/H6Sw/p+02RjPXJzY5AnyTP
Cvd7TRXPiub0zwUbPoJF5Z0rsxx2TQ/ypmIM4tK1kKBLeg/cISWx57FW+9qM0FObh3qIFTyYSDaH
ag2d2xQnZgDN44MrXHGhNUqW5NA8KZOtWw5+4ZQCW7zECQCfzo9RBOI3WG/fSwSnvtZ1jHIQlWFd
itBKd8ngHtp2LK6dlX3o1Cx6AR9ZP6CuBRSvvSF6YVnbbhBrlxuyAjzAfeQIvQNZK5M9Fbzqr1Hi
Gh+7r7wpop0eV2pQC4tBMcRmAQdvdctTJDlR0wIySF6N6iDr1HL+uMynS1MrGt1/5/Du0iy0epNJ
hA8i6zEECfOjjT/vyTMB4x286KOBT9stzKsD9RRLmJc0ko/US8cSEqil+E49hj8a9O2kQbq1iT+O
DNpB7oAcHa2atqOxCYFMCVJbMS4yVF8bU9k7ioguyzA2/PUhD6MP5LSM52anrWOJTPGdoYpSddWE
YAsszuSCeATOOtAxE2+3C3scGC2maR/Ah98kopWf3dEOg7EFqFlqpXpWdYS7gJ0OXGi9gP/OYj+Z
qqBQg7pKr1e5Ybn4epf4DXdQ/4Ss2ttVXhXeeuhBKLkzkDNZRadE76wg+6D8ii04ohKIvc6rcu6u
cj4CuNeBVIwAixzLA+TCXpsUW4VDPjV0tRgWv8Vw5/cvXJblRwDisxWtv8yj7uKz3OlfuNwttcz9
7av87d2WV7C43C3PowmYd2e+u9OyzPJi7pZZXP7b+/HbZf75TjSNXqXWy2bTxcnj8ifQ+NL97S1+
67IY7t6I/77U8mfcLbW8Yf/pbnev4D/N/ef35bdL/fMrhbwDw+7QqHwIhGBrl0xfQ2r+of/OhFQU
ZpW5+zpr7ndmVs2rzP15wrtpf3sHGqSl3s/6/Sta7rr4qMg7j+vF8n6l/+v9cZjB0VuYKXbnyx3n
Vef7LPd9P/p/ve98x/d/Cd29BQfCakS/We66vKq7saV7/0J/O4UM7176sgRZ8ulffjdGhn8x9i9c
/vtSwNR3gUSFn5WZSv7QDbGzZkDE+9SN+0kywCw5kDuwAqNl+WrjhoHi8krf5hxF/TjzsKOczOQ4
yAiYOIBXTiCps4NeoWZTQOaoX5tm7p2B+QWDjob60cuPjYddYK3X+laXhhOYSCr54P35SDMAejmV
a5uLuVFdNyrpBs4eJD3p0hrGTPGXQm+68zpxGVpKwYWhkULlmOdfw4QrexOSz35ZFNkWOSnEo9Si
egQqc2c2ZfsAsaXyUUH05WR57ZVs5NXgm7vxbDYEoIWXj+SmZyglFiPYciAXPVSxRSqxNcWq5JDX
FTBcZqqtloX+5d11t786lh4iiPo3d/YklJf08FtUGojAla44j0BiyZUN7Y8z9VFsMvaH3Hs1Lwbz
zcU2FbhUA1wq8TqN5lJDft7bKlaTxZvKBHlXq8FoMViKLABdUoMoIURKl/47p8x1z0Bfyu27OUCe
/uH+bhTiirnrD4YqINMHDX+UfrMfei1xHugqR+2Kvi+78904NkRJgP0pPkN3E4Y2PvVZBLWGP9Yg
D2pqHG+hAmX322WMruLc6XegQf68G6dFau4eWT3aBzLSkJOLTaFKsW+AtwdmEnlCFHKy8BY5fmkz
bx4nI43T1dIAXmcfqTuSAB5dukimhCx9nUvTuJmEQWKwFjXPimEDCEDvJ+moeyvo6/HrqtEQJEFR
IwWfWkCoEbazh03qVe1VRGp7ZVrtHJzefaahZRzyW89W0bo4a8CVmgJw5I1tRr0vp5k0Nt+DVloG
6T6uE8n5PmRQ6/FTUTG+JZouXUEH6vbK172j7kKEz6tXs22+Js4usXchCwu0Qxt40OWMkcM9qK1h
5NA1bwp+UBrFxnWoqOxP161mMNUn97Bl/XBsUUJ8FfG+CHhqvHKnM6XzXEQ3wI5eGqPmEOtENJ+G
3rncM6/JHqUu6NjvXA0lFDSdiNiQL1gl0PlH4TTErE0DRGmeu/YxnkARqBCpfikqqANNlTQWj9jW
NIgGi8LX93egn6wA+HxDg85ULRT8VwsBkKB6wwZB0+hY2hEyR1MEEN+UxwRZVAhXQhaPGgiyF6gr
1/azaF5NetKTX4ts2OwHqIVYQ/WEQzqu5rdJoWCTtCwNYki9xz6QgiXgIEUaiNBjt1pIdqMxbRrr
QOpGySHEaDfUJ/PdOoOaXngXRvve5uLUq1Z/8gQyxCvqp1ChP7r6Q9VVQxnMBgSfgAcYnO5bjOI2
SNzrPfSXozpYVujK9HWtu7F4Wi/UH+6GbTVRtoo+3Lq3KqHvfldeq4iycPQRQ9De/cLMPztIAR5n
H+q/mzn/yIgwUf0IoCcfDD/o4yrImBZ58iLAC9uWU7E5avK3K0lF5ZY+mXuRzTPuxqmLE3S/BfL/
ExedO64Q+ARrygOJuTAT5bw0Zchfu2bUrjrARE5kpPF5bg82jh+NbFwv0xBVD4O+bjR/Vrs1QTgE
DUpADNA0kgQgYK1ZKw7/bMiuiA5t6YhTmZY4mCa82adj3uwzI3fVR2EhdqAObumTD5scM6IqSA/I
6A5ZN8QhH2jIjfXKx2ZUQB6Ea2rhe7oNveLBGXf4mdMuILPqF7oqUAdUH5PuvIzrKN12KnQL2kVw
9VSAalfaUFtbBy8bFD8MLg3CevhLgPoOEgUi1rM5MT1IVb7djbz5dMuhUpCSwd2WFxCzkp96bs53
ezde5g3QMaiLJ0Z9P+ZJs0WcWn3yugJClUpo/9BRziPuCvHNbUvhM5D6r+Gbb2I4452vcD4x3CZv
oKccaUgBdBziaLnHEU4qo50BvSYxmxs7QUQSSIfXsQrEqmpoUGFnmjFPpnVEPAX1mthd8cnCoGOm
BbSiPcQ7crmfMq0Nam0C1XfMIGtlNUGuO85gX4BZL9cuh9Aw/nX2DzsGT0TLmq+xnULXw+L5pWEZ
av+imOHGAs/lmXxJruXPvmo/WkjTAPqg6ExZORp+kogzwFH1AGSYDN0JRqwa0FUjK7ENyOq4ADqQ
leZWHfKQqmeYHvNDrOObyJOv2FRPCvF6ROAb4KeWLlmbqRIVWYsKVWWYCUAT16Dy63UrM8z5BUIl
YPBMV4thGYsnKxAc2tZOwVYgP2oE1JhnA7gbP0Zk+EYhkERdJtAt7laiW0ionUARGguT83LvfHpR
QF/xcwNYk+GY9dqWgOMl9pB+Bg8K5WDUzxHeACQLE0gNi0773FgaQFa1fJKVAD9PyXJkwiPts1Oq
DpKfaniO8lFFAUR8YKfptGrZlmw/IN7771YNBx3aGIqC+j7YPO4t4VpbLezBzAY+awX9sP6U6En0
EtfjPmoQ7W/ddHyumsofJmE08OeqB71D2aho8gJpEXtnGzVmyOpleoM/BUuSlZYEK0+cyJqY6rsl
S1kiUYw13Lb6gZRCjgyDVwFB73SPKgTH950b2xsUu7I/KmPyQL/Di0cO4Oe+ThxrE3MLossm1KnE
io1Ws6V98pgmxtF0Sv9urwxSJXbgo6oaRyt9tb6OkSXh7J1FDvj5Wc1bdSR8dkbFn7KpfKOR51DR
MfmhVYUiHt66SIpGZ2rG0tmDHF2fbQX17LBQteOamzxS4wHgUWfA4lEP2hb6uTHbo9GbKABTyGLY
Fp3o8ZDFhBHf/0enyFt/qr+1rSBFhyIxrXqo2845k4vUQ/Fgu+N2maDbY7bDExSsepoAKrPlt5BP
n33m+47Zpa6qeF7EgLzjJZZIfNKrcADDR9n20FqRLzVATecBsE1iY07Lj4pb+wOqIjwpeaCmqKNS
dVw8yYjpfiJQ+JbGBiBuT0BF/fAmvVcaaioTUkGFenamIQF0+iZjNnaRU7fGoe/RsD6RjdzNFDxS
rwBlp1VD8yCL8DO0Q8TRiyJxlOEAFDpdUoPHu6KgrsWbw71X82YhH+qGVRs1K+pD6ixZ69bYz2su
PkWVytBfZtO6FpOvr2Negvp14TyrgkXbOxebq/hFjbwPscVQSaXzzIPbKwmwg6OKS2qWPtnJk8wO
pLJePalvL56ziVyRkJC+FkFnhJxoDbpabonaBIrh/+3dyBNn1Biqg0AmqjofLg4EBoN00LI1dXsv
xlhvDJfeHZ2VgAbF5s4QivxHjHzL/n68Gg5xXWhHVrLcRjkVLDK4T7qsxUOkRy3ASYWz8XCyvEHU
nq1CNoo9danJOvdRNfv0RL0mTbVbZw1BiQJCl2rqeWYU3UDMXKY0UOE4d521CyUfE9/rWqgMeMVX
DfTvxIfGy4iviA6xP5o+3XgwY7HhSQGcUsN8wHvEjTlq/AQiAHCV4RM1Rmq3QBBZ4SGfxlwOoOo4
KijuMnWRre8uZaQfGtN7naD3gDBYKCRIQ6CiFWtn7CEbO/kDe1ue+sr5tfiDGgh4l43qdpND0zfS
j/pY7qg7tnUHMJqd+NRV3Nx4LOuPRZa/3g2qSA3Cl7azN/I2A+qmMhC0cae6ZdASTfGXpVEAifXq
TGNJZQFEvPTNvQGiHLT64RBOk8iLutQYiZ0CR1NFwZ1h6aJ2i7mJLRsYwY+G5qJOjjQilEpxkWwa
oGNvAfgYtIKPG2ThIV3vJvFNTdxVKuviL1aaa6IkD/nmhhs90XyQ++/nk0cMcdrZY7nD2/3JuKwB
UDC0fAFC9yD1v7FiaHhlDCX0VjbIO2dXaddgZkQQErDEd9am0SGdMNYr8u7sxPFlbAxXalqopp7r
kEPWvpXX0gbJo0jDYkuvCRLTKMlgsdPcc5FG44o1rDJ6O96s9OqKv7HmCIm9m9tNc8X01pVqZu2Q
q47AcMpBvclqdgBcENpSAMA+DrGfJ1PCfxqp1NQ72EP5i0yzEwu7dd64yXqZE4kqX8k+el2HDBAz
/n9cZ7n38L+/nq4fVd+woFDW5JZxqri+7VPd2rehgf1W3vfGSTZYBluv3DjltpEeBlCAURbSONGQ
IOvsQ+4NSDlrrfXAJZmmkCetTV1lQPWIoIkg+NRmjVzTIJnnO5L7ABLSGuQrtkrcJHt9StcSOJ9V
bRpyh5oYa1S/S0wfQQ3zkDSFBeg2nvlthJ88lJhA36PnO9kRy5Huum7adve6rwmHZI8on/KAL0h0
cbvc3QxVa0Dr+I8xdTKg/h2YOUyfx0so76BY8uSCCuafet2q9zSfhmiCho9PgE8KZFGm+WQQfeGe
bF0qm7QYwOcQ9QlYieY0alZ9+rsuGchFQtXaZiOotf+7L62UJ9FXx4YiGrOfasVQfLoyAVqZr8pp
rM4VFP97s/6zH+rBKkAFI5jp5us7bSzq6oDxKmUCwOy0j6MhaljcR+/KcOeAFuShAdm2IjprTgTy
GfLLplkA4zyYBgDM6ZMxDYdFlx0kztI+da0G1HtoJCkAMI/Vi64hCI8oEARHJ2fs6Oc1RuxprqkT
P0UgK72gyfC1NbGPQYULu0C9t21VO488tFFNcumCHLLvIwiabBXuzdYIYmW31DatEyTCh+sImRRL
Gt0RImjyGppoeKJABbtJ9MDpazy8htTOTqP7OoFmUeMa+TyVejR/sLJ07QBKE9RukyPW2cltpSXG
rQbRat3ViJOZloWSetNYqJitX1c2n13IILHACsps5aHW5c8usrQDQsPGDaKmBzWN1bPWtW7iVy8S
XLFbO5lk1ypnzR52reF4CQppF/KQKfqv2dMEWQvodLPy6Z7Li8kjaH2ngMXUwLAfaTxvvdZvUOJj
Oy+1vBgy0wtMnXx+Icty1YvmZc6+TPUIggk42BnTedJNlH4HqD94WwqO9KtlUJMjcLd0XiR3YL7h
CdH62WdZYjEsY8syqPaTrkZ8T1HrfviIENoLCJXKc1tJa1t1Zr1rC5Y/Q8nvmw7g4/c/OwwJCl6w
CGEZkgKSKngyBoS8SAxQjW0jsJvifdecuuRMVnJeumS9m1vZgKe3wFj7orOMc5EBDzSE7ifgW7Xw
EGmQSweJBypfrFYkwjSpeUZs1ziTNx/aIGOGOFbtr7yyzEMMiacjmKT4VzUK6lSCGVoxiIhhFHXM
hyNCQmSVkwtdUcM4SFKz5b5vJ61xsPvvKGlmgxc9+dFy1EcQqQMVujmkMoJce5T1BWjQaIxRi5Xd
0CBgP+J3xO+tpnR/5blZHIEGrhH6TIriyIGI8jMn1HyaxN3cWyddl2BvVTqKeUatZrDWhQQDcKqQ
PnWhGiUvXhx2KELuvVottWe3EaUBziDgveDUWX3qinRcaVUSvnQd4EhaX8mXsEmsldfy8iV0UHaw
qiIPVRS4slIscHY7A4wmpA28g4bqtDNP20zTcO5qJPUAtZp33cVKvLp/OzfPo8R3BI7k7cT+NDrA
YwyWaNgreM7ZntROkD4Dil0iZ3gUUbOmsQGQyzGYzdOUoq+0NZtWMEHoWnuaztYuU+od5FPcdQba
7mc9Sz9yUAxuat/oF1E0+YrGy6I3g0IFjNybQL2gP2Nrpn0Kx6Y94A3gqFRSZJ/BbuMrHnnhA7CA
42OttDcaj/Si2eShaSEwhpskvN10JuBELXQ2X5IvRpwOP8QYoVwBHmu3vm7HHaqfNDvVLKJHHAeB
obdL+0fyRW+hf0KekDeTNzuFLMzrzhp6k2A+oaZjAAmLHByot/LzNAiqQb6W0snPQOM5l7JRFF+J
LPyavV1FJUKlNJa8XS3W+SodqnNXQhwriexbjN3rHp9F44EakNjNBysNUbURlQNXdwbqyjS81XXh
7sl38YDOOyJhFjCnfR49QtyvfNJYnq5DFbD/ioM4lip17Vu9k39vh9QfTTl8iVBdbD2y7L0Hn1Ik
/+hBOlF5mvhFEqOaaKSA8FFCanMLdZsC3yJFjS8h1VmOPSewVGiCzUWUYzqcOEvN5Qj8BiWxjh40
Q7vAmwxk9XIXX5qcnaVSM5BCpjPNu2nT2sgBD0fOzu1UalfvEfA1Gq9+lAAm7oWr6JthrJWPiGDN
HgZIP6tCQnjITkGJKpEf1ia9dVQB/4rUs3aEsm77CB1F+QDt851R4mX7aiWrjSV1EZAvNYaaf4WE
nXakXtMlIziV/Q567vyKw6XfjwxpyRDF3KhQbssRh6sMREdG3soPjl4GRIGGPCqOwyinEhDL2dUd
beXatnoGQdHPY61XnpJQyjVU9ysbTBnI4lIT26p6UKypAda8wFMEl8DWmjooBd23As9GZAomC7lP
nPbfXZYRikAy0GHBe23kcEum5zXEvizkcHILx3oQF8qfY9iWm6Wk5wjcLar7NagVKJ0djd9X/SSX
MjWGYy5jczVChSMgRzIsS9FVlPFt+rbUnVvmXhRPK3iyheSKngZtYQVta5dXq85x0DSzdMv0Ng+4
nuCkqeYgzncq6oya7JuoC2+j9+qIUgSoT021q2ms9frRH5SB38jw2zF1mguGH6ipiw9NyRkXficH
LaDE4yIQPact3+UxY1Qv2oRCfKCs5WyetaP/ej2nN00DJelmzemu6uxNX3Uf3CSA+OXK0of8LGTf
x+tMAdXTKf/SzSaWcSkQocv7dku9N9d24iKzqXkbpxWpR+Pk8eZP4+ZUIOnNn25Jrt4Xu4EAUz2p
VlNT1aG95j0bV8sYXU36mWe98iBjSz6WC11C8PVf57WuACmIPEXWoJSWyJx11WTvfZYVWwivbZGN
+oF6CfahaayH+f2gLlSvQIvGG7D8RciyzW405JYOsgBvU+cuWe7GEPH9GkasWWm6UNe8xZON1AVq
bvwAoL6/RIAWA8OqrUiDgEdNcTJN6ISSF01yoh7qC5OU+V8ntTw7v6ZKtERDpW+zBN2tziRqSKE8
8yqr7eFM/QjlcTa9RCqRxpTJ570jWNdrPK2ceTaZERPWkFlE/A3YawPCQ+lPE5m3vVJK40rN2PZO
4AgerZcxBnodUohqtCpK1cSxGKXaxVQ4jBpEq6G3yhDzLocQCo5T4bDYzgwUo/5CDu+Gu17bQM62
8GlsWQMxOeCeuOPMa5DBLjXvrEfYak636t7uBxRQvhlHU9wbsOf4jtRrv18Wbzx8DWqzw4fP03dQ
UIIkzFS0FaKG7GboFXjWjnnhJarQozgku00ONEQO1KTO+yFynSYCrGzNE/+81rL8n9eSVfvJS1Lt
4OrxyrEt/khNqlWoeK+F3Wtdm7aCKJI+eua+U/P2se8L79oX8RSjQi0ZEaG+aqjCe+4jcIVcfKm9
ejug41wrHGXuvZf70Qx1Wp/GpDl41wHrU6+rtZekiF+GLHFug8B2r8mMeE9dou54o3MEC42ficNT
pF50S7UjdcgphjI9uIzmczLxfmgc3uE264GaYhbIYH6H0nmBxvHNoRnkAwby662WpaZbOQjiouw2
XozWVvEtZOD5TWuoYF6dBG5TeFNmSw3LTaTGAFkAp3+Ni/6Bjbk80hA1NVSdtiiKrUPMEW6IPEJL
PoWfagE8kClOc2gGM3VQSRhlt3d0lMjoJ44uqYGGYxi0mqat6JhCY3QsoatlbJlxN0YLmMj6rVS3
6tYxCKCADEEv7J1oGMiizp6p+XGWEwPd9VUwrJJsbVk6JDJ7FBfcKOBPbtiUIB2zutiAZpBtmimb
ulhlpH8fNCBokNJLfPCUnPUdTJ66ZK2RcpytC0ye4PTI0sbz3DvDvNRkzUZ8klHbENEtsIhQ0+jj
WEOpK9Sg6O/2mvUx7PQvKMhUXsjYtfoKInn6c1Mw71Hq8ZaG4wKF+AwBHu6gJ/bHoVL5vlTrLCCr
FXFlHXkp8mjTDULUPp5vMC85OHc3QDLx3Q0Sl7sbSJkC9QqaS3uy4sxHF2EX6hYWAH1S0/086w8Q
8HRPXSiTgFtJ8q0BkWPUoX+KQnDmRuiVDVGLKvswKOxGDgBQOhC7iIzLMhPlAeNvjYZDsBean/Kx
sDYo7oKPlQXV+nwooA8zYVb6CeyyNDRWovAK5G3L7TLuJUxsGgAlEedCcbC7qdRVCEw5zQVPF/Wi
3haWj2mCD5PVRaxedVN9CmrsqkOgii5ZCghWOzWLmcbkGMXBKBAIIsP9EvM6NUOiGFHowNCZfVoa
0fX80NeALr2NR0AjnYwBQnvBH5egHPYjf+dTtcmwzVrvWx8N1QO0kvUzUzbUgTQ0yjzb2I7P402x
pXEaoat2miMyrp+xt1mGIxSUhKYdkqx/WvTdesv4nxaNUBCrL3niOr4O5tR0pqADiBW69nYYsi80
tDR35w8QhT+h6BfwtNNM4Mv0TZIOiBZP3cXXmVZr4uTLfAIi63ye6RsRANDkHlOjaBDSKdkTz0Hg
U5URZJSicaAj3DjP0gYzHYI1v1DCzv2g4fmJGJ4WnsaUsaNuAAiJ+kXGE95zsYqVVv2htBeq8zXN
sRr9dU6oKeGJRwlKc2eVXGtC+rKocCpGRPtLi+fzqoeIy4XxHnIeaoTTV1yMX7gD7QfoRUo/59By
dISsAmRU0gugx8PedqWy1R1e3VzNa3DyAQ/L8CC3PImHyURch57rn+4maS1ToLZqVreWQffAlbqz
N4UnC1SdwAYS/CDmbDKrND5mbHjIpZt/z4wMTErs3h6hr8nAMYVHrKjGRyb6B4qf/Z3H2xq/9QCJ
zfVLsIADt8s+QJeiuBLQoVuryG59tCRnIIDFzwSoqGLVPgzQ2JphDkVtAOqJahgbY4B6VQe93W1t
lL1fVSaqbU9IiLRM5kVpfhvQohJoSVqUMBQgdjrzop0mu3WKoiWAFmObojriGqlNeUJtA5xAUJxs
7lKRetKN1TCE2AkUVqbtDo1PQyxVyxMt8bYODaGgp++kioa3GfL9NkCPIF5B5CM6jbaeXfhUSK+L
4/J7FwMx1XreFzmqYZDjoDV7WK3ar2KAdDwg7TY2T0GgeounQg6AX6o612BAGTlJ8dNl0IIONspc
Kji60GwkbZqVDs2H6Qc5soNqGBFek0VxKWpoiVJd865JBwCq/mpgtoKzxGSIEFGbZ2S9h0/xZIjS
+n9Y+7LmtnWl21/EKhKcXzXPHmTHiV9YSXZCcB5AEgR//V1oOpaTnXNO3arvhUV0NyA5kUSge/Va
zonZ4CE+j0hVFZUwxfUtvyNtv9iMKFCT3t0qGpT5tcteoBRafEemz1wmoZouFvBNJzSwgyLsLaAc
knWbG8DzGWmwVV2/cc3OP3oqcv0V0iXZpgSRIlBG0Jgnd2Iw/5jg7wH9EPQqc7Te7XOGJnb6ywCz
XttA/7/0I5g+bnZw46ydPOMvf4n3tJ0lYQVkowAXWQV6jzxr8S3VOUkam0HcLlA2diFoh9xFWFvj
wvGKDpKxjf0iUHlpOyQhkRy48LavF8SyCZ4VUFoZ4DukoeM5/31SYzkA55XqjCRVBfpbfTHAUwl4
IfQzuumXTTtSyJRBEUYC9mR6awV249oKmlMqlHrg+lKO7lrUFdjd9YguAPw7icCmU1vCojfvetSK
aQRKR/BxANkHSeT4eDOlY1sc5WB+IRNdvD6s9oHJunmmSFq+L1v3ByR6+iO4PyFj1I/ZAHHQql+C
CN1FjUnWyLdrI3koku7mcBo7cfGjzE0TeJlsPOHIZK2baZALwlpaEt032JfDQ2OKoTu6gCUNvAXZ
6WYGfS8AnHXfv01oBSS2m8m8y5gPKSOjC338JhsM/3J9G61VEwerNLPVkxg48qhu+MBMYLn4WIM9
1LOMIzknaZpoqITQOnkD0D/tIFodLckb4FFz9pT/FZ3F6skFF/QVcgBV27b9smqNu0aCW4wiKxfd
2Y0qzT2tw1p8dYQr1Zq8TPTyYKHfFWyYeEfAcaT3KasPtCxFAAkJwj6jeaRRUoKIEkfO5kSrIWfV
g8S+UaDR8qA36kAPz7UGHMMmzp4jNLOi4JGAJgpKpDuJD/LeBo3uGV3Z+Glu4/qpATnGwpRQZqvw
jxYh4RNDLkiszDgdd31cAnChc6o4TlvLJOENWPEwLFjF7QXQDNkZDyXwtdQOmm0Mx1+lXWot86j4
LZD7EAGImmJjlg1UgHUJztAluEiX5nLkgMJh7C5kIqcnQGBjho7cUAQ5vB5ETjSfbLdFLLcHRrfo
L2Q3hSEhSQPNLPTrW6e2b8pdzaOHaDIcUH8RpVVcMBBZWeBInaL0e4FnOchVtIeLELfQgsk2HrSD
F2QEdzPC6XYOBXVlue57lKUgT70KwxdederulgJQhoO2gCgxdpQ4IEcinBFC2KJd4QfWvidHzgRq
3pX1AoKM/OBXVYkfvpBtnaIPL3UHXYPCTSCoEE3T0mz99KWTQbXwpyL62gTNRUok5Bfj9FrjwId/
1apDB8nQ/Mic4pMrs/K1N/Bfi/5l9YzzQLHiZS4e+qFCQsBxrXPAx2mnYr8/NGYoocrL/vXK1eh8
fGVXv7LB60utKuRZqvwVRfuPrzz02ae0LsxlWjrD3ZSUG5CYgY17coytUynjqy3xOQ/7jIEMuw3W
oPgPT+j5Hw6oo1tbW6bmfQZCs6UvmvqzK/oXDdrG/J+gNkKlc8q+GpZhvsSDn60YvvT3cR4ZW/Rv
p4ckS8V57NJp7YZT9eTzCITR3LG+QUjj7W1YeBtGFMffehtJwD/ehprCf72NxAmq395Gi43N2cY+
edmP+D43EvIVKEIUT6CCrR7sDj8reuSEJi7A8pW+Ki9kwm5LrEJh91sa0nQ+AatEw84e5+no6/bF
Uk9FYwB6zEGK7E9Oshps7l6jyioecNQCMKFzr9ATcK9DrJMwEEE6kq2NY4361VxXIDm+AmFUPHjR
23RIgqGemLjIJji9eeo75+0i9F0G+LtnDECX6pGXDBNyK7mNxKn2gJwHqj2WuTfBUrkiXQfHQnYB
JZDpBDZYaOqZ38kMdVFIxego0qmhqHJS6lQ35gP2LdEyqWvwYSrptKdBM6jQhXXDgP0xyKAT0D/u
bw5IIyDafI9WY7uuumgHuc5+aSN/tqfiXZ6B+woMEwHIUIGzJi84r8M9Ff4KNkGONwC9rBdF6xk4
MEnOF1Ekg22VWK29Ir13SxuhqRBsSdidxOLpjrwMLG6LTnubDtiZXnZQXQdJ2N3E7SdGLLV6pDzz
iShsyadHN5+ONN8jf58HgeE5srZbG41kgIVF0lXrrAOHEm0B590gGcekhk6I3ixSqZwuc7TT2ejy
RWn+dgmVodaqxu5Xcm+XOoYNkEKiXgHsWtV5mL2opK3R6gc7cdNmSQgmiyaf7YHSDGNBpF61/RZv
MecHtm8Sv2HIvYyasZ0uXcbQLSL7BOk22G7eWMcVfjcB7ECnxTIv+CW28ODqOolOC+WPn8Mwilej
XbADVXf86n6alHj5I0r6qa4tHnKc4B8M/Kf1tofCRZD4ziooOQqcWphV2mJ8aBT+S6msMTCc2ai8
NtqG/5A7pn0Fy87awPMGmilufzJynNdIqYblFrZzjKOJSOvYQPalBDSdiyN5u9w9KNBWPMYxd2gN
Mg+QFj3xAmvQkjbyYMAjZcWi4FUGBaueX2vVNKDfAVCpsRN+rUDcD7KWYDmNYJ9dNvYATcMo8jeN
4715MxyraSqZ/jZfR5DTR4Pd2oUmDXoHWr+r9Z8iZgJzv3KaE/4UMXOWmy5vT+SddGWcvKiOI5iD
3/zmpW8TDbnPPs79WzB91/Crlp3ksUz8cVl6ofFkxOpfd2pkbzb5fvdHnJFCy30U7bgVZWYf+RiA
dEd/aIGDeFT1qK7u0NnHulc5VA3x4WxB923j9PLBTh/m6Fe8TMEFOg2V9Mx17flIEIHE5DgJzo6K
dd4KkvD2gmw3x9+GyCWwZkHzbm67nLxVx6GQ/YfD0uvneOKuusCGxJdh8Tu6FFX+hP5VH4jHXya6
A69buASnfL6uSC+TjHUqQJviBaBA+z064QC75963m9lWcXJ7hcKv3l7Bd4Hd0qxx4ZLFPF/TjFuw
ZxTXWBZ7wwDLJrqX0kVTjOmmg8ontOQCtu8ms7mYutJr8CI8mj0gBrrSiyeteBTIOUFmoYFuq44g
RyGcvYUesnkS2ov7lYC4mbKm6AI50m5h5GH9patRjnRZwY9FNNQv0COb7a2CShEEiZx1k7XNlxp7
Vcuqqke7jMBWVCggjbV90NPRARXfpjeQXL3GXv8JIhfVCtp72VWaSLfQHdmktilto7v/mzijQnqh
NME1PY7cWob2BLp9/YvmbqdBdZ8dxtVRmcAskzXLC2s5Svyi1NyGfsW6n0CCHUKExwBB3qYVqbUl
oYvJty+uVZmPWTFm94lg/5CZooIkMLel46jPOsoM/a1dAA9TGc4Ve83yaLn4EUA93r2SreJ8NaLJ
8cF2bfeaQqh55QN1vaUImuAopDu1AOyVbHrC4IG9dc4DBCxOAOLL1mDt5i+AS7f7aGjZmuvUlw+7
27kf7RWORa86/m92OeVQn22iBR95f8lKGWwyNlTrquTFM2gM7R10KcMlj7riWfIWTct+7C+MEMN0
ipCUqEGPScGWDT6foZAXcmZ1Oj1mICGLsXWS0NlaFXHFnlgvkwfpd3I3ZF5gIg3ndYcaD8t8Ia04
2jv21nKFGP4hh1GB7upYsLE7zOGQ7YPeDESogJ5qwMIy1ePFSar+pVt5oyNfTEN0EJwa8wUN47rX
DJMGZGC1F6qkNcQV0MpCw2KEglnsyisq0+FD0HtnMuNfFwxFMUDuddZiyQAqaAWEYHbk9S31Gjmq
22Q5zne3xy2yI7laJMiQQAvgw2OYnra3h280rnVT74cA8nFSYIFzgszL/KymiQw56ARkSCcH7O44
Q1pyM+gqW9GP3WMyRZuu5/EdmXozgN4xb/8hH5luk2623yd149QcrV7+Q/H/v5OSHmgxsD3grfUi
QJ7UH+/CNAbUoxbSbr6pNj4aKXab1zLqqqcyi35aetfV+G2yCLCZPINO0J6H3u9D8t6CkbES59tQ
Zug4s/K4WYXGPnJ0Z/FoB9M9RjH1GQ9/Hdl+WS5k7jWPgISwpVtw9hAwS20gK92eQAQ3HKSAWE7o
B+IO+WV7ZQAw8Tw1ENJQVdN+Cxq+FxbwtosKcG7wE0AotLC/QXmHf/aYz5YZym3zkoOhaR/98m1J
OQGw1Ev3bUm0lJ9ifHaTTsjPRsUGUDPiTqEHbwGdA/m5FHhNupPa9te4yp5AExuCsHQ5dgXfkDZY
hLTK2fNBcdGAOHlNw7ZvIRQORU5SCiPNsLpg/vndTtJiHhIYeBhnKfaC56CEbPACN06E588CUh3z
zUfXf4kxAfg5DFNib+Le7ld88qN9Eobqsw85615W9SdhVek5B0P0YoSux2cKS5LM2IMjGDqbjr+o
2RDu0oxFW45mxRUak511Imv8X9f51K/sKofuB41V5/SgFXGc9QhRIeiCetPaNv0tsEz/RK6K98Rb
D9BVd0d37/abieyTa83xRHFPJlcDRkbY8VSN92QnEzn/p/2P9fEZ//B+fl+f3mdIiI73tSVzNyG6
2jaW4Tn4QP66DCCyVay/68sMvO+NDFC6KNNvre1H2RrYduR/2h4kI3rCHGNPKYReUh+qMCl+pf+9
1M3yvtw8PQWlrzcWUAjXaghO5epPkaiXoRXkG7KRdkIP5tOLzM2FPTDwYuNRajuxtUdp1JxxYzLI
nYUrgv7sg2X+OWnstwdwWr+FzTAyHRZ2VX8Ga4j3nP0Km7rxX6v9HkbTqyjGf7GHT7894WAMBaa7
rnahSW83/kMiEucBaE+J/mF80CvzlHdgtqBI4djdzvPsAFyJDIcSHd9OCagOeQuuW4pRhustWgE0
HUONZY7RrwD2ZffDK5irOTyX0XQCbcQ9RdOyY4jfLXsuDpliPIw+UCtOZBS7HDqYn8waJYnIj+Iz
DUH1t22LLrkaUKS7FspeKd3jmuU2Q9eTqBY0nCbL3oGM2Zy9+cgBhBnLckdeWpJDcONMQ72kysHJ
R0uWoNfJ+7g7u3EEWhQjRLKCLxnlTfRFtAVg4pCDO1EupY/rCZp4SbyhoZVxeWQmNIuGhpdPMepG
VyefUykU0DagfL5NF6Ixl6Hfr63OhkphnIYPY4NWNabVQms5gHbC7wA07gewP/w7QgbdsR3xqP8j
AsgppMV1yeMva/g4v6/GxIY+PPYsBVsDiYOUimc7uE6adn9IjQ0R6c+22Q9SfZDsNy1YYN3SsLZu
46AqwcBqijpYc/JpiJLJPCSEDWFquHRn0w1T8z6J0DoU9W6iEYW+T2RoRzjxGK3UKavu+jw7Qn7Q
vwIa7F99xj6hjas9gyTWh2R5E6yR3x7X5Ox8IzwrpKw67SRTWeaXys8ZWGkxO0vcdI2W+nZD0wNT
WDiJtt/m2XoSpDS2gPcn92QygwGbKhA/b+kdjEPQHzn0gBfkpTUYanClyYYHMsnaQAeR9LMdvQWo
azcHl3kmACC/3hFIf6D6ZTySpTMLqD5N36I0GfaUgBMgyN1OTV/PCTyZ2N0FD9oHctKHDNVYiL6n
/IE+YDzr0Pbx+3RR1PWKewz0zWUW7BM8B4DdDfZd2BRPLkvLpwL7JHvMxru4sfEZd5mzdBkXO3IC
IT3tbBAlLGnC+3T8XhUgcVX+OvCq9GLbVwJNMDyEVoD0TmDfAd991qCo3Mox+QYa3K9eD30fEI2E
+4JDjdHPc+sVE8lPE1VtBCs3BWimXBlmyvauhuBbRqN2KItbGnohHlAXdhdR3eabAKwFEjJIn/ss
scF2mqOCkWslKS3lou1A1rIP9t/jUTM8s7Dl/R6tyyMgrBmQCjrz90cOsPaTemknKGjcHB+ShS1l
An0JVs0ywW/4MFTg0pDRA1S8ogfPQpUF2+NwO0DG9gEcAcj5e2j9kkF4oggWpdb92H+dlOumyzzk
nqYP/xH50kuXrmYHbvWSFEtr0JJu00KzT79CMzAkb3uod0cDmt70yQ6/Sx5k/OJuT8OWmSsOVtjn
BCcPbFv+HUaPisGFgnZYdH8Na/RqBGR+D9PnmHk1stOLGr0jbi9Kq/UDGJWHTAI4AWGybTdl2RG6
YPmxsAxnq4BCuOOyAoy9soJrHyF13TC3+sIS/iXhsv7RpNC7y/yRL+wREOiWVz/6sPmiDF5+KZoy
hTRO5l8Vw5e5Nnh+B4GKt1dprPHjq3hOkq5RB2tBf/za2OYbawyUpuURmC3iiPlghjbkTCvzNxtN
0hQcQWxBYiMM1jlyb1eIxFQHFyUbCPO4zpVssfjcSWd4lBYeB6EL2eF2AhfWLR7SV4A0ChO71NZq
H+bLy9BNEC2tnHtXjd7B1ptVD9iNjZWpFGXsSdyh2D4C7fq7cRaPJ6OtI9O1cxhFEPxTZebJBMvJ
7cb3rNkS/rr5LaZKQ/Up6ZpX2iPTbpk2ymqA2LyIzD3ZZRjccTsA9iGfvvQxZAdu6V1KA2u7wyB2
7njxhjoPlPxUx1CqgFSEtUpQZ4TkXDpd7EiYSwpww09Z1zhLXqJZvRVxvhSTGW+mxHUuBhC388UK
GT+FwlkPRYT0FjkoREJuaVniS7Yh24D+v5XpJjGE6XpxN0jQhXRuNm6qUuDfr6kMJCCFOmDTqD6D
PdeHRKVrHHo9ZGzThKP/UoO85ugGUO/jWjvaKiZ/2QtQ+E++UYIJq/5RK9t41TdBVr/dWODHzQQE
QVwL1cXSyq1PTdB1K94L505a0BbI2qQ4oGAARodoCtc1gypCakXlMq9BvhNrebpS3/UB0N4A8mBs
Wij6paNprf9zDAXSJU3BdsJ19G0xuuPF17LsQhy37BMdOYeKT/fMmE4kQ5alTN1rH50wydcyfFr0
4fTd99/mgQ8FLPej89pClmEB4iN+5XYUbFQAjI0EjeGZpWGy7hthfaqM/mtRjVAzT8CDh13dd9A9
24tRTzLYr0kA345nNPSkYNY0zE/TOM6TIKs6T2orJLQANzGiITsmjWss80mmS+ScsmMcjSBpJ08X
pertllxTZiKB4hbTwR5RQCt1W2VloBE8sSC8Di2w5BRGYNAwCtE+Gk5aL6ta8FdVyDvfRa/XYpBf
BxF0P9Ay9ZMHbvDJz23wMAejc5f5ZgbdJ8EP+Jetz5my2Vo4gX9lqXhJong76foRXWSlQmBrOPrG
aZzbKBdn7niwqAL1IebdzQOuDjTqTCjOdyqctgQJqkbolA8tMnozQkjDh0DJ8neb8MBAQaLUFExx
4/tcQh3RehT3H9dzW+zRg6w7gX8D7Smmb6xuGZbBMZ/Akg7MjU7SlA5AgZXrgapMo6P1hSZF0HZa
32xTGl4s47XBsfuQBGGNU7JpjPg3jFfzcJSFd6dkkaJzNwmRLgBxUqIv5ACTXbSw3ZJvP0Rjt7xq
VT6cb8Gur4m9s/r6IQxC7sl6dIsWXOAvIIgJz6KqXXvRIR+wD+3opWYsuiiBc8sK8PuNZ4OBbA5B
z9W0SJPIwK+LKlbAE0HU4Pb7NLK8Bpn1mn6YOrI7qncuZd4VK6mDyRPlqMAtTAGAYCrm4D9+/Gj1
gtkWyBbRlq7ZDj1NjxizEn2ZdGsS8eHNRUZppQ5QfcBm6Cmkgfchjg9WxVcU6CYW2oPs2rf3zJGz
bV7BVvWuhUybwxdFXUBuwrKc+ySbmp2bdPm+tF11N0EIEhpxafNlhNyjb8TGj0A2O69i/mvnF+OS
JhVe2uxkboF5JOzVnY0l50mF6Z3pF8Epux1yRN48KQKu7T5M1ZpBoW9R6E4FT3cq0KUemyWSVuHZ
dqQFXI0+2oNrg4P+Cq0HIGR8i8OpCcwlom6AN0fKZ/E+2awSuYU+GuSNUc65A2Z4vCsy2ZyZB4V6
wQoP4jugQDGTVh2q0HygkadNdAfeknzXe7o9QU+lRchRGnG2MWvA7/yoLd9WCfO8W7EemdTECqJk
XTo4aI4ZAyHh7aVQW8K7AYJmR6uNKt1FaSouAqQK6yCQyZq+UZX+WplJeYWSGzvRqI3C7lw2PXj/
4KNL2Jhy7QFxsU6r8M2GztWHqDKC+buIrtryXE/2HcXTVxHk8WIdc9msbwvJSNzbkC0+0zpIDoN+
Q/kpkkygVKk1/5WVJT+FTP17d4B4t4jAWk924bn+0motdmzjcnxmKd92KrC+5NKCknXZqi2FZSih
5xYO9u00sMN/WnZiRr3wJGi4aNkikuXBJlhga/T2Dl2D0bpwp25DLGQ0TJFb/zDkekiUZWbbROub
N5JISpjlzxiPhecBmkIHkeGvpKHDkS2vvACNCNqbupojktfAJeqhmQJ7KDRNPw1RMkjOWd1l8zBW
0jzHtfFjXgkVj0sal19pFAvXvQyd+cmfpum5K0V3Z0BHjHzcsvl9m4cX8o1ALt63ygZnAF4RjBrN
AzZYuwgEK8+JMRnAFKkN+YqBWY8eCANpXu/27VV1yZJ89RQnT17xs8YnbytTYN37qByusigz0HLl
w9HT5E6ADdu7lDk1tHTAFzWHoJumsV33gUZpmTNgABNrQ8PBAoa7zMILjWhSiQ36AgmC4UhDWtIP
+gc/S5+Upj3JhzZ7NHTWtqy5s8UGY4DcDa/3I3r3LxSCogy/QINif5vQFcLcohEACAq9CF36IhHz
InHRDHsb0OUFGCZClLJrb5E2IdDMteMYC2a4HCJbIlw5/RTd13kV3aNbMt8lkDdamBTTMLTZlXV/
IS9dKFgdyjD27uegrMWPS4vPwLxuFoIpyXSzeHebdHutUr+MlYLCNsxKd4WGK2BIwthkRxf/OO97
gUImQGvT+MPTf0xUvu59JMHrztymfT7sPHQLXWPu/sPTqfhemiEqB371XIAu7W8BWes/h6qq5wA8
eIddrXDo0ivkOCw9+uCRWSQeNO1LK67Pfm7YL0xspqhIXupmbC5jEgOnrc19Kfk2A3B8g2KU/XKb
9DbEbj1FJmuaquP8ZBxZiO9Iwiu090Ee6cOljwB444OCyi8crX620h1k3v0LDjyJPYYrsoSMYZ+T
VdU2ykuo4blOCFnXXKxdwdJnUWArmHRx90+FXJXBHOenQBmr9lX6xe2Q1MiBz8ZJu8fxENvvg1W3
aLbT0yOI3czTp8Bsn1HyGNZpjt1+q7EQnsZHiNbB49LvLzTyTbApTF0mlpaygO/Q3j6Qb944Rrt8
41ZATOmp7/PDYCw3ZggG0wQU1sgFoBF+0D0quQ1aFXxBrqjbB+CKwllg8Jn52ssn8kfgdlsxO5yO
NDHXEztqbpnGpyZP1MHXbRVNF5QXV9/RMPYifE+j4WRN0NoGCwf4GZtKniiMIiYjrrZdD7LYPcBH
/TJwiwYVT2XMvQFRnlaLxDLlvTUE9QXYFwNoVpROPVlX+HzWWpz01ww7zsIHEAKCwzx3vvsiEEd6
OPVtEl4gg7btOJ70y5bFwwZMeu3qttXTEzyZd0cySdD0bczABkga6VGReuNrlNd7EO8YPyzXOkG4
dPoiwCyw9NHvfwfeLGPn9uawQ3spUJt6ku+ibzE1m/008upuipxykamSn3PdlZolgEdLSALNo3e7
K9xSrApZHEobXIo3khnAQqHrY/Q+2FXN8kCOHB+vdZU7qPGzCEquvanODRjSXvqftbT6l5iNMThy
wYoWNqH9IsD/tUktOW4oCKytb3OY1zgv1ncnzneyKZOHvrH5lRU2gPG5CfqqNk2uuajaE35xvpBz
4rw+g6L6XI5efrJVlq+gjAuBRT0MezwBF3RLl8hI8ROmPWrM4PEh3KmFerw1GQf3GyBx+YOj/OaS
Az+66IbQ/Mzb0VhVDSv3NMxQsYA6pnzOLH0EA852wcEM8zlKmxHYCjPY+zxIj+g69ZbYDi36TIhP
UxHzs2moEAS6gAFASLZbGVUQHyo91GFCh5lxw8/IV0ITLW5RDAMKawUqG36g4XuYpVcDWAzcaAQq
mNpv6OwAw1ZdfQ095NR1xjw1WwmkVR9cxrCsTuiI81bvEShJoAUglXLp6YioA6U8RUCTqPoaN29r
UIQBxTlwEYEjGT9I5mOHYtp6atADMlaN9YhWeusxF+GmRZbyjiKKJLWBOAjHBbJT4Nn1U29a4NdG
7SnYsdGTLVQLzBWm0oxWr4l0ZLt2KjkVy9ozNuPgfmHQ1NpnoGNadJoZxp2i+khDiNTYz24v3obx
qJJNglbl1dgIb1eXEAyjs7qHv3onKpms6CBPXhrSaf0W7HQyOiKpky6oqtU5HaiC03LYJG1gAKRc
9Afh2MHRBGprro5lESi5RlRYaQLZqXTWqjHZKmCA5pVuE/5cE5kiqBKuMo5tD8sBdOPFkN2HGZ5o
4+Q/NFEJEzAEx5EFrzfTkHqQRHAKuYy7vE+XPi/EKjW6bDOP63jSnOWJvZ/HVoSHb1OVF1qiKrzs
Xo09zod6MvB28/o5WmxBUjce8uRYxDI7YbfzdpmCFGCfP8e8qodj0R7JTjO6KLRBo2oS1Yx98TXY
fBoiCAb76KW0I4MtyOZqB/77q2UJUNT6RgNCd0ijo4wKpB1PiuvkKvdpFIDJqOSuF4b7RBbbmPag
j+jvhTYNttks0rr3jxRRoiKxagWU0Fqj9bCjQqukaMAhRVM5pGQPaMYKFzRES6x1+R+v5NtNf58A
4tKiCh/2uYtO6akpjp2+JKONca94AczQVBzpjtyV048gJ7ZH8Da+z4kpnPwUWU81+Hz+vCW/0Q7N
GlJaydbJ42xFuuH7QneH1ficrFhrynMPAP7ZzfNslZvMPo5e9UNEWX+yZP92iVOnP5HNC8Cv5zr5
kZyTjujB1oA82nsIeUZ00IHSGbxqhfFwK1NNg8+Ppmq+iPfOcgdlBjJRmYouRgeKSh1FIwqliRPv
5olzRevXWrflf1+L7O+veFuL/XpFWpmVpX1ELzZ+PvFj1GTovCUEb/A+xHGHPacdflZuXmwnPg7J
i4I4z1l7dlxDnkcmoj0ebYeOpUDskG2+DQBQ2aeWdSAbXUqvRj+zvqDNACSlL7zDCQK8XcJXzwbg
90FqvNRdU30r7eAlwAfhG6ig5xvgSeeb31xmNPqfIJVx0O5Sz/wfS/yfx0ACDF1e4O9eu73rnprR
cxZE9FDwnG9a6NTO7BC2D2WXujbdS4c/+RMLnpKJ2S9/mxQFrJ3ZIf49aUxr+yW2neQkSzRf9oUx
3tOlS/wcWpnLm2VCIu7eS/SGPONa9NXUbJZlbW2tBGdUT1rqw9S8XxpRU0XzkoMFrg5z1EkJ/Qo6
p3ffRNzaZhGIYMnmoEK5aDu/BDVoWa8H9NTvI1/kn5QxbcuGAdSq7aadhTe7jKs3uw/Gtn0DfN0n
t8IZ8t1+i//dXjXoX6Pq1Vz40tUrUF5Ck1nNxbIGtLWnPmyfbvWzfGDNdnCDcXmrn0mUMJGFTYLN
rSjWO/GXPHbGI5lmO19WETrKqOY2GVF24nb9dHvpHj8426bhanlbpo2Gj0uTQ1n5vDQtZILK+b73
2HKy0CEovAmJwRyQlEtee97SaEWBPoAxuswe/EKpPfpangtto7iWRVBQBIJkSyvMc2mB91Uk2H3Q
0KQXfb9gezqvdDPd1mySbIvnjX8kJ3Bgj6mb96cBbfyrsfCx49YbmXnngQdfrRyUZrUpAM/0rsoV
qLr0kLYrbhmj1iaj7Eg2LwDBAUDhd+Scw/S6Hkrhm5utZD9vyxoq+LgsTQoNJLNSKTKco7ANomUH
MFqTky7d+7KRwFFB1dhVjZ3h7usOOzvazwQxcBA0pP0MDb1gkGhEQmniNiQvetnwfclOQYxTz4AO
4m00Tl/DDkei2DeHEwjFscejsa+NdEeXJCohEZu1W5oagWUdjw09hca3FaIKBP/20D7+YZ9X/vAi
Kg+ThR+UcoMUx7Af/fjKnMF89SHEGkZu8r3o02HZjmlwgeBvdwKNB9oJVRV+tZozBbhQJV5WPjjl
m7GuzyV0RFbk8LY2NKa+Qdm5WXmNTM4hj4sLn4A9QGkr+e6xp6G2pq82mtJX0LEt9bY52qJEjNyD
gHAnnrnqtTAdsUgyO74vS8+5kANHAPRWaIeBFrvZURvgX44Y+ijG5uBbHNSKroZAjUI+kk12LlB2
alCPDTKDGzs25F2Uc3ZnteaD0JvaFKUkGsnO4BsDjPlQBIbIY+z77ICsyp6aWm6NLjSEurN7APn5
7KR4stNFobR0cBNv96ddLwt2aONQWd3uQ7y20wtkk8GPaMiZnX9MR/cu6semnN/erd+GwgCJLI9T
nW9vyzJg6s9pIJeNIcaz56GgMwKTfzdEeFyj0Sx5FFkI2G8FxYaxDcul5Vj1iy9atPHJNn8NAqAA
pCy/hxnIk0qv/9k75SrLCh/6oY8oBqU4peRiWYd29BOlM8C48+zbmPyDHr3m2el7teb4aTw1Zlkd
LVRXN1PgYFMJ8oFFXATdd5vFS2PKi5/g4P7Uu8p5CY0RyX1k3i+eYZr7ykHrvo8z2UNaBsNSdqb1
qpxhLz0r/2n606FXYfMK0CYEusB+6PdiweUwXU1WptvIabJD44vszgl4vLLCQb4CSb9VdZb/MBX/
3Oep+jTIUeH0aZWn0OqdE77Z1dof/OrF75EO1KF2N+0TP+DHpk3cZR2nPSiwXXFMAmu6dsK6gqfD
fYVGM9ScIqc7QT+sfgRN2zey449BVmZo5LkEbd1DKziA1EmwMkI014EAM74YRZmcG4vjsG/bw7fW
XXtpUn4HuAYyWTqACU9t0UPJ1ynLyns0v5T3VYQGLyQcauTr3eLegvZasKgLvOPp/1H2ZUty48qS
v3LtPA9tQBILeW3uPOS+V2UtkkovtJKqxX0nuH39OIPVnSW1Th8bmYxGBALIrMwkCUSEuyd3ZAKG
y0BmunPtYNEb+c43mmjTTUUf+KqNq+Uk4QJh4+5gT8+9ucMDWmD08ntqBdLLz6kVnG+DkhxP/SEI
QeL510QZEsYrXEzRxqASESyo3ycmHxWY9SJ1qu9E9jZOfJxFrIdjky4yMVG+zcRv85F86PChXfT+
eKxR66pN5wAJm4WQYPHIE/sy1yyMkMZAcCDaUI2Dn1n1GQCNT9RJJhmYZ8tu3/1rVLgjTeaLo1E5
Ykl0FDyvvuQhNx8sBM1Ov7G3ZfbRHlnNF5HU7/4lCoCWxF6B380X14ush94HmmqOZGVeW7/zuyIJ
clIS3KBUk0BQtRT8C03VgHvC4/f4YPLnFpJMuwYQ7k0z2OaXETdeX6vgGx5hoE+pY+M0aDHeQaXa
AVEGAMnTSOR08+d+GlnnCAz5sphHkoPwAAKjkTYqKu50BNFx9edIek2mUKJII0XgsC81io/IASs9
YC/8depX/AEV4tEGX4Z76uIQfMMQr97ZtV0gLxDYUAvXDHrUNuhVbSv+DumizVCo0QcmMViDo8v8
HnEgC1ExG30SI+tWrtVZd3nnG9t2bJuDLJvhhDw7xMdVXj6UuM0DntdmL1hGPHkxinsXwcOoKzCG
FaqYVEX4S22wbPm79zZq+2/vzS/Yh/cWGgZEdifsF0G3gr5Ol7UdNIcZnDU1UTXfHAj2VVvGA3Ak
9b7o4rhbILIKCjkK1zmVKtd2CMaA2SiRtl07fWAskMbOsGtt1KaHmNky6D186mSs8xDPaF+cxknF
q58OmWZqU/sQO1dFv7V7lR0MlIScO6n7M53RQUc5GMo8KVe3jrL0voU18xZppfqNHfn23lFF8OAM
E6RtANUvKk9OgHgWn8lj4LaF/Kb9DPRPt4Qeu3/ocSuxb2n9DzH++ZScRjhRCkBFodh0fYBtP9jo
BgR3hXKAQfGSdTmVFdd23SzMBpWBLcqCnqRAiTSPxy/k5jHQnIqiQASuxV4jDJvm0kxurQ8s3zT8
d249rvxthlJEyFgp/Vyl6RZQbuT1cOVtLBGM23RqdkmxjKAb8jnOSnaILQnZcWNkL0z0fwyR69wj
0dzfgU0biPXJ3zZduay1QuZqmjbV2Zb8h0i9T5sjbrwbUyDbQa0Nht2Ng5qxJbKL4Z62ttQsWBTt
543v1AvERvihiVhmuI9Khkx0CXSpQ4WrfijahWm2Yu1mLjsJqnbFQ6KVG8Az7t9fEeo0R79BnCYZ
reYEkAnoJVIQVZ8g0OlZG78AqDxXfbehfjoYKnyNZGFt+8zSwLDgEGZ+e87rMgeUPxFgkHFkvyBj
mNfvPrbUelnUNbK/kzd1aOX34L+E0kJcIHkLrXV91p2HYkLoSy2bHBKNXYxqfqTucYqVV7MB41uz
cBCa7BdkrKYeOnNQKbPPS3V3sxemBeqPuVfbK7NAoWGPlYHAY/xY04WGSyg4NzHHNUengfNY2EkE
hTPEzemAHFXSIaT7Z7sBv1AGXn+yfBhJ7TEOTWiWL2mu2xgICSEUPx2sVNlr3icyuYAerNkwcIFf
CtOzz0w/m1O5Fx3ITGdj0NlLGQ3ZOsRKRWEP4jmn0U+X5BKTbXCzCvo9AV/fZqhC9ozdSQCaPkdn
CwOqZAd3OtCZH4smA5OChBH7OXdN1masOMp3Jy+hOJTO62FHPmTiIv9zNE15a5MPNfM8FXx565Gm
ylemhKBk1SFh1GXh+yFCNLICXh7tpHdKEA75f8y2hHrIXVQq37Sp8YMikB+ClHEYQuUnAHl6g2r2
E/aOH6OZvwQ3abAj/GcjND6hCto+Wwb4ATs7GKAUP0TnckgycC9p4woQmrUsm8BCjCfxF2CMzN56
P16jSDFD7UcI4RrhBX/oqPyW+7L5Ug3I2xsyYA9Y8DjgnqwZvsc83uOh1YIFpwKaX8VriYcrrgeR
4bOIuuE0nxq2Ng5mhTVVFpdAEk09dJAdKrMG0OL12A02oQXQHugwXlB4eYVYZ/XojIV7AliwWpLd
0CBfzKugvIs9e7x3RY/1yzQgAFcAMka5OHLgi5+cHHK6Hcue/XysFj0Y+U50GDojPbHpcLNRU3e6
XorE2uQjCsK7rD7X0s+fXVTBPtSOt2RWFaCuZVXJLHkWfZM/I/KK8sZCP5CjnycXVEk5d9Sqouqt
z8phngR6daBVTQJch9Oc+bShxY2o21MzGcW4Qi0Q31KzcQqkBxHg3lBzCL0au7HKWdnTi4IrNNwj
u2EvqReZeONQ5qC3oF5HtuG5abBCpV7WW9UdQgZX6sTSNVwUYmC71DDsEWzLcQVARnVosDhAKCmN
vTN+W96Zzoyu+AK+7G5nmbkYF1bptQjAD2CCN1NsDFMoM09ndPChCnDwQhxuzd/53YbRCHKhYbfm
//9Ut5f8Zapf3sHtNX7xow5Vd3rfmo9eAJFlAyoh+YJObwcQf4hVbhf9AkIJyfHWoUJQ0pd5+ucQ
at+6nWnGW5POfn2BpEFG0lRgOfznaYLyrzdGr0LvZDbeXpWMsip5vpDcvI46xN5tehO3IdScXeiU
hhRF9BnKm+XesMP8voE0pEAq6JRNjJ10KAaBKhDDK5aDZb/bOjqL4o0BUaPzMF0BqI3W9abSMbAS
f42lEXmEarleWeebfWTAbo8J7kT0qreOAfQ6neziS+YEWJnroJXruAjd5fyKf02MKBWA2+Dw7ui1
E51hl1ya0WqeigYH+iVRXXA3T5Vos1gHoVHOLq7hXmyQEG3BMKEPUjN9mM9U0r6f/cZGLr3DVYIL
G+PokP11drPJaZrbrNRxs5VgCV1GHFc86N3ch6JV4KYKwKROTU/E7oO2IKHdxdZdMHmUkFfbBY1o
l9RZcsd9yBFvScuOnedBnYZSIEA8iHyhRDTTdXbn2PYFNCnlWzGKiyFZ8ca1ugQKJxksjhfVJxUm
4GZymbdXVf9MBelUhu5PteiIBMz2m4k8yJ6W4x1Q5gs2YEOQiOgeBHr8GoWRuuCGtKYWHYwRbM6J
3by1gx8j09egIq9wy3rpSA8sBir1j1XCp/18KV+av87iyHy30VmbcPkSBEOyYHmqXuZef8tM9zHW
Or4KIeIreK/lqW7GI5kgDhFfGxTi33m4l0E1r/eX5Na21wBkTPfkRYemqnexnXdnavVhFF+rLP+c
qwxMGtPMZOprcFZIw/L3N1ub29XSiVi8JRfqSHQK0EUOEA/ZaM6ghJyo3/B4dXtVX2l7G/dgoL7N
59uJtVdmj3ot08EbjvLROXLZXGkY/UmoiyihVFp8mN0sQcMbzW/h9ifE2FF2YP+63EyZV933rgpO
t3emlRcuTNAkApOKD4x8a1l5C8OQ6sNfVVoeykgt0FWRCx3cERwgtVmb819Fk6rWhehemurl7WVZ
kzk7o0Td+u0vbavWODCn+3L74BAgBe+/Tva3d9dnwr3L/Reaa/4O3b6Yoq7D3dwcC34Aw0Y3gWm6
vbIgkmDkaf8a1c2TlaTxUwTJxoNiDBW6kx16draRN5cR63AUfzr1pgGV0d5JC/6sQXRHTkxa5rKR
rDqHtjBWhsjThYYA32Pbm5+6ZsjO3dSShTtuUCsC5uTSNR8r2Vf3DkivGic2H8nUmqD28lM/PJKt
b/1il4Y5W84DhOU/9ubG09oEEydK9LCubqM9TQ5O3PiAqIi5oCYNcPFjMaTZX8nUjgglJn1bbWly
oE3SU2Rnf1AnvV0jNI9I4fp386s3dodqs1CuaTJHxd2F8eJC/nRwo+g1j5V5olaP5eHWU1YLOhH8
QaPR+1dUqqyok0w5JDIXvPL6AzXjsbB3KkSwjlzoLXRAxrHxkQyGgsaLW45sR28AtB7s4OseW0ns
qbrwMwvt9jpype+LsXvzOtf9Amn3YQ1FwGHn92gG2liBdAs1mpHrnooqhQIfENRfwFPIQYmbNsei
DVG6Zl1ncwsFPl2W4AtBjGb5vuMGhdpurtO71ebHSH0c26xYfCjUs6MaYuKm/WDgbRe+95ny1z7L
vula508Fkmw7XUPiB1Fa92lyoNQ21oDfeP3VQJDzWyRQABl3/EdsJ3dNMlgvOmoG6IFa2VXaYbt1
Sqs/eKWMEaeIGVgDef8UD1DGzSDQ+X0aDo1S/iPEcJUiGIyfqLfx7AQ/jYQBkjDhyEPHALOFGQN8
lgT9J2hUgMsZ9ptbN6HPE1chjYiA2uwmgb0nN6Aj3mcbJrfbbGH03SOiA0geD6D5BrzDWKTDW6oC
VJe61mfIDpcoSjTTXd038aey5SdVmME34HmSZYHy6ItWFjvn5oDUmj2E3/4a2SUQo6CRufRRtm3b
bGVEERJEfpZ8orPMl/F81v3G9js/n5kM980i+ZBnM6Q9HMEMtvuQ1ZtzbGJ4NMQo95Rem3sVsmRr
YZSAmfyVoyNnmiUp6x3Z+yhZZCMSu5eiLYqtBP3AZystZj4rmTjmOradao8qJIjzJvnMZ4W1NOxR
AwJtyzU+Tf4O4mRAqaFMQQw5eJStorPWU+38MpAueLDLIP437W4Z6YUXau/oxpAdQalMnF/SUSDh
YnYr6kCeML+E0BC0V9HYr1BD5R1vbt4ggs3gJ2rZc6A5OxRqHHXatk9BZ2VrsJT1m7k5goiNywpv
yVLtk+7MEQSuyYk66dApEIYB1HWlFs3Wx+b7bNzs3mfzbcPftDprEPFyrHhBnFmQHzp1jlldqFWz
pN5FblotqUkHBHlBzOnXF166KNicPGoQiC35JCVCtt/MMXtMA36e43evYpfQfi1acE8GAy8ejdg8
EjeDB3XSXQys1bqfLgpo9IVTLLq7KyHa/ci78cgg/rrGzVEdg9oPlo0z8lMd5/YnBrr0mbZOZ/kB
LJTFykfV3Bdy85KSn0zmbx0rbwGql9/oiqlrCFeUiFlcG8aaY+O3zor5cfhNp+e8tN2vbQza1bEZ
wwNLk+xxGkj9VZxDQ8dCuZAdxnIfJ5hH1pZ88xHwCYKm+4ZsabdsuRvcx45pQsx1BMuonY8QUY7f
fQUUWTTkGLOVieRpC4ZecH9wturpzMZWtcu0g3ABzube6cwOXkXTQ8XdAUxoOoAUU/vbGgW9W9Fw
JGU17kQNlhHg91fj1sV95loqpNYnvrT5ywiaYVVLBF3pu0yCNrpCWW7S4LoXLhNfE3DtQkyx+2qN
PVvqOOqgped3u0a2xo4h03nXARK+RF5ufCn7/kQc2m4G9s4w776yMoEcJPAXRhelTxmg94Bu48yv
CsiG4pb8ZET63XbrpbOMsXrdZRWYgThulIBopAd6y55MkpMsq9f5HU9/iixA9kUeaaB3UCyInt20
OOW54T5FIHw64I4yXYXd8HWyJwxPCysI+EEqUKX8bB+RyFjkZl3ucPvrz1jw9+dRyA760DzfxlYR
LkrWR8OCelQQjoumFME27wbomhnQQXDcKag1NW82FSfDDrVt1bWdDjWI9ZG9gI2a1HGz5bWqN6Vn
tUuqcqN6N+yBr4pLb0/1bTe7oaJxy1A7vEiIpvWmbOXa1RW5tXqdadw9fMO07rJYGOtwOvPl8H5G
tt/1orAU9DmoldxG+PUcHKQONvWoiueqyt5sRBnfwrLeIBDXfTVTL16hfmq4aMdBZM/M602WKLm0
stFYeE5qnhxiRKBAMbUFInJY5/gHMtFBTVFkOkOaAlquxQghWhSvbiKlgVaeAHdUxEU2EABA/8aW
ZwRy8os73X4zbb1YY8N2ERe4JRdGH+85M/CUKGNooLe1zyGmY0ZvHq4Kx5LitXCDaGUKkV7cmDnH
YMzrda8zDaw38OJQ83zjdfpjyNvmyQnCZut5ebr3UwGltGky8hhtKK6HtXhFaD9aeWrMVoo5ww4U
glSjTgc3y8q1p4S1pmYH8N6DfHfgttjKNEW5+NA8jpkHaH8cpnvkNAAwhMLDFcog77ZSnQ0v2meB
XP9Os8Kz8aidOscpFa+ygK1QstgZj4iu4VPoQr9YEfY/Rupqh1yvhUcYVJ5ApFhdAwRjZhs1qQPV
7c3OXhoKBAgtb61nwMDbA7eKiZvaQfiwgjTErSlBoIjP1T5Hto8KaUe6y3hiGIdU6ydZV/6jEk1y
aofYWxKjt/zTrnM7OeX2JM+ECPwaXL4JRAmLBS5b8xv4NjRq/q3kXmk5gOsFX0QiwvaRORUIh6Zb
7RC8+7YBGI1tSwcPgQnyau0hkYW94fiVMyjz9Hr4DLmYdzsVYoAjc7aT/5hF3to3RmAMmibe8S4M
NkhyIK/njLgvIlcOdhuAQuIk2Zlx2nwhj6AJ+TaCON8Ci610OVPPNwbrt79tE/E88mVAyQjH3VkS
1HCBrKF+Rh+prj42qRcR/25Pn38Zdn/r/WXszbmdpiodQ29Hfzx0A5KukEIvjz0iAJusMu3HDCVh
kDnOxrfcuyv6zvvDHssftnCcZ52Y2Fn6vXdCFXg1j9FpYayzAUglut7YwKttZAQ5Yk/TGkhPC55u
OiTuaC8Ze71hpm+46gJkEvu0hLgPB/K6k2kNgeJBvyOxb37QZMDavE2fOasZfqddBW6a1N4kAsXF
YVwWZ4DgszXKnspPlTK/E7TRkN9x24rfbmNYOAYrwxMvWuLLJNQaKozLza3p1n25gTxysEmU75/E
AOiV6D9T9Xuet5CmC7zh4nCnO1kaG5mw9MzXOp4d7P6R9eYC2YISFSK4JHKsMBEW5sWJZGjSqSmm
JvXaLbCd1Iu9ovVMvb8bG8sAmYs0A4GqkV2wTMC6EgK0Vtk7x1IzLDUne1dJEAYMzUupndz+oWPl
PECPdgWGWz+9Bv4EYNDhCUzdgn/PgCFegVaD3xkFVP8GQ8XPfpJXayhJjWdAvpKDLGK5HYvcvrej
QixbIYOX1soe0iTnPwDsR32jq9+C8s/hKtAo32hjC0T+eFaAH8FFKMZNT6JpPVQP9J/o8ie7xTO5
VUU1qw+5g5XeA9t9zDIII90EidIiaLZCByDDHSFIdOswCw7BD+MeDDZgoipQtY/gyqIUYXekZjPk
702CHuLp8LF3+LlJvREDPOzfjs1H1OiUWboCte1J1Crbu9MCC9WIUGRzyjQ4U5sOk4uXj9k+ilV4
MrH4JD6DSHd/eCIP7mXX8wc2xhciQ7Czzt6ibDTakNeQjn8ApeffY207e5HZGmx49Qm8ppXrX3OB
v2L2yupCbrRT22tEKFEg3Ffsc2iDGw7XtXfNghp83Lj5n4GRQQ7KawMEXTr7PKJUHOKItf3Q5HWz
zM2s/xK59mvrqvgPq2wwfMpDiaTEVonFb9KF0GrvCwZBNh/XtF+DG6UbkCZpzfDsmcZrYnh8XlC2
sZme8ih4pWUabRAcoFwXjt3GB1qsuRy/QYDhizWxeRGvl+695GxUeFRMzF9kb3oNaMdk552zvLmS
HTKdCR4MbrkAYe+4BWgm/awgL56ZTvAt9QCDVuBiu0RJ0F0cAKhRatAE3yJIAwgG7g1Lhd7255Gx
GY73WWp/zrCyOYOCKTtj1ZudsQOJdqI3Pjl2GB7tKNz4Vlo+JknU3stYoaClgzJoj5jLsvIY21Gv
0Yrm5PvO17mXDfKtBvjjiMURdi2SG5C8RISMfOkA4rqN6DLjjlph6crVv/7rf//f//O9/2//j/we
ZaR+nv1XptP7PMya+n/+Jdm//quYzfu3//kXdx3bEYKDw0K4YB+R0kH/99cHJMHhbf6voAHfGNSI
rEde5/VjY60gQJC+RZnnA5vmlwjdunxnuxOrApD0D008AIartXpD6hzp8+x7a6zmfazfBfERiJVt
TCusToh2h1IzkVzkGKRbh3jlIJfKF8FQhttZZTAOm5/awBFfAhTC3JYZUSyiFbIxKQRCwExEBz/2
PtrIuUyTFcNv/AB5YlTPTgeRpf3Zng591FSbHDc9MDL92ZtU+gvI9NOdaBlW7CKVFeqRnHZ2obHk
TBNATYEt/vmj59bfP3opucQvSwjkoCX/+aMHPV5udLWSj00XDjskgX1UTZnjOuVG+VLFSJpMy4lu
BA66dHh1Tx4SmCdAtRnKxH7vVWWecUgD58M8HZtoNuxeQ6zYOAhRBy9JWFmryI67s4Ik5rEswJMx
IDf1aQTpMz5e+Ta5gn8aNd6TK/OgNOInw4kuM7Ma7nQQ2QfOLdxzAWlQ/+F36dq/fjicIeqLT4ej
NEQKKX7+cDonLh2UzmeP8yJdFgK4/Jx/QoYiv0JRtr0Cqv9Mt8OwzowN3fKoOXmhXCu7DgW0iq3A
fUUMWK+lSDOwpuHGFGQ1xBqEaL5YujqraY2Ih+JDFrH8szAKSAYVHVyHnB9rdR8YeXWPQvsNEvbi
MZ/Y9Etw24LuIPaOZANlWLxtCvA/Ui8NqMJ+IyZefkTNoFpbhRy4PTtdIjgV7UeVgbXfywB57D1w
ZthdXC1rDyjCoHmEdr14/MWXm/e1tPYOlDt+WdqTwpylhXuYOkl+bmx9oJM6BD2w/GUnk4d/VJ2b
PjXTAZHCohIRCMDQSEPZLlpADw+pW2RPljarjWGO+Zp6aXTXJfPoHOS9d3O8kRcWW1u8iT+Qy7eN
mu7KZrOhjtJiwX/4RXD3p1+EYMwx8V9AMVsBhqzs6XL6cKfCncUaQCXjPwo8oiAfx/pLZ4JemXCG
YfnJdGvrlRZh3Gj7ky+8/mIELpZoRgUpyCg+k6rsrBJL4rGzPCydVm5RFItmUnsLUQQI7Z0ygrhM
XB5pEHVQ89/a5sl8FnvbunZQZTPYTrJT3WgeGXfMI53xPrbLRRYOqLZCoojtuBPtb91/85kNvNLb
/3Dv+fm2P32YIICSnEnHtUBE58qfP8w4qJiZpMx7UH09IBWbugsT+IV7KzRcFH2n5rpN3OwlZ2JN
a13yqKoAKL2Od2C4BfEs0oiFA+xxW+xq5Bmm+2w13V0/HAAyOrca4m1wIDM0PhB0MgOE0/wxW1ax
CXpXi6VX043DBQVbqIOlxnsHsjMhogSgdTe4zpZRUYDLxnOTq0Sdyz9/Kq7620/M5ooJZVqg3GXc
/uVTwYqK+1mTyAcGudyzPQlmgNokRgnbpHJLnKi+jKJVX1xDOSarD9TLOQQNiC6ZbODPAzDWAZU8
USt7akAdXC+bVV1FBri403pJpYC5AD0HpJD9o5gqBiN/q3ShPt+8aonqNMUg3dhNoaHCi0CKERr+
jpp6snUOEErBYP/NRn7FFGqanSc/sg21g6U2N16qid57ofyRP+I2DF0Ry4/A1CXLPfWEJTS2vAoy
XNT7wdvldQ2BXO6eAm1NP4HhK35OxSay6nGXCRSqTHaW9xL3CAQVwZqCHT8I+x0U4wtn0dZu/2hN
AJICQGSkbrFTmlpTXzdAQSlpEJaDRFjgZ6B37kxvD3Hv4qKbEDTzY+MdnVR9STLdPJApx6NrlSCH
saEmdZgJIFTMfP3n34gl/nbpuNDbcE2IC7iCYxc+9X+4Dw0uw+NusMuHIDCnqHP2Oaqr8FvWoejQ
6yW7R+YnRHkeCoDBrxd8K8CIgfy+91IgrbSBbipYMpQMn34e6VYtwwZmOLmpEQLjCi4W2UUVYlKg
q6WmE47roNDjYxsosIr42SacFPGK3MjPoIlFqenUxA6j2TlqYrmZmmkF8tHSEf2OmgAavU9JTUgh
r0OUmq0dG79yQgSFnlWvw1E2H6DXQItjZVRVM3AIgapxn3BA3WbotUhBJAElMHOGXkNtLr/zbPEB
el34fb3WXarnl6DXGQDMQd23FasXy1L6Ki3Xv4tb4F97gHhebG1BKZyx9IQKBfVk+uXeCwrzBawi
zQb3VG9LblEE/vMCua6ucVDv1GIHQXbJm9fbtLY/IgI8DadpC537CMUXp1rzEXWjkG4cyjZ4Auc6
R30OonWVqvdDjYwAYAVqCfaL8A3Lp2yRjqX3HLejtfKMPrnLUBu603lr7Wkm0SADeJupY6n/4BY9
wMnQyWq9fmlBNA7BaWCTnelAdlE1w7oWtl6acny3UQf59RhlM2bPczjhFiJW9Z3jI4KScZ1+BQH8
gZQhm6g5in50X1DEKJeRGgLgJyCfqprK3PUhAvamZdt4B0761QnrQ+1lzwAzxHcMt8PrgI0RNC8g
cC3y9gl5Lh9ydn7+lKdjDZmAot1SU5aJ3tctCsepCRFm+76u2SbSdn5FhN1c5SxRD1aZJ3esVFtz
6NUDmfrQa1ae5Y0be7JZvKyh3DG7e12SXawi21OwFqJBYDdM5J4CRgFlyCZb0yvURrcMgHAslhxQ
t70YmXkNK4GgXl7vba8qf7RW/GpHowPMa+0tsU3n96Vp11ue1AbqgUbQNQDFuSlCnT/8bp4k3vdp
UW4RsGjXZQtJvCwsHooJjYIySKgkT0CUzMgh2lgnGS4p2OggIBxAvnLEXcoJS+Tk++GLk+ercciH
5ygGQMMppYlcC3bsWN1yADRyPEgnckORFCsAi/pDVzUVMnBd28XnOsrLZW0y9wp+0mBrO0UIxZl8
OMUWovMoSVSP0kKiQOaB8w2YqnWS+vyHr91j2yAjQ8NRDuBeuR+EWxQ0jZt/vhPavz4tsWrgzGZ4
MEjTNHFP+flGiDBU2Vi90UIw3kSItfOQXiLIAOim7t1AmztQhSEiQrYW2lFB0z6NjSwheAOWfKkK
8xq1GdYDXZl+z/GrRHEZ/3zzQA2/j0S1F+7URLFCPCsaJKvY/7TumkhV9CRgS2eQcIQw7tKv63Re
R9ioPl5qPsQXHTTWPXUwZEDu//ljMH9dl04fg2BYN0z/pKQd9ofngep71Hk7TF/ea9qVOyFJcckz
KB+DxAthANsawZd5u+gT317x3i5/vRnQiCJBkT9d/UEBPjtkyqLlP79lbv6yzlGmYzoOvjkHNw/+
t50nkKYmhAbD6DIv6EdPVWBC98OviAknU1AebDvxtnQ9tv3TTM/4ykQp1d/NPngbZzOzdfgVUhs3
7zpq1EqEZQaOpjWFOVPlhs+WAJdLnqyHoAZxMFIeqyw2gwfDL9/PIITAV50GzCPzTb4aprObXwaJ
vP+wHaf9wy0SIvBMxzaYY2NhS5cztH/+OXfD2IfVKOLd4AHqJZY2RFnaEVLbCgtNBJDUQzd2ENSd
ACedju9R9FZ9unl4Bh+RH7L6Red7UG20AGUI+x5STgEIphM8c4ACzYNHwdLy0E291KSDj0TwIHv/
FHAGraq/xmediIETNs1vrDv+82/AmqILP/+5uHgdBZYQbikFTNbPfy6gFumATJa/mzFcdrGcIzKI
7btny8+QuASHSjUd4tGvwQMOeztkwLSBoHoRS7A4+roFMR9TCFv7lr0dwOUcYL8A6O6H9q2fMGFO
9R9+zfiS7Cka8OGPEczCX+K6toUID3ecX6NYDKq+uQqDepvomB805MKXqBRCBVsn/C9h6oICD4Xn
jqqAlOR9uCA7KoDUBlyMSECHWfDFZXkCsSMhLyZyDs8p8qLkluUiO/oBwi7UzAVoqeuoYyB1DLFa
7pvigIzZNxRbRT/S4oJFI55ImW8jI+U5LxPV8BKRQf3AvaTZpKwsT03SqgOSyN22qfh4D2y2v8Kt
3Po8zdM2XvhjHN/nsQwwPUokE4viYvoBHiBgkGwvKLQ/O36cHyxc3eYUHtJgoPL1eTSeK/BuXMiL
zNQcdDnugH5+JTuZqJMOQ1t6KxPL/uX8CmSspylrs28XOsv8Ldk+vJijmq0eovr4wZa2WXpqWLkS
XQm9SRpCLyUA/tpaSZV+tJGPIap80kBrEbD4+7uGFDX2hA5zt1hplXufgQUxAXIMKo4m8JlOkq2A
9rPEKSoshOtj0wNNnjbaI7VzJ/eXjW+GWN0O68SrJVTVxnhYgkAZTxTZpI9KB+o8cu9O8gCtyaQT
z1zUDRPQChEp8jc+Pxo8/XHz6AT7ARJshVs7j7FexEgk4tS+UZBZpjncaSIQp4O0QIszefCkjHeI
jSMAPXWSzY75GqGr4H5+pdQdNukwjKt5jhAr3miM7lS1DesYTHHTOKt2srXpmmo9z5B75dWGvuVt
UmWO4QpAz2JLs/Kx8C5h4h8cwUS+BBwQihSFN+wSNr9O43v8BOmWz+RO8/RI6y8aEGkeqOkFDp9Q
O6jrnN4CHUoffBqJtE40ynd8Y1cV+E7oXZHNtgBHQK77Qv4hD0HO4ZnBij6bofe+2nkdnhxww+Ee
026sgPMHED3yB3sEFRb0JNx1I0WQLXsjXkCxJb2SC2oMbEDYoEYaWla+tiLebN0WbMJ18pp0SbLp
Rx7uuWEVn5LRwwJEJa+ogKxXssmtI1RH+wejbb+ZpRe/oi4KS4msMS+O78Z3WJ3KBXVksv/Rlsq4
hl4en8a6SVb0AoiMH52pnDFvhwuo+kBj3+OroBdJvKe8cG2wr/bJNik6d1tzo/gC6e3lwCpvYyU1
oKUu0jhGc+yiErkHjWDgEneXaG/GigFjjY8MkUe2KPqQlUsPNzHP9LMr9ZoybFcSO/8tNQPDRT0T
hFfnqSr8hkvEaC6Oq9kjBDHCjWchkEfNMqvYHSCNu9m36YHPhlTA/6PsvJbcRrZ0/USIgDe3oGeR
LO90g5DUEhLe26c/H5K1mzo9HTtmbhBICxRZRCbW+k2xDRrjp5zNKR1lh8muteItXHvWldF8yow7
2XatyWFCZCDerrfqKm1+5J0Fq5Xlzo2U9ytERKANNSyaxGO/7nmJicYk63byPrpCNU+GmX/d82C7
98CJ8+s9L/8OW7QNio28amqBYJ8dh0z6coHlIO+bePNwva//ds9y0Ngo/+Oew6RGsJ+8232bj9tB
SaxdV3uHktwcHLSuBNih9Gwt5OmUdjWwVXIiZeRYe0+2uEoBWzFPsXW79mwhdcSWG+LatuBCljkG
ENXbIHLfE0NgJC3rVORFxUmeXmvLXld9oHZBriRrEbEAGMlz3FTwOWpU3tiCpM/wLtPnKsORcvAe
ZQdAA8ZGhUq1kcVSTfQnBsuOcggOYO56EEO+lXWNS7K4i1ZYoU6Hok9XX8OYtxEtuJyuQndb79Nn
NbTa+0mzd7ceWTV1/JldsZdzdXPrnflE8n5VleWd7CeH1uGIHZs6NgdZl4/qcJrM+HOu5u7gGlW6
JrIb78x2tI5qkmfncKzZqY/rIC8PblJgb6XmmZ+Kcvol5m2aO83vKZ1/8gatv7kFyYW4DnIw4Qjf
zY3Ji6Xeho9jgI5M3uvZN11zyRUzCMAsbzqt/j22DIT42zl7klcep8I6xvFoH5AG3JWujbyQPjt3
bSx+GYNekSZVELe0XescsWpszTLUYNNhmT0llbdSAzAPSrOpTIQ5UlAW391QvSChvaQ/idq4Ix9y
DFBARHrxl9KFPyucXT/sUU1W5jAFzw36lGtsGFRoH/PXtWHxl8d/XDfqQvcRPgS0OSGGN1DCEJw1
EAX/3/Ww6IbPVzTl1ptKFMxRP9/WaICsgxQLnbzX2HBPvfYdYp4f9Hrz6TVQ7QWqcXuVWMabZ9rH
KltmrT1t5c4YHRljr93nUUIuR44kFhmIanoOPK08OphJb+SALN/Neux+g1qSYpAzNAdg+u7L7NkP
sn22Y2K6WjVcREl4HnYjfufLlTIvROjLdF742bWHURXJttLr4FtQb68DDbff6N1cHDWVCBcmfx/X
GwE16ys5H1zCC8FZJ3+zKpYJAS4di6jL32ZXTHsdKvg2a7vuMyknX3ZQDPh5ePdld4gvVU+ei/mU
vFRjQd5u2DU8hGAgTjYKmGvZoFjN1uOp+d65hrlzkSrdiWRU3guTb365JhJ31XoWbkoKF8QPHsnV
9eMqMFb3wbuET7aCQ02wmAjLEXUM4odA0mc72+FunMt6jwvJ9DYX+KwsH3SSoauAAGZ2tmfFA4IX
6/7MkvRKsuq1mnDwiMAT7IswwTbsmvgm+22hnUA8yyZ1uQjByAYtdJ6VEXPOZTWtldh6KpeDm7K3
q4xY2cjlM/J6Gtyfwh6b64JaZtG8K9D9WclBslcPendiO3mWJXvsPFw3BpbhotB3bHO1Iwwq3wEV
85qaivKYhOWdFvTh++gUfDiQPa+xyLrWgDmp2biRrXYWpmuF1N1BBh9Bkv5OS1e9yNIyow6K4jVf
ZkSeDmF14pdWxXX/QxZPBX6TkEJOYE/dU2f17E77atT3g9Pd60sDXDdIZH80K2O556FvH+YyxsMO
XJZ7Ciz9P6eTsHHZmce/Qu3bYIaIfXd9RhDMM5KVcES7clkjd5WhmskKO8ad3rvGpYFv8jTXqjgb
mXr/1TlXSPiNXba+lnXihTA0qxanm2WyJseHVI0f08hLn0iNE/AX3q/OTmnTOzfb6G3Dv5m8UGMW
P7uy1TYg0dUNeGcDJS47fk9Dxd5kildgbEOxGpBkD0RSnmRxNPQ9GDR2UUVgPedzuSmmPHkPRU0m
YzH1YiOdvOOW4O5qNfhqjdMxWaPYNB1ka686381C1PdyqBJuZkOFsZBW5QPBl1d5nSw3q6O8qWyZ
H8r4v9+UbM2IPsqbUlD4ZLOQVLtgmtWTRHle8Z5LMScB7ge8yVzFAmSXq4zAH8jQUAkIsC+dHCkm
cJvo2knOGS2drCyb11UbbnilXwFLip/BgcyvBmj3pIUdLEvqULBFQ41dllzNOBizmlxLaTmdjLAY
HmRb0Hr36HW597Kkh+pzhbTktQSq8r0bHe0i2/Iw+6EJK7qqhqs4zJMbMYfz9RJqnfr8NoKT1AZH
YLX2c28CELLcXNAVaBZoqXsnW3PWeV/LTPI0shX/d35TKUjbLlRfbcdLV5l6bu06OZAaK15m24l3
iaJqa1kMU7U9u3Xw4ah2xH8xPqXhhNqYbFRbLlUYjXfMG6V4GZO+2OYxIXrZOgRGdmomnmjXsS06
KW76IrtmOVLlBOrZuC8XFd3Qb3B8SMm+M5GHAsMR9H9aD80lNbAWSJNMW5Nfby5Whc8voBxOYwHG
YsKxYXutrIRHU9VoD3HWmwdCDxOWcMscKkCQzMg+6kEcxhmMOuKI+bPmDdmlisRFVTSlACw688Km
GdgJLa1W1LR3wQTiLMiq4lnWYXT1zcp0gFhLVeQNmMYvL0KTnGDSYC3oRcPTl/GjBnQqEJg7yqIc
oZdbkfTqk6zRBHu9yUqTrWwTUzI8EAa5dpc9hhHD664kkiSLLmFPhPv7p9kZvyGV055kdasAa+Qf
tD/KYthUJkwj6AKyKA9Drb8YbZqe5ZW8GXpFxOoFZYkblQfVWuO9seYfJX0YzFHdGGrXb3jSVNu8
LZy1HNgXmvI0/Lr+tU3lzesJsjmwPGaZY0O/T9J4p4spf5bdrZzErK7O+tftu6HJO5D17iX4Ta3g
i8LHD1c4O6Hs7RjGQ+IsyGzFPd6q5FkyOluQfONZlq5VGG6QNhzHHYTar+Ho/BtAx6d+hdLBQZSj
s0lNeA4TKNiHPnaz6yFo3MVwITh6XYHMTNYgdzeO+Vc/w+uGbedg7OeJMloPSaidyWe3Z5CA2ToZ
U/EzOMgw861dNfv/2i7HszRnvPylxZYsl7OuSBHddS3cfOmOfitKEZ1bEeoQ8jNLZ2iKdGb7/Xpr
lWMbYJnr2lPHg0sG674xtN8yJWy7Aom2urZ3MiXMru08YUTw1LILlb2C2HmdBvSKw2zwtlcPJV17
7buoffRMr3pMjfRNImHKOHS3Tll6246lk5SsP9nQKiEZF7ubzlaq1NlJ8NqSJJEoQQH9p4vU2EpG
Ua2Rwhk301Akk+94+QO6h/FBAqSudRImZY9ts76au+H5DUCkHFFAt1WXDw0hZTGbQHZziDPo/hmv
shWLMQyO8XVIkyHcjiFxulIZUNPU9EI9i8TbaGTHHozlMKF+8RBm5Y9Jr5OjLMl6t9O/hso6eVBt
ZVxPvLTdWwZaxxHi1HeT0/QvVtI1m7YSzXZYiqaiOQc7DqOVbC3M2LuvavMoG2VV2fdrz1C1R1nC
Lwd53ikr7vBg/3M2VdtGYW0/4pTdPinJudPz4VFb7M+HjBS6F7SqL9tknR0q2FhFAwGhpb+s85Jz
W3f6qY+zy22gPY2qL4v/GGjkFmlxBsEHGwhTzF9XkgPiLA/2he666SVnn4DogkYIK3T2ipLrd3kw
2P/jjB3+VnMC0F8t0SMiaUQpFhYC8ICh6q2TLHWjYt1hjPFdluQByP+0inE63xnZgFB374ZPPfHU
ZbCcJohaZfl1R+u+SVDdXmZshWWdhkERT7YAJJXmeEDOb7r8k2JkrdemsF0kUPn45CGu67vUMJSz
LE0DPNpx0N5kqXaG/lQX7rxLyZydolDgKLkckr/PrMjrdm1SfcoeqVZ99ZDFKU1XllnG2BKaLRK0
kIBmLGt9D7Xsy1Cl3r26NGRLQ2ECZkUQFpp+MXj3kI2/RsB2/T2XOnQdKz30C0TB0Gbz0UT9ctab
p2yBKTg82vdNSRhFdpB1wyIGpICFvQ5qCsV8dLxt7pxta1zZiR4Bls7NizwM3ogNGx662x5DJV7o
aRDuAnSelhYT/uJoEFKT/WQr4MKXHle2vVTWyj0bSxTbvZPCWp6Gxr4vG2R5aVWC8CeYT/j3Ai+h
3Bv059tZqExiXS51SkirmXh/tt76jYV1wuzmhxiG6pPgLOkQvv4LeVf9qSIbKetrPOgJmzXlXh2j
6lPwmpSNpf3Wd2x4kODklXupvw3Pcam5q4FmP7Q6ijUzPk7vvEgggL6c1UudPJN1slX2G/pa/LPV
9YavsUUd1CtvEPpOmQ1Icq1AJAkl/iMAlI2sutXLs8Juw3Pnms3Os5L5xUyDs4JJx1/LCZDJQZ5g
Cn+tcWqcfK9W5AHfRBd34qjU2kMa8A4RyW9OnjbejFmPOw0ESPhO7eUgG4xZF0fvPyNc/tLLlQrk
YNwCxsOY13oxtrvBrbQXvkplN6RhvpbFtAFpbBG28WWxGRNe09gphHWkdytD0bfDEMdghxjqgXD0
K355d0praC9y4jquCKwuRWEzsZcTaw+I8KITPLkPCIxtSqGPF28hByUjFqGqFa57WE+ksoPWNN5R
DEPSMMnKleal5rti50RrlbyC51YZ73XZfE6WkT6ExD9f/mWQok3qOi90+5xjq60occJeaR2GoC75
xawjeTLMa1Yse28btrXNFD3fTWC8iY+z+Mqi0Zi8WS2Lryy2+Kmu5kxUj9OUmkc99ZQVMlDTh4po
0qrvrOxEyKV/B5OWm3gmyF6iNBXoZt744bmI9iL4lJ2MXpG95OB/62UocEFyzRZEQ5L+3VTOcoay
7b4uK4v/uCy9mnQotpUyaGvyh9nldogN9OBK9XyryTTWcR9M1qqurfIkG3AXyS+Q37uTirDvR57x
W2adecUlzN5nU2VtEzKfH33drNMFsxQ7mBiEZeueYpRg78cey/MrmImRQR0nr2nVfo3Uguw6UnZI
/x5Z6ZlxHSnRTlhMPk5Fu4/wqvje5LsRwarfNU6UflX29quFSsem6IfoXFdKclcro771LLt4JtJC
bsvpzZ/d3PlyVFJMn52Yo/eWYPwaVJm4CJPUqmYRv4MEmzzFTSBWYZZWP6LBReWBzFkSsKIqZfMx
R16FZksj7pGL7A9uXXyy6c/W1WgSi8J4Cb2nyf3GhhNMbRf9XoxOElhvn3mmOaugsKIHrQ30vesm
9r4wNJJE4O+x6R3GT9MusLFhbdWU4LNjQeg0y7sElVa89FAIViUeIXvNK4oXlVQVdE9vXpWmKF+G
aVDvW9wS+d0VL7KHNbr7cJ7SB1ll116zil1XHGT/OeytXZVp6Vq2EsRvL8ijPcpLySpXjGusdrpH
WWqF4cE3wsdEzh1FtbK18VRGGpabsUOjAARbfpN9xyKrL1lkwfiOFAMznSh7IXR16dO8+GZEYKRN
JH2OteuCrZ0hdTRa8W0KJtQ8O5N/Crw8Pkr1h+yuaGCTRpeNvSyiy+AU7fBZGF21x1mv2cpqfEzX
rRlncCky/VDootrISXvFOhb8GF/svIWSZ5gHMGTJU1KY+PaYgLsbp8efqugDlsKKtZpo8lPZgjIS
Uw/JKx+SlR3W3R4VL4UE6VL+Xw6+TrVc7V8n0EJcQOO2QH1lUWxoYfajZ/Eaa4iRdVpp+bI+18Z5
XYaDce1W5+Mf3Vo3/bObzWbpoLJPPk+RtAQnifhXlLSe3zgafgntbL6rOO/m6EG/qaon7m27Ev68
PETZH/Q7D27GRhbtyiIPT6DgJIuB8dqHdvsmjNq8jFmYkMZkst62IBN3SBzGvW+T8/8Jm32t6jnB
CYBNd7Hmed9MAzc5rBPVJ8Ra+u2YtMpd4FXdHeRud2tEpfIYTwi+CTje36y+u+hy/JwgAzVE9V9l
jkXF6LQDCq14D5eBl1+ccuoOyFhP+zho2vtsUlAVxorkjQTRryzuxe9Q3Vu6wX1Umv7qpu6IGw2/
PWUhmcVxpe1gBnTHVsy4tfa5tYnQ/nxRlwcFb+/jD8Vu0LImJoZfZL9PDDXYT0odrttGN17zqHX3
ZUUQQhYnIGX7REniaxGTU2Ove01yLQ4hv9IM67O1WsTma6qOZMuNPGd9pdha8UjRLq6dHdLV+woj
xWurXYft3iEidB0rCod9XiqwGlzGljbZk2bSsH9c7gp6T4ZtnNJfWzMLImnnqqhQLq2eV0b7UFOm
a2vqBcou7DX12jqncbAjxQ4ZY5m5dkiEYAluXFstDadnS0dwXE4lItXYqS06qrLI2qbt5q5BtmAZ
m4/DvNOtANOU5bpar4877Nugak3NoXHLdh9M+SveQ+Pow7JszvLA1/t1Fhv3TjOPp3/2kN0ElFef
RF66k8WmxGQ4FxamSYt9ZGbq7tmbW3BGZXDP4ms4iKPY0bYKET+VlbKfPIRF/MOJQJbKkmy0FfQn
u2zYxsv4W9c4JRaVxuTCbnXyrNXVFz3H0vQ2d4Mz650rrGMTBax4slsQw7mt0MpZy4m1jIePH8Ee
z2BZ390uFhTYj1RK8ZDwQv7H9aFwNIgc5fFG9r1dzNGTg+U25elW34VKdkS7+k1e+TZ3lOvuisCY
dp3DeQ4cDaroYrciD0qE04rwcMmeFlbZf6rTVFitL8s6Vhl/n1qk0tBvQXLAULK1CsDidD2VXdsy
VXzR4scnW/7LdG0a7fQgJLWwXHJa5rHDjrciWTYnxUVixNM3WuyyN0MH1xs071CF/JfLom0lDu9N
ojirlhe+1Xi4yXptdI1DVatsYwFffWgNVDC7Ae4Mytl8zYgGyPok88bDLEbIgXJybHnIkYArJAbC
hlYjFSAPZRt7p3o5yGLbWtVWDSCKy7qhqkhSk+MvfVVXTSJTsXOOndY5J2mz7jxjvmMRNomNLQ12
4PQbAl+sK0nOPlt2lC1ahG3j0lssY2/18swLtK9hsngdW4fW0SzQXP1Rpc1umnTlBKQhdc3sLA+T
GSFYtRzkmayLSBitwUHXq380IDUOAXEZKzvHSr+b1LI4/qNe9pBDSZMH25rt8vWK/3YxOVarvR8E
EJfIHKHfdAimrbrYI07LAVzX16GUBooptJKDHaqbWhZvfQYjVFeqpww7vXFi39KsCEPpOjw4ZZbu
BhGmb1GQPEpKydwEMf8W7Z89PMDo/71HoFTteppb5GE9FES9riV41Yb5SVedjWngtXurctIYcYRb
+Tai1pNubxTVGXpMdpL1187OpDrrPsPRzuq69gGteZgtJo4dI7ETj3Rf7eyxpSr8arLah2tlmTc7
AH2LkCt1xXJo6jTa8I6truU01wbNwT8mQU17Vhcbp8XbaVQmdZWmQbe61cWucJxruZDeTbcmTUNO
1ZcjZeUf7bLcNGhh/GO6f+04LncgW+RBzmhr7lfdrcivjoVd9nHzCkeYbQIBbe2RcRn9MpzK84gb
I5mdolLvKrgpqiEoypYuaPRuHbY13Eq+5a2stGt7MQWZjHid1GifGkPzVEUqzxI9cg6ulxAuGerk
UXc/ZJusAXEa7x0ij6tbnW3h4xHlsOm0xKqfBFiBp+JJdpeH1PDYtquuc72GrDOFGiMaIpq9XrjD
XstUMDBZlp4JxqXnhtjHXqACUQWFNvC/63KULbIPWM4WPHaPjvPSWzbAndS2RW8gGZal+rGwkr55
CTIMf60KKzzPDZ8zKxo/tQzMem1lLXnoClO6NAQgkTfTcaog1bNxDB8Q0sSgUYGBmfDq7A+ZOf0F
0X4FCWUI/bQbwBoZHpglE0GBNOpelIAkXm/USHc4SG+raRIflGXfBXep2BjjNL6UDWDyyEZZX3OT
w3UmjE4JrgQIPnb8/NIsvwRzhohqW94Zlk4e15nSkuzQf8ryTB6aqCn2ZmMg9hSGZ/vvA6E1uO8j
j7UscvWd6jafsvFW/4++81iJBdv2r3PchorE7Y948m3k3Ld6eXarm0s3OkXIZi938I8r3erkzSQz
0ssuLoR/d3VzM9pVdo7QVmg1Z4RhMap3QmM7ulmzqeMZ/H726DkQOZWidV/KXH8osV+6V0mkvjSd
Nvuz06Z3/ZB5L3PQNWviLg6fAa1mM9hbg+3/Rl+K3uKlOytAcORMcV9r+MaI77LRQiroKeDnwp77
VCdWiQ1byE8d73WOwSJnSwYKLIMsy1Nk0ocjiNaF9zF6r1mAz3c6DhdZgsr5nOXqcH8tCZPAljs+
XEu2s8/mQn2UJS8hQmKjG5Abzjv4c2jDQzvfy4MOEHaTB4YKRIG6vDK/GmoQlViuuO6mVa3OhuG/
tCCq4oc8ofa3GSp0Au7jUOzyNMKM/u+ZIcd7m9wAfelhwgndKTM3aI/ZDy2gmwezcOL9ZDowy/oS
aMlyMIiKnDOs5/WAtxF2pdR1Rrgz6nlke0pJ9o0jU/drO4Kujr3PQ4dpUqyMJzWahnVGZOsHKjyV
Zv+oUdpbq0mmnwyldC5TT1pNNlSwzfHtVD/7wYLDObe/IGS5u6lpi2OGWQMigLfTGHj2kbRuM6/i
UC+OrWbj3TUqwQFLB2LOECptqy5fRA8MnBW+PhDcK18yNji7GivstWzNIBee6yF7IxidtqtumH23
i5qnckmqojIz+5aDi2MfepgCwJDCVqTL1WOjBfP1kOTDn8UfymxnCP0q4R1RIXgpy1kwF+KPomz4
R1269CvdHAtaOUSb2w3PFmtfAwcahSDjMWVi4wi1hhUbxY+aVcOEqZrqR9PbL96oGi9JN5r7xDGD
bVr2wbsCjWAESvOjmpEczfupvcRqZpxHsp2rqh7z+zESarMLQ5hoOSgv9DCG4KA1CV6RjR486MuB
t6bqMixEtphw/wYMLJv0ZsA1hkbZjSX6F+Hr+CjnkAdhR4DAwy20VHBpwpzxNkfK0DSmb0ZZorRJ
Ih1XqC7eRT2I8KC3xCVGx+FSVALN1yawiURQvDWIpZiZLdAnAxOmW4NiW9VZAbjpVDnKuXnjfBhh
gNayqJ07G2Lx+9D9sJfqAA+oQ7cEB8kSVD4I5nCvwXVFAWtQcEe1lRPkYXMzhBmJn6VB1slWS+M1
F7F2+gCHrVZoEPpKNjv3XgtC3HXM6Ic6pU9NVSkvJdCufTOb+jatcuUjt5SV7DDhsL3uqsQ8yZFB
DlRHWq9gM/KUaSr53S8riNZKWe0S4z62Lf2eiOSwDTMFB5G/6+RZHYtqtYQztpM39XAIeTPqp9Hl
H5Ox8mDVqX7xihdZMAoeEH4G6O8wFs5fTj11yYZ9d7oxYfCtb6OqZXxolL3fTIGzkw3yVgKwD1j4
hIjML67YDlR8pWvE24Tn+31faqFPQp+Acz1PO6dqnI3s5gakCGzTY91dWv/Po6w+ql47zJcUQ+8f
ECfqH2AjIPVh4JNMJul0q++inETxPLu8DtJNNiSpqp4IsR7kIFnP34voQzssIS7HuCfbTYR9cO13
1VI/pKhO7O3QHXB+KWGDfL/mlm9Oo9jr3gNfZ4SiPTQ4Ru1BZhn3Vtl8jeYT/QA9/NsIu19MF56v
On9SAdBZpGmEhYtTFGDoeZMGlA1tP97naaKu9VQDDNy450lDVU0qUsW9vgvVyD3LkqxfqmQvbxbB
7pr41fMCwJ9pi+dy0oNHJXsCJAzlZTnMWDKt42qMtrIIXHSxUa6mXRXPCFu63anR2unemjOELMm6
r6BUzQfZGDnjtMWFOd/IVvxux7ssx4dHttYZil4TOC7ZKKtgWgC1Nad7WbICYgxBcwp4vcn19eI3
nS52Gj2A0nUKIH0lize/6qvRjSyPS5+mUtqV9LRWHXeEG61Nz66LbKeuYGTKlnd+VmD18DIxvk5L
SVapuv6GTGx6lv0b/mV32MSz6iw9XGBEj70wCeAzmQeZApENkGI6Njp6dMEeiy3gyNOnTB8n1Wb3
aEZn8lLqmhsaHpG109nY+jw3H8e6LwFX6slqyib89pQel4DuI2wt7yE52jxsHh243ek0kW1NM2dn
El3fuo5nb80i/SjjUgGkbysrQXpyTzr2gBBw9OgFPNw1OIrfXALdZotCs6abBhoX5niRZ4oF3Kgq
EXDUbb7WWBky7NvLRfTYWxF/YpUmFEvkjCV5UAPcjpvAXLuFThQ3WZDke2d8nLxlR+Qh7RtyfSQw
puJo6PW8etUjWN7IZxz5/Y8+MLafBRJ7T6VqhIfQzT69Pvwu4tDbBZHm7ZNAIbbF6zCrZMR/0fxq
RVO6sxc0g9uMh7gu+VvRz3EjbIpNy5+Qk3ooYSJuBbIHSQD6vNJeOkP75mm666sgwtZmFxDtVBy/
NkgQqRPAnyHsVv3Ar4coQY7nVIttF5oh6oPnqcifkyf09VlAACIRsQH07EA8LcdmTaZjMwwd67Ka
xncjsEVfFO25IxwfErH/K7FyJGYro92EhVZty1bJ/MEEYKqn/QpdSYBO0admd/P3tup2+Bcemtm6
N8pavfMasK0sTv3Gi+rc16Lpd9B9r3PUl3n3/YUUNp9F84nK4C728vc+A0yilx1U3OJJB63mDzXm
8rryHubJyqorlpWqxX5MmN/T/APdr63BJ5N7mOaNTvNLZZuwtsw32ADVEcgxbyeYvfhm3BMyUJRh
pc95CsDK+qZH+gzgmz2lFxViRYdPyKSbMmeBnTLMpqoyuUQ2yOo5JG9nJXgUjEW3Ay36XRny/KUL
fldI6O4gob0qREfZJ8yXciSAlEWL4NSYsnjMzlrV9At4TP6SuUKVifACEMnhVxqH9UWbDMzQ0peu
77VXwzn2IChXSiBeNHgh6wJlg/XIM4CIp3nAXvxizuOxECpOXEl2GVo8nzQoMps54csg0dvvIvCk
xyg8eFW7cXTME4OixiLHHB47LarZfLbVLrIRHez77gHox9qspwEUsnnUClfx1SjKQNp1z85ckLCc
inndBXl9FPFwqDuwuUgtkZoFvq506n4Y4JgVZg7wFVwXsvVk+yMHC5WSNFHb4RbX48oQBfbFdYA5
45ojusretV2EdmakrmwQkALphf08w2MwsQDytSDXjryWu6uhU9i6B/WBGLZvVu0EikM9xp6AH15V
kb6ppqo5dgnC6ffytIL3lvp/tM26SkVe2P2uUbtDURLoAh3JKDmLJpuvE4R4BMWB7mfjPOwge+Sw
nc3ax+p9REdjbo7Ci/St1an3ql5WR4DkM7+wyMUuhffjdTMBMun06RdrlQ1NZvYeG7GoybMz8Fn9
wqOtI66Qh6ugdPCgSt2/nvBz+oxdXuAmp4r8XP+h286zCDpfJ6d3COGqbpy4/1k2fD3Cmx9K00bA
t0S7mQx8kS8i2b13X6dJhH4wxqu2eMmjudqkHUDkuvuVOWiWANR1kE0ty82sRO59XweHbHaV5wCB
32CK7jSje82tttiiXPLZ5qmycYKGLw9hR9R/+rNqi54UPolqrSmem6j/FtZmi5JhZO8Sm4RKOXTb
oK/zFfeb3GXZuPMiPpCsRLNFz6z+XBV8WFoqXrKBvL5e8eoSiF0SZ9uZgPLeFs0pywqkfZLidSjV
lVi8YfCpxCYKzzQymsm2LYJTXaIqkfBjVLX+oQy0j0h3CNU09Z3K+8aqm/t+A3PROiq6IojZJ+Yh
FYhc1G31W2hF4eNJbaj1b1R6Yn80Y6zJmxTD1PCxzQ1tj0JvHXbWGgXkwmme1VS8VaYa+Z4x8urr
ZpfIscNtbQzoC4dgU2svO+gam4TETT7a2pv9LnGnldOcyjb1XXuyfeHlGL5npbstSPdcOiCLddi0
l9zqiOYiR4KYGjysVqhoUjbdKzH92Be99WEUIYwsQk73QvX2Q4rmidscC2X65TnoX1nepzVk2H8a
wyEn8+RHgnQxi/O4mizgfIXuuSvC0OOeN6+U7BpqNmlW3cVDyzPYHc0t5hm63y1On0aqvUHoHsGu
1idzcr11XPZ4ZySQU8UQ38lDL6z4juzoXZrVNtRhOwPG2z+7CQQLIkt+Zit+19a/Y8N6s4bpZ623
5MAi8wQY+66EhehMxBFN263W6CC8N5iNbpw8fUFW3LqMLPd+W6f1vgyb7CGbwOEpUfcoutk3uyzd
ZGzq1jrELESxYhy+tAEsbWavOg1n5UoXBoJAbrKvMzc8YUsToPZjRHezl1mHgJ3aUUSJdowHA4Zm
lM93RZwM+xwR5BPQcGOnCTGd+ygL2cxCawUeU237AWNEck3apowT5yFrw2gT1ueqg9ZjCptkKgaQ
aGewJc4rfA4jxH9XCwpy1SYqeXMTSLwlhPViGx52gbOoXptm3ys2fgN57L62JO1XtWN1qO1HaAx3
wICMCUsmJPLV97nizUmr+uJDqciJekk7HkrLtNZQXhu/5XH5MVowfSJ4LR/QilvAyWAfwKni+tcJ
44MFDGdFqFofo911ePgKFW9NC/8M4iIfIYIoPo/14YN4Oi9sSdV/aF7Q+xkoqQ/PQgrJmt36Iyx4
RKBjWH1AIRsR1UbiLVSMI4aD+gX9SY+AhBOsZTEW8/9j68yaW9WxNvyLqGIebsGzHTu2k+yzzw21
p4OYQcz8+u+BdHe6ur4blSUwcWyQltZ6B/1aKLCIxvivuU2rAF6SCaY7ane1ObLImuYpttkTh5HZ
X1tEXK8N/+t5dOUOwBl7ZRagTeXlUC0zx3oh1iaj5L0qs1Te2pSvbDCD3uZTIjGUIuU9DmgkIwrT
RcaSBUXNB2gUsN8IBz17NLXABjK+U1WlwTil+eH2GSVmtEHg+JdPajrTrkdPZANSyA5wwzL8XjOy
W20Njj+J1NimpIB9w+r3epl6eJInw26urn1aT4euScLrzP+iJPYFzOJ7FofilURq56NJxZIlFfWG
FDqKfsX8apsTC3Ypp4BEAug6lLspTLGTVfukCyAztDtjMUHtiiSAEZ/e7KErj96M0yrSjniwVPPf
ZVfiM1LO+xpXvu1UeR+AgzedHBKILzz/4Qzid6pdwb9igw3BcLidQWs79jZM48gPMxKtjUQHR/By
lyRQhkSIxpc2ZK+2kl71ZeqOMhJXdt7JTYd2qIIOGwu3gPhAQgAt1tAKOi93fDUvKUSyPLRJaD+G
yiOpbuW7pjMqfyhJapRe5G5SDOD8hsrytokrezO5sj8h1GG/JEJLuOlmcAsN6TLNZEItCKFvTplc
CqMGpGtcJqTptr01JWe4HfWewN/ik93QTasPGooZQmnCc8ujijhU9ct05g4jNmEdeqRo4jghhTw5
2rZtw3JfRiILzOS9sbX6NZpG3Sej9jezNxXmQUynwvL7qa/8uImUm1013XW0R8UvKNe/NGIQAZrN
/OOqd4qx3ihK0jxpK1/JdgNu6AD+lBIFysLCQNvRNJTp0bz0EaV1VS29Qm/ccUuM17ah2oiNoneK
QhfH1Nx9Qch930dK5veuejNJ6GwNe5p8rVVOrVe+C2E7l6JV/siRH2q0NOPFrOpi20zp78YAvyMR
Fcc557XsZHLJ+mH0lWRy/BGXgZZ1H1UIlhXVzk8YeYfbKcQ9SPQwpbswxHQN6Q7hKH/M0RzOZgh8
a6ziIO5GK2gE90lX6flJET0UUIPE6DSWR3fqcQZxy/qC5thVlWypDKAiBpaIOpYbgGWJyERun+Xo
4egyEjxpsm/2kGy38ahAWavFfMitrAFaWb21TXlXVABvCGw3e6dpvmsi0wNDaiZPWMbD55m3uRth
yc3R0Y1wLVpyol0fp1vkoIngI23aqOw+Ki8WJzhKKtWr+e+mMcDKERZseCjgUOCzHszjiPtQ533P
wsL0W6cn14FM05ihDd3YN0ql43UEZIhmUbPL3OjDQaxmO3o6bqYi285jZLMZ7vmC+l7s7ChUt8LJ
PjAEGjc1KbMtkqvqNotBE5ZKhNCKXl2KET2sJmSJym3T8B0k4XZK0jtBmydtIMJ4Tw4uO6VI79qq
bp+J8S+YXbbImCevhqYp+4oHyQ+n1wwAx5An4t6wn40sCs2GS91EwCtp64Ydqyp1In12dpURjfu8
srVNAsDGFy5yssktEqNFeNP0QQ5CcmM56T32xNm2XLltkcilbp2rux463mF2VA/GLyInzOFQafo0
33UIv8+dXSLnleDFgJ76LpzUbeO40oeunO1Cz2ImCUW0ReXpu4buzrbumuGp5aSFctg3ta5j9eV5
eJYaCH/VYTJuMH988lO55FjcH6Q/s51QcLqYjI2TgZGJSMqB1nckjiYSQTs9zIH5jOIjJj8DzzVQ
wAYCam9l0BNS7GoLBfMaJQjQ4WX7qDMoXAaFQI+avxxB0GejOfkqkbTZYQ3G/PMTmYXhLJLsroT1
HPSqFr6Ixvhum9Th5746JV0qjsXEdG0qwLlKqhmVc3bYZUI9PeO9u9FwoQvqWkMRqQyhzoXglNLm
1OoFIK8xQ9Mxqv0QgdW9qrBn6WtLfjbWDArCLHOskWzrHnrpvIOjiRlGCiG1mxV26mOeAATw6iOW
l91pHER/Wl99NZFtdqc8AToFp4aV2iHdDr59PxWZu+fHrU5GplYnm3zXrp3L64TY7wlJpPmU5Gza
PHhJwXo1t6UY0GXjvqbAiAzNmeyF65PqvwrNk6e0Lj6km5NAKcxBHuY4Z4vswWp2swlZ4m46DUaH
lrnT4IVra3nuWxbqLHphHntlMcSr9uM0FydWkYJN0Bhura78sGNQAW0flVyfVEuDz25uloESlzF7
KTc8rQ3hK3FonF4t0u67UFHlae4kelmDtZdMhyeppmAXY8JSv5blW5K2v5q26D6/q/XV+jXFs4X2
+RTOLsovndiHixvlus9YX7lLd7Hm4/feyKoY+dA09hgOJzt6h9RUMdFtNaT+2V1QlfWc5MMookIL
GrVOj207U3CfN9qQ3jXFS3Cz5x+j+GYhQ4kSBBF804RhwCS1fID61pfNNVWYLpDQDeJ0CnM/VsNw
P2f1YWhqhBUKXBGT+Di08BIVgjVgsKNxWj8BYh7UhZ35nbJdhV+F4c7B+rLR4ortb2j4cQuIEqkQ
6N9vZeGxtRpM8jUYUp0AOugnAcc8qBx4bPVPd85+kndx+WZDNOR63XLZHdPHAwsb1Fgc19+q0sfy
JJdm7a6NiZgHt/nyU/5/h0OM6P/r7MHxmt00CJKLxV6rhgCz5e9sTrqgMVGF29qKicBIkR76Ovco
6nBCVOH/XboJYumTLz0JPlM4NZA7mh7E3276LfCUoAI4akp7CbMuPmZKjpz7rcMmcNfF/b0Iq0vK
PHBCJRuHtCr/gZxcRKK8gabV4TE767cGbXjS4Yq7dVKp+ACjKSdEyfwI67xg7p7znTZEd4eqWJg/
8V1/l6pr7PslTaBaVn4aI2QipdTPk4a1zR4igvPsJM+w17vgJfPyzVtpkNgPFBFEyn44KqWd8ui4
01VMCLJZjtIQNZFn9BBvqPvsFKoCXe5WIayCjHXmqzmiBaNY/kzV2VdGQFquofupF5lPFI+KqkpP
Xjn/5sfGnwbQ6tEcCrw19aTdxJTI9KH1roOYjT1J5QrWWJCwhdhYsilvag6psWcbFYisSvwui8qb
lVBxRsgK0f5iD9F+3lCF8TgLwWdjRNkWjxvdndO/QP3Lc1gkZoAlcrFplLm+pAhnGFqpfFRMsztn
lO4xw5fojncmNWlrbn+Nqdg7c4v3fGs+HUeUex6B4hCSR/8oixDFhET50YVmFSBP24MYFdlVUdn3
NF6/rbJY/Iiq+J1MUoADt/m9j8QdQVTnTy7Ip7Eu6IVi37KQ8KWIktqXKrZtZmP/JDPvkgtgjnLU
tjuQLHlQGoTj0tUQrciWbMqoSY86ivMbJzfnAyqm836mdLABpWlsZqVttoSPm7Iakr1aL/kOj4xU
Qaa1FZ19BeiPXaHoHwV8EiMp4++hUtkwwSkm6M+0UsuFvBJvVcOeH82gfm8b7a9iaGvUySFMUu2n
DoNXS+ImHjpAQ7FBczm9iyTNIbemE5PUtp3y7Fzn1XC2luzdBNR3MGR98HqpvGN9vRWeQUoVxt4m
7LLtGCXRO0jBnwKjqRdT6sqboVoK9hnqsHW7HGSjVca7TI7ud0n+Wnou2PomnM4kPqNNZiKn1FNB
PqDIv3FRcv/ReIMROKmj3dgBGEdZxc2+gXv2jM0W1juV8D8S+WDLS35LDImJpzXj7pVZtXiPmAfP
6MXdqENSG4oofmXVH2QFYmqkceXP0vaeoI3DXRQ7EIbrGY+tOZ1vpBh+T3p7nCfRPoemde8dwhZx
AZ4Zo2m5Rwmc6Witf2d82NNa806ppWX+V//z8HrmOrj212Y9/evdX2P/7yXWw/YcrvM8YmXKMSLz
CftjMTX+fFkO2B2v/fXVut70scpJa/+/Xn4d/zp9HVub/xlbr7OOTVpbbAy1Gn32dhnab0VRsagu
L1WHEIZ06r9Hjd4kIFiOZwqQ3S1+bP/qf771sxUTZUDFUnZRKurT2lTLMjuYJeJja99spn/3Ua8m
iuyTSznp0cPSVB4HNzcCQETRYx2rcpvZPTGH/Tq2NircdDUewsvnUG6nrxHT2NebWpwbjyZq/p9j
64GimSX1nUXreLn451iiNL6m9erxa4wdZ4CYvXErzUzbxm4V7a0KqfFSqa2rWpnqNcy9mKVvbH9I
V/vIASI/dVUZT3Mo8q2NAdG9nGa2T9HkI/FWfo9BXOwTDCAPFEZgLcNOxGRvo+lev+llRi4lLF7s
sm8uZpLtXdbYM06ehEhzmh1hju1TtvznAsnWPeIu74XMnCv0Q3WrsO1iWonsl6EdEyJ89SUd2xNi
KPkZ916BpQ5AblBU89bwNBvTkxz9uHL+IRxkJ/mivScJ/Zeilep39NaKjRjsYqvO2ivl5o4tZodM
Y5mOQYO64d6UJZUeFUEmTYcoR+i9Sftefa+dAcBomy5sCjJJGf5QWFBFxl9J9dtouoadMoDGLrI+
5sGsNjncuUcWI1JQjeVPcvnTeR2Skd5dvSw/rr21gSgc7Rqo35v1/HWs7fR3z+rlZe31cTlTYRpf
2nbywKm1YlPm6fAoRFhAg42HrRINw2Mdi0uCXcBR17Xn4cp5juv8DzI0/zphHpGqJisJBmW5xtrk
+j/xYIn7ehmvmuOjinWh/3VC32H3YCoyO65jNc/tpVXCq9dQw5/KDXqJ0as25yomnum0c9xoSU8w
ba9jkRXf84IK6jpklT2o26z8tc7r61A8zFOgVpq+X7vJ1JSPiaz45xUKLLB1gEor5nUFuQIHfU2q
xDkkDfMrki3/Bt1+ntLMxOda+O1r/H/PI8VfAIc09N16va8Tey1+jlTj2NnkQ4CCU/mCZKB5NMZF
P6eOR38dW5u+VMuXdmmiRAHOqU/zovkENec/B75O1tLZOVS6+vo1tL6asrB8+Rpzk/yP6kmiHxl7
viub5KXUKRkLzHo/X32N2UoLiEB6p/UMhQrT52lFVGcHRQcM0+qojieViRmKmrfvEYmgbUjMsFu7
mihz3BA6eNeO1byLMFxAPkuucDk5HkR+SIQAVL10B9FVOAaDM0Gqib2XsN8NLwPfVppkmJeuSVH9
oDcg99uhs9/HQg4HoRCxrUezsUkPraymTWTCle9b2zmFkqDETsnOqYomEEnL7DenL9iCeeJj7Vm5
lj6XOsHai93QfjNMC5WkNr+vQ2UXEU3k1XxZuyCmzAAPx+81Og8bfay9NyvuFSTBYmVreZ77phEa
HdSCoG7tlki9oL9GkLOebDBdvMJgOK8HQxAdb990bus+GCaD56qqXtXlomlLuNt6XnFZT8SWmJhu
6nBGwrjQX8cGVp6taFCh8tjfe3HVQ6JhyRvXhW1dm1zdCUl3LmWctocuEhi2Ph+crNkJp8/Afkbx
vkAt5C0a7lUl852nYAydDYvu5WA/SRJYFH+1bluCynpX0p7sVKZ+66KU1X0q8ndLGyfifGY5TGMy
YnHDOc8xdGd0RLP3XhkptnjhB3LQWHCMiD97nblfe3U1yDfHODI7xlsbL0sHVNDJ0XUP+laKFHUR
ivdmJJOV1ZSkoNHoB62InEBQE1iyfE7Qg3TZxpnZ7UhjLbkxl3A+f06dUQSmnkcHT98gPuq+2osf
zNro2cEwlZtRyG+drmDF49bTjQ+NDEc5kq/O2LsoBrTIhOJxENkVVEMdDUFUs8ofbdG/hmGtvuFk
uCJufGl64TMnr5XWxOqqUvP9TBrooqVZX4klxrBL8yUqouxzSBvD+KQY/SNpsl+V7RqHBhuLq7DQ
h5sIcc95nf9F7N38ck1x7cdc+4PNxi71GovN0q2ZZp+AvKCG3bbAJazU9xBX/hYt+GtRSD/CG+Pd
TJpjDJD3l5YjDKe8ZtiYPHS7PKPMW+xKjTxtoSTF1h2SiqJ3/I2gr973LkQG0XoCffq0fTX7UpII
sONfUvxQo9nee422oPMLdzOp5AiLRJQYZ7skbVWQsfas3+dkKN6GLlnYhZk4rd2sRm8U0MQF5r39
GnYTdahuqOFqGONrLM2FX5Y0O1DByaGp0QixlOKA3RMmDpktDyT95NZcaOXszI0HoT9/fqYGSYFi
AwhqmygU+ilqZX6itzHJG9s39Tuug49oZgYymGp3UaiXuH0XoL4UrXrXnRbN2ry4W+zW3vvZ1e5t
o+/WY0ifeucOD21/tH93TM7vpnC8Z14hz49FxntvGRMu2pgwL8dGhODINeNquvRU9BYfdU/mfun1
FIsfBU68aw894OrReOlOhJX13pY1ZrtFvl+PdZ6l3p1QHj57lVnf22E+mmqqImuhH9I6m6/50rTq
cJ6TViddQ6/qmn7Xu4qNlpFuX0ddc9jzTrlPRgfNgHXQWI4kFmvMNOXnXJf2VR00joZTO2/NOO4R
rF3666G1oYCJzVN/XTufl8rrxqKoWpJGzQdxGPqctGQjMExzLSkgDKEctnbL5Q9QBLB59wJ7pmoB
nIju2OqcPbvqfOzE9PbZXY9osupPsZVe86z/yyyT8piT8br2ff2vBgVMZ4uvXB38z4FB9cYXnY/y
dW5rOJrhN6NW+wDIkRZZrhK3JINGPUEwwAyjm5G64070kCm1TI1uPEmQBOx+ni6Lh9E6tp7nYg10
W7tubb7CuCPLsLz/a3yuG+SLpK2gyxhJQrlQ24gpFDBOaYqkLQAYQ7Ecsooi8jIWm8yeCAFFwDns
9i23ivcqrMV17XneFC7QShzJl4NDmyh7ZbATNtJF96bahf5i4/sBYqQF9MIZNbBUNsfPtSMkNSb0
6ufL2tVaoByQ8bL92q2mIjmGgwdyeHknMp75bR7izz+8DtnWFMQyix5rz8oHUqwDmihrN8b7fWub
SyJ6ebuwreoEF8P2126mO9arhIK79tbP10b6IbNz+bp+9nzBeY1WouCnuXzuBVg06Vq1XbsV5vLc
mgVuN+tns3NkkBKEoJbeerU47F+zihQvhWVKa5ZWqIFSN/JkUywgkTzVzNVm2RxUm8pQhPnnuzOW
k59EkfMDAPFZ8gpPOp6nxpr/IW/xMZEJ/V510EUoyosnPt8s9YSGPh6d1RUER3aoSjs8tcYszmGo
xAfqkMWhRMTzpufJR4Y82+92ch7mhF+741a/i7y0sVxOx5NWYWrsJqBvyP3Ev48U4hsy+GwMtMhN
rtlYJCBxouhMiXSfjPObPReGjxwn8I0qs1/auStnP681bm+e1D7Lb2uj2HZ2IxuKRHb4w0HhMehT
GOjuUFNPi+oewBXQczh0KhqbHSwWrx3PgOXno2zqn9hmKkdLy6c3q6u57cZXDT/4D3zXfhWzG1Cg
R7m7CnfCFn/qLk9vcRKjW5s5yg6avvpRWYlG0NruNFe334W9pySWfTPmedgZSpxsXSU7R4r3i3Bd
PZky/mPG5c9uFCblndo5aCBGqbK5GGchNDbKJEOBCfKDJ4z074EiUTZZLlCkmmKlw4Od1qO30QXl
pRogwKMs92TkE0p+mJ63RYL5C+rEVAm0b/UceQfLo/IJ8D3b1gJ5TNMBrDSAhW+aPrxYf7uwvq9D
oT0MtTlBRK99qlDRTi3JiFnIXZJ4Gcn3qsTm0jFu4/i3juOJcS9b2z1MeYf84QhAWQbkGZWDplBX
g9NU7+DO68iDhMbpF1AP9ZqRAdugr2RvCrtYfGTnI8sjEpt29L3OXfmcdRZthvSbQ+EecLcjyJjS
KOYoLqOX/JoKTBfHAe1crBb/maHBVK3u4QYYNYHVi/ZO8VbbW7UlTpFVkJWPK3cTFarxAfLz52Al
1T8mKpjUgv7EXVdD/hYk68sKcYih7XwVkbojzn3DQy21+LUGpbL21qa2Wm0HcZ7k2HLG2oSVDtJl
9M4hZJUHMioasL/kADZim+DFcOs1U31OlFa3nk6te+1aCCle8wQt+OVgD7rwORiQsUe7v6xDBuyD
vRPb9aZxU+3p9UYLyhMA0dJbhzTDQvCtzdLT+oZl9TkarMzELvGh1MJF7bPqnlMIpNWMq/vaw5Mq
2mZuiIXOcnBkZ0O9uj2tPU/XumesZCAEHCTp1zEdj5Bj7xU2LBresDYEJTseDexFlzdErjJt0zpV
QSNwBlF18trpVB+Wg8rSjAOJPwXSwHE9g1T3cApLVKC+Lhm52Qnx1fTzM+fxUAaxNz2nhHTHZGn6
swmxRiukOGW5YKUr2+Qfu7XRlSZ2ejjCfmTD7wpP3DdymsFkWCPWJIXxVo3VL5EiNLEeI0WrBohT
egcQo+abreFnqPTesF3PLQw9OtXY1ATr0UGl0oP9urUPzVfW+wowjJzykyeIIKCixY+1QRyl3NZp
WG7T/4zpU5z7Ue0h3m3r8WOKRlBeoYf2t7nPRGw83bIznumsMOmDaTmu3UTxuqM2Aw9ZT9EG23iy
gE1OHn+eXzSUkUdUWg/28vY6kjvg7iGC6HDbaqVzHmuTJg2zXTOMRydKnEeLNvp1TBRo5joAtNKM
YEfjSLNfTyYjKO5oybGnCdsiAPXbbPmCxi3A5n9dT3b/lLkSbmH2A4zCNuUBl07H4q7pPrvrWGvK
jdRYz9YeJqblfq4B2H129ZB3zfk+BLhxW4dGY6ac1yUqth519FzHpjk8aQUPxtqTrdIfWkuWnMEf
XZvenm4V4JCXzyFYkDhaDZ5vOEX86rg85i3aWfakmz61XSrFxhA91sZTxV4tjfm69sbQba6xdPel
nsVpMDdLFljWjr8eLWNW+czSSZ01abL7GjO89I+nqix6fdXctRhW2R8Hb9GxUR9rw32EgkdPtfpr
LDSHdxmr4wVFH/XRR2FykZr919cJKfsUlDeaZv815mJX1o6fF236AcEKZIQCa7Snix4nr+3o5VfW
wPxKCf3UQ4I4rT2MMm3VX196mXhordke/2tsfZvVlD9lG0YbrapzQD6Fc18bV5IldCAEwFBnrFIV
QLrUYuSwSeGoPmUSVs8wrUiveUm8X8fyuCBXmQAxF0VZBVMdqj73fnhcTzYNPFpLVIoNE/hPpWKH
lTHNbqMulk85V4+WROELeq/yWaaI3JpCCQMVOiheD8PZ6cyeL4CDAvjUhkIqSCnNlk91ksmtSdzj
enAdwmdMI3nfeEdtGqrrZI5nW4qe33Mw3htzqE7eKDtQQVOUv8io2hbVVlGHatM0jtxoVjQDPAqb
nakYzkufQtFI+jBd7Me2+Lh9a4ywhA/fX8Kqf7H6CMV2QU0KXsLPsEt2lkDwILXY6ZREAF6l1Ycx
tn/PbgGCTR7VPoI5oQgw3Wqvb1pikKAh+ig8/IX03J9BCQdjrEAkDVnN12of+BjY9SYYdFUZTiAm
3jXpxPuIBYEEtwokHZBy3+tndUZrrtUUg+IC7CRX2Wej/sG+i8kG9MKmMtRr3mVHzKiVS91V0GP7
wT3mPQQ4w3hPmiFh++eyTwbtmffCfc65pZ0mKtrkO1qSiUbp58XUwpny1REnXdSJKd9OuAF4VZ/6
7cwayWb4Re3vmmi810WEb4LEYE+1Ce8xMi5mk6g7BWMUv4w/5nl+oyK0iVut2pV26577HDcYEgG8
/GqmAQV426jPiJZ9A2Ex4kLX9rvKEfi46np47YvfXEackFsxfHSfh8AxDSq3paJdcmLV3BrVu5Fx
5aHO57OF4GwkAInkCpaLqQ4nb0oPjTbIk+xCucU+ctg0jhNdMlfOG7XVv0Uj/gEgprptNEPRUOfq
bgH/uNe6+a4kcX3IUWu8IJMIroQ1ZZs1TnupypIsiT7A35rDIKqn/gKQ4NBJBBlbmQaFrPZePnrH
wpjqTUbcwNbKFL6Bm1Yg++5g1QsiMOq0rTnY6Q6A8E+kmn4sZqIHkyp5wLfVB8DhugB1NjJ43Dd2
owDXS9v2rNGikwBcCy0JduydwWpv2LBt1J91qk/w6kx5HgAaHJUl4WE09zWi1pawmhCF26ijDpIJ
hFmKFMmIeGjVdz3/0dvKNcvg+SKOEmTJHfTyP7Nr1CfqbyorYSrRXFNPU1lrDxOGh8ltT7nXlkMK
/sapA6MQ8aUr6ugUjUQYucbzOwl8ebKuQm5vWO7eKidl5fRoUjjxO0a9BJgpOVS7lnIv7Omna6ru
ZXTTNiAV2ApSoZ9gB7zVqC3ZzjHqBY4QEWQarcC0rJRLpuQbRIAiGJL4d5NXuGTH5oG1vE9BrCBv
JXd8of/IDIuYkTQ81QdMOdraeiUxovsJ6LJNmDRPz23gmLkN7m+qUR6FZB5MFDOYh74Jqo6cgCxe
0TRVL30ca5d2aRwTw0oHEmZW+EKPwq3ZgdQTms4ORXE65l6r2UZp6gaAsnZxGf1WqDygxBCjKEQq
41dvDdVHi6w5i/ahK7Cxc1w4TXpEDUQdoad6hMcvUQOQZ76zI2kD6p51ZV6xNc993ADes0QV/HnH
WiDUmwly8W30SLBLvZuoCkcPhFVYPtsahFKoduDwzeQygrz0sc0iqmBT2KUqHB6zJXk9Z9HO9hb1
2br/HblhjkCZAbzR1TNADGYB8DDcixmrRh3CvN9pUJnaPwOkwRjY77bxgPNJ2yHr7Phm0aoBQtPl
Vi07EMqdggGLpirIR6IXE0UhhYXKfU719BiF3VxINebB3E2IouXtDfbyg0xz41voyR+9SQcFqofW
0bHdkxL23klJQ/dkLTidOul+NK53qWKmWbNRmMayuj7MKCxhofr3ABB1X3fd33gfGHCC7WirVOn0
MuBVdHFIHpcLgTjK9GfmuGfwDxNR9hjyDQ5/j+zayW5EwJeSZKsbXeg3JSSKPKlJVLSRSdWtsg61
W5e+ldrtHuh6CSjOswDdsBjsIDOfnIKilF6iuYV07LOyOpcsT6lt0iTZV1Nr7ntZe39l3htcpk5t
w1+zLTdw3llLvQUio/yKjT4orDw66WOEP2KtNht26t6hB3i2t8CBgjuhJKWEbN46CPeOVZL0UM0N
MeOLN1rDazagUeTQQ0wm3bZm9Fbkin3+auqhdD67NpH/0ZZQxLD5ulohsaM3WOAY3RygZ+15uzAK
vUB4qK9pTH0BW2ZfVyMexdA0zrNMKJsSffzOCn1bROl0UmfkmxCKumtJ9MdaHKKg6lzQLV5vRnZn
LMRLs4jnmMWoXVRTtvehb6drmywzNz2vitq7jAl1a5ntq8hRRZA5/Ixgwo5Ky/6j6zMiDyv+SDMd
nUOzfLWM0d6NRcz+e2lC92X2OnhorZZsm+6eOU16EmwPTlnoxBujhAAAGzs+W7Z51yMD9oY3ckdh
9ziAuCK/l2wHRd5nDCpJ7LE56xaBMy0/rBgwe6lIQxUGlmhai9cVCMz/NEpHvahH27T0sMswBJJa
YQVSY8y9ljQLfg0OsudLIUCZ9a0eYuuK4RYcCcxAPTjWUQ8aa4qGiR1nyHtJjVwQlD5yo5bnxpxe
VTGPUDtCezOiShNMSxeZginoTX4sM3MBmjkig1fSIT05a6CLPLM8g8g4DBOMFOBK187s7kqL/1Nh
JulGx0RzDlbMnFgI/Bb4s60zTAWcgtm9jpmmEQp2+c2jNHdKmvpjBm70jtcGaMPyhxji7F0tcInx
2t9uGXJzr1kCZ0kVyFlnp5NxQzmeq72szcQSBsDKUzbhejYa4NirVWurAPYMQQpMsjBP62VwrXyL
ZVQc86Riyh47Z4NhN/AQSgqA4Mo5KFFMi53S5rmwA5Mp72XQoPRKgAL4rw27tOHvITkSviQkWA/p
LD4EUnCIj+4mrOU2jjNCcF/wRgC0N6nGr4v+b6YEWS//YV/Tntsh38tRskyCCkwdLK3VFJJQC49T
yqMjvpdFZXxDQh5FzvGhp5F1yAblMZMEWOit6r42F+OB5G+1Mw6JNwqq9Rsvmb2jiK1rQiktyHRk
lVq1QPjPADFun11Tny5alryNKrtUUUfIKAoow4tJUx2ia5M2/D2gQB+fChBRLrudTcEbLFdlfwpH
ZNM/3eBoT2C7LtLYysRGwGSe1hZcfZH1zabMbO8VFoBzU6e3GQTfqwEYwS6iZlcn6beKwAD5yhho
ZUUxde3OmZ4T81U5AE1F2aedK4ifjAz4i7Upos4I6qrsD7AjyrfOlM1hhC0SrF09dRrwxtLCL1Rp
XgiX+X/azt7oVfR7spVpXybZfEb447WfAXubrp3eIqRcblGjSSrDSGE6vZNtLWnX+woauBHBzlBS
JOZyPt7C1HAHpIIdQZGxjHzn/xg7ryVJkS1dPxFmaHEbOiJ1ZZa8waqru9Ba8/Tzsei9ycnTfWxu
3FwBEeA4Ln4xj9mRWfSTwToHvfghy566ELDYz9x+w7SsvWYLZqZccHUhCIur6TxFC260Nib1CjAi
XJCkEkx69EVRDP8Y/zdL8qV6trx29a0MuK9eC51ulxUpoQA9Gx3ktFZXwcE/TThCXqzwLW5ACviv
YxOkpwA6r90acIuG8RWhctQN8bxbdTUEIyS4ocxkwuDGDkrei+CGFHR+Ckly/GNym+AGLsuajwxW
+SUSlTfaquCSXSSazKwgwcLi7w11AdrXbXUUhErlPC2QQsay2a3ogVsHDV4P/i5RtGUdgdwALNaR
XZXvjpIfEjXAIfdPsx9AMS83rlnOKLENn2hriTofBaoomeOcTdlFakZOy51BFjH4+/h2OYnU0kJ1
2tlOlh7kVyZoTbMBi/DZ4up3Dhr1LAojjreH5D5cwXD+6pbnN5qRc8lRo5Y9YAkSuf8SjZkis6WF
8Z0ks6w6h6Wi4z+z/KYc3GeAd8ZFLik/A+flMKoGxEn66uiV5Z9yXDoGcMyXx7g+YckUvFTus+ti
LaTRLW8s9e6M1AqeTIA+VuyvtAZot+xQj1M6HlW9/il4YAkGYNRdDb+O9VQkR7JqsDEjqpyUPt5t
jrLpveK8QjX40cNcPHpNyBO1kRA9tUnzKs/eTtyngXWf01wbdOvWEKG3x9Cd7a3iljpM/9oQzbbt
oYEd1oFQN8FBHpc8DYmVeHwmO4lKK7BC3Wdfudt5RZ/f8HX0QJ9JdAkgItA2lHOF1zt9y5DMABGA
OWM1jBHou6gc7eBIARLZNfLbGp3THjSUHV3kemPTsEbdHOI2+TqP+k3u3HqXoJbuCiudDnKv5a4k
bcH8v9UQX1kwAPJM5AiJSd7aHCQtgZHiGNJ0IRBNRB+H7pM8+LVpyq3ZWoOU1Kx87iow7Ae5FfIj
9b7m/rRBoe9ZQWeUa1V/tIttCHKX6/01c6efAV4Zp4zRAK3uVavyFqZteMpniM6tPn3Sl65DPttZ
bDvnOZhBAmPHt1Ohc6KE26AnZCV58f9c+N1vkCi2V5Dd9VBfa65PDzUZHEp7Qz9IFyDf9w658YsN
IGv8lMLlXW/uCqd499a8A1V8vIMG23hFBGtybk5GmGvzMXbDH0qXqcftDtMJ3nTHhdK9dS5q/5xh
YnmS39L71VNqz+oJjcZ+3jdZeN8OugLMY+mHltdajpTYv+Z5XTkjHBAmB2kJfZyeGMIwdVkagj4i
7WTCsd6az1LBrmYqmPp+QILtIi147KzhMuUW05LqmDsDxkfuAq781+vaRXr1Q7DCXm4AV1gAKVvb
m+MHV18AjEZh14u8Dd3b0i1LS5Lkllew+rP0SJY+O0ffqQYwK+mzEyj0kVJfgu1tfddE16iUz5U3
XLzG3EtLWA/BVuCsfGkbNgikL2TC3pxR6L5ub/jWliVPksHSCtW+PzWA9M6hE52kzJTGLjW24z82
QUnLU5PYeoyk1+iHckl+yFubbVnZ9t9dD7ZybPCn5jWAK7dLgccUKSC33gbhvHw4dA+iaaAzUZ30
Ez4U7NMzLpAnPtg6xqDOUz63Lw5jA+aH9zorFrNa4LGdvOSAUoa6u7MWrOo8li/54HYn05wZSjS6
elCDgrWbHoGZHRu8J+EdTPliF2nOQ30IovLJwbx4e/ByVUmur9OWlsytmXw4pBjS9tJjPyiNUYJ6
6a4lpifQl8wYzpPcfTlJAZ5xArNCs+t9aPV7eUtgtZMr0Xe5g2t8yy1ElGTeMuEafIRU990WLkXI
DetiJb2yDg41JF7wDWOif4564O7ImBzlHksgjz1ehicI5TJHntI/8km/ebGRndR5vEvMEoEyr7tI
J6PRa7dwdkvUcw9hEaxfAKP9E1J+dpUTypOXGD19u7Bh7Gj4cx68Z8zi3BWz7Cf2q4/n2SmXFrF1
BqqmOleO236f3o7aoZ8g3m93scwcetJk+cxkbmYdfAu6kJBK4AV8A5dsMBL3kB+VKuytQTkx0EUZ
Neu46pjJYAu8bnWeXOc6AcxhP/cMPRKN4sjeZziGraOrdRYVaUHBnpuurZ0wXOrH2kiMk5xffpdv
R+O11Z9mI29Pqmm8yFPdHq3E8q77FRtTtBuLAqV/KOR/T9C2jkORb7+k14Ed09MSRxqmD2D8j1pm
57Dz23x4QJDdvABNq27C2hmirrrRFn6XYZatz1eexNbHbA+GD/RfKfRMc/LqgwVBGlkMx8DhpOAl
cOnBDygEHktumTwZadaBytqjBTzYL/AN+W9nLhW2Hn17kmuDXvr77SZspRKTKv//UzFWG2EvPWxd
vfwYSa5j8S0tsTVzjrD9YECLMIMMdJXOvqh4LEoVuew65JIoDpu8amuUfe2/YfXrh1J+57tRxnps
mbt7YAH3bAhij8GHXsavbI6wdC2vyVwgB7MPJvMHWiusJ4d9cimaMFSPUn2N+ssXNAIM0gXpOo6T
liojui3Y8qY5Y8tBQylSAya2DMLk72zBipKU9Lux7Prry3mEifMwFui69cQb4Oknm12qeY9eb8Em
1B+u/BCzvumurl5lWCaDOolJsJ56GRZKko0gNK8DCCBbZamyJSW2Bdtj3PK2a3w4Nso/dwh10IfR
Z0rH2QEEyC+SljePO54wjV/K1x8/l1qxi5RBfTeMlEe4trz5ZwDR/irNNUJJF9D08gzCrkNyQ1rK
P0fl6LWrApTTXNwyPXykggQwRbYp3AdOiBA8pHQr2OaAUiDBVk+Sg/9r0Or8uv76pSWvZI/tnVnH
M2tjllxPzzv2T/773klsrSXRj2k5aD3ru1ofL/DxKEVjY6O137QZqVnpV7bRgxz7T3lbFSldx9kS
3QJ5HltSYnLcv5713XRGakvFD5f6p7wPZ/1wpWDp8DGaq7sQRt/yiuPhzF5FNa9zVXnhJWApBXIm
NCIm78sy2xZseXOGJyj0O+pUrUF0rSTdrZx8q/quRKK+GYAQYgt+bdHyssh7sr0s20v1r3nbYfLe
Sb1/yvu/nsqf84XcX8Sg/caDi0Mbw9plLCwfri1YZ7Jb+t1axT9V/5C3zieW065XkPN8qLNeYUi8
e00ZfqudF+6la5A5qMS2b7T0IVtSYtuAbKv8Ie9DUur5PYIB/S+tRhIhKWyIfLyc7L0zvJUmvEYl
V9IzS9lMq7MqO+le8bp174CpoI1vaWVeaOSSlp6fsVDAipKVWe66dOQHVjvvpXtg9R9J1gZl4L/p
amunYausIUjvUpQzJEzE3w7/1N1uTcGRSf9WZ2sGW96H5iJJKR2DJmXJwoXpNaizeegcPZ33Mv9N
ABiwXJSMb0E7RKf1jZebsgVrt7ql5Xb9a1IKtldXkgELKX9335L+cAbJm7ME7ISW8Bptnf06sF7L
5flsRzZ4lTB5y64WCyPGskLybua4VZNjJZCBwZaU2Id60oluee/+uJR8OGTwKuU4Gw+gAp9rqBS4
BkgNVsoNDSTH8uEqccRrX6Xr8rMkyy5yZ8qkz7PLrDq7JnOsi7zs2xNd3/13i5nvhgpbVYnJ442K
nhW9tdK6yJU7iJ4YcYRMio5W9jB7JdsxqLlo06O8ous6pbSAcdbj5pu8yH+vatVqcMQ6m62Ths3B
PM+uCRLBsMQhrUlQN+xW7ra0bwUK+mehtSsX3WFntjAgo0PeVj4sXQvOpu7fCWfbYgMgUtGukbsq
z6XOoDLpVfFWxvBMhE+uLw94bhHdadf1zA+3X27qu0e0Tl3Xuy5zFomur3nE5uTsmdNR7rJcdgvk
B2xJubEf8tZZnZR8JHNuNaV4+0t6GOp7G2u9HTaGWMUFuf+lK+LxbCAEeNRhzJKEeoYAaXHFZ5JS
S2fvzHCQ6VlKPQ+Yp54keDfVwWukZWdtOYea1NlDGdTtTmrNXTZelLk0D2qfAdIbhmLXRLzqEniZ
a+5tD4CnBqboPk3ckxqFVn5EMgjDZWb2R1YlQQ1PzrXRg+YJThZ7zYjGQjzPHNyLYvU+9ce3BdH+
KUAG9hP8m/qAatyIKgdJycsQPMoStifqERWI2K7ST7HnoCxodg9TjBaCA2zhpLO3f/Ysf35Oq+YX
fMdLb2rllzE3cdVK/R95yZC8xgf+5gcqSPGseeu92frpsVrPzq4fsOGgtajjDMMuaOr6az2D6WVK
Xn7W1dTeo6gDvCpCtkstFlsAk6XkObcq9JtU9VAhEYwyVAmOGyPG6nFcSlhKwkxgwFEgTLRzU9jl
4zwl1aPEJMiKwkH3LM8RFmYR3iri4FBWyA/50/DdZPPs3KqLlF+mVgZ2JChxHJYF4J3rM3OLixjV
axXCp+FjJKqiYHhoswJMkNcOzIebwr2B1GB7zWOxvUX1a+qn6HlYAogu0bOvJj+Q1VSuklVmmHSj
u4gqV4HwmWGxW+MEzw1q2M8qO6HPqaJp+2kcA2YQFMS2B7QqtbmXOZaieMjupmHoHrWk857mJagz
YHs2bQt2NTW2glDP0r1WOriiDezOmBNmc+Ooowvj/zUl0fy4pkBzoPzr0Oa246vI8p5QmYn2Vdju
0D01jo5mmYdpanI03gDTF4Zm3mwHqDOwVu2g23rS7rCCRwYDB/DSC8v7CqrdfbMEW5L2eU4K1lAH
pI1suGmlfstnMzX2mmloNwmKKfhPZtFXyn7yYLl7YcpiM6IGb70PYNS1x/57MuTfDLbSwYVD9+fd
MuEzg0wErVBUqMT0819sd34N80T/PjUJaAUEcd6CMQN2jQ7W06yxl2xNiXVXuXl/0/u4vaRpXDzy
CDQo/636qRkVGleWmg+q0b/VqAY9uFHyNNhVA/VVqT/FPRtHDmKPR0lKAVuhn5Ffz4/1uOsx7thN
S/VYSzHli8FyLcexg02Wo0C7pc84vDvYyn846WzeyanqxtQeHS+8QA7DqTNDFu3EB6c6bL+gDZLf
YTgn63lrY26fmq495iqyNnsfi+U+yF4xKpxZtC8a5sq2eQfRovkE97x/ZOn4KimMdttPmNZBhspG
xJqWGpLnGOXHgxL3TXXR48I1EKA2tB9WLJaoAoPuHv20/r4eWFYuU9ROpMBByeKKDGYCmo1boZtK
e0ZsU9tLUm5PlqrLp8oBE7bcH3scAbpUy0AvPtvj7/XvpEnun+2ihnO23D9Up0HkZZOHPz1tZhxM
lFMkKkEVzDDct7S0trFFQvJdphRLSQe54zA8AZwBgRcMO3BdWCqUFZ2SXn+r6yC89PYQoPEeVj/K
8iTl8RDWp1RHtamaFYcFa8XFLZz1wGsTRMF9twRDgu6Ja/jndwV9n2In8yXw7fgIhSG+K8cMD8Ml
kJjkmcyysWywUVSLtajBb/BfKsoha+3t6G7EHPD/ckjqDuArVO388TRtVyBy+zI+liqrgfsPv05q
y0WmotSb+7RdeBRsO5pWCwMWRcqHaAlyBCYeJDn5PoqFkT9AXldjFteX4lJFuXy3VZIYDnp3fPg6
9pE5OHZZVQnLysMTY1KUm/PFAoqPspSUfjhUknLhFtXRi4MQ+HqoXO3dEZluHrsSgMbHguVXTWUM
2fFlLuxvKfakIJdmN71rpyq9c8cIwImG8maXsc+osltxTIpQe1XLcLh39fqPPNTU18Eu1Fc9rB87
OthH9qZhuiA6yNevN9D/cupWv7OBlnxxM07FZk75kKJm8CWqlK/wkYMnKTTL4MEvYvtZykAKH1MI
dZ/ypeZYf0kGzXzT/Kj4rCVXqcI3J3tVmwb65WNYp9N9H2jpw7gEiPvpw85MaqJ2M+/os0HjLUmp
A9GUjRzf/UtNBtxLXdYuYS6lXzKvRkdbM9q9JI2+GS4GrqmH0rRQxN/ZVtd/wsYK6SJr1I8RhMov
TY8tggpf77zwK78ABSsPduablxHLzOfSHt+A0HTfrfLn7DbuV0tx21tWRkgn2Xr3vZkBUqiOlT8j
ooOWbtj/Dhy7/Q5kSz/MMS7iduO/aYDP0LBtB/CexOKwPc5Yw8IX/k8WtMi/Cz/k6ZYDKjab78vB
q4/4tZUozDnFW6ZY9q1JuwnN7b5402FMf8L6fSeFCjC2NxAYX2Hyqg+SZfsN+wvuUJ4lOaImcdW8
KdlLso5d83lml05ScsZuUB9UtN50GNF3wTSDSyis0Lir0YqBFl37qLDZ+QOL7nF3AIuHrCfSssfK
H5yblPSt7x1NbbBod7idzD49D4Ix0Zderfo9HJ/oJkknUm1gClF/J0kbIyJ8IHX/XpKzMv10+eY/
Smrqs2f66/zZiMH3+GNwCaNBeUmzVn2IfGjEoY9d1ZBXzwB9jshO9C+l135O4la9A6wwvOh6y6sS
oypfJe69VJB8dBFPpVJnj5IlgYnKUWRDYKg7HcPVAvfYzA5epHoMHe05N1+apji5nVthWFgfkTEv
7+zJKe6iDrLcIhZc3ikqQdNVLjKz6nSIvR7RcTtqnkLNwQp8st5QCEu/q1blHdHNLC+ShKMDpF4v
vpTmiCSl0YMlWKpp/eTv0PQDVZOPuCurLUDxKv0Oijo7Q8d3Tjp7H99ty7jLXcV6NcPMeSgTC4DF
Uq2d1L8m0JJXPm3aA8M6DTciYu4SzFrq71nBa8Dv/idvqyIxS2n/qnpdO//T8XoLAKaz46d6nJvH
UamASxcu0neguky+RH/lqv/ZHAf7S+OM6APlenGfhYaNsnGVgogb5q995b5I1dFI7+vI8L7VTa4e
3Dq2HtLSw4ClrlFLQRf2M3SkXwriV8e42LvAhu7VkpfKHeOfnQZAzDLc5skzu+Cm2E5yjtJQfUVV
pd7J6Z35m1p6za+OfSNgRGaMDuNkXFizLVHdLa0Xz0ZznNfdQdhSy3dJVhco46JRdV/Sp97bZXjo
fT2+1YiT/12w1pHicsuFRwL4GRn/gzoHanyQ8hDc472cLXZcMu0KOmHlmNc1KcW6pyXjiVc7WmsG
mv5imYl1Vu0B7vZ2Cssx72zg5TcntJRjqhU6tlSDc7HA+17xumnuNcN0TnaSTc8TPi6HvlWbz7yN
KtAf1/nB2PkFbR7ld+O9uUPCkHQsrNPLq90W5i84iYhFmvTztD5e2ixxIKkE87Guqvox1tv6YhrV
cIvc1sLd1y+xJegc9LEAq9LxwczUS2Sx/N7/Hgfj5yQylb8UkJbrhbJcQyqusP6c0uFnqCjON81u
MtSOtfk1tNEGZ4gSPEGhds/ZIiquKn5616exdWY5IH1yoQKBcW4s1s/oyGx/Dr/TAf+AfKj8qQf4
IINOYoTNIDwJXPOvDGVkvevfAqw5mvZT34FZRqe4efNa5oRdX2lP4DY64Dk4LMG7cg4srvn+RdcN
PKhGZ5E0UFPc4rQuu5OY49RsASKB8NAlyLrgX/NJcwbvLU+9b9oUKw9m73ncA+R76zCtb5LsDJTn
cifurnrcI0ylMS67diVQt6Jxvc8BhPRdNYTqQ1+V/ueonr/rVqA/SmpeEOCObj1JVU9z7iLN8p8l
FfbBuU3L9JNZ6P5nf2YvsbCa19JwnM/+efQz53vMp/Lcjmp7dtoh+FHo53qo7R8liCwsc6r6MgRD
8Q2bu31vRe4n5pH3mDwUj7WvIJ4fQN7o+lDbrXlLQVSw44yz7sJkGc+IHU28RAivGZHxl9gdWoip
hU7Qfd4qNEZtHCq7s04DloKP3RLQMKZDgzfyQZJSwIZt8djMuG1hWX0H2IkrB10FugHD0R1rd8Wj
sQQ2Urx3rmI85E41f2IV4FtXRtOPKVqAHi18DnSgkNxL9W/xPEw/xjqy9uOSHy35/7u+i+TSVt93
fc4DPG3fBC6Cb/85/5b/b+f/3/Xluno1wNz2zKOZW/F+YML+Ug5T/aI7pn62lzzkMuoXKciZ/K55
UgWhyOalXPI+HMuXEzkrxTvHOt9ECayFbelVjXqiZWR/56nYR3u5edqqSeEYe96uruEbBOWTkrUW
hEk4X6NWD8HR4V0/9OjYHLJRK54kGE2eV9F/0XdaUx31MFHvgwoiHp2UJFBoV+/bJZCkbSiQ7td0
Vh16pmtoPf6nVPK3pBwheWjb3eURgLYtaz3Tlk7p9ObRfSq5XT977D9QJPO+J/CZaFRlfvV8uKT6
6Hya7N77aSBAx2qhNzxZrovhaILeSpGqEbuvsIkhHl+bUjkZujd/RZFhOHecVQRPv0DLuso1wgw4
X1+11gNO2N6j32lsdC3nxrziSeeufQY3YuE6YBgnvWnHm16HaHYvhjviqLOa61hhATmXyZcUSNCj
1X10AVnBRO+dq5maJeI6rf+SOYnygkB0d9AvHjZiyTyj6WKgHYMIuWPuGILAi4nH+qxUWX9m8ocs
vvG7MtsfSIwMX6MYJ/ika/unqOm1ixq32dUfU/MxDHQ8MZRy/pKG6W9Ah9lvDg6xg78ppok6Fta/
L/jJnI2xCx6romleiiUwVIaHYYFc4lLB0BcqUgNkw2rLRy2FF49ksnocvKJ7lPpSDYOnI6aREwZo
iNMkiyc7kHm8ZPvkJUCsA1+1Jn1GdAiDCAtjNKNTxxM+aPWjFXTJuYJa85BkkCqM0ZzvHRdkMex4
+87JhuhaIGV855mRdWXZo7h50zzcsmocr4oalXeZUWDs4/fRfdL4SDwNjnuflBNerzWLJFGX+Ke4
bVUcGNT65HrFCNEV0WUEoPpn9ifKYxo73YuP2hO6wWAH6XFAA1V9/zp3WP1g7jy+RRbyyJ2567uQ
RamgUD837EHvw1E1voyui5Y3uqdf8Z7pd1U0jQ8+PlRIUOfpoZrCCCUs9OP4NkH48NP5j6Rxjz5+
ZN/YvW7QtYkWrv0cvYIl/R3Z6vyHkhh/sPALvdwKWCgPXP2UtXyc/cE898sZ3Bj/DnBgJRYPIxMq
e0KkE4jJHwW4RL0zf3pgDZgCZsMd2qjjc42R+qLGPyO6Vj941tQhhcwbwMyovGSNhpAM4n3jY4xa
C4Py8ZKbSvTmK57z6GiwacUIPjR7KHeWP1z6dJi+mTZzJ00L3tyCN0Wb8gLZAHX8FgEAPAbl0F/k
KD1OrrUxaLfc0YYDa4nFDUZQzFR1QQZbHoYcfrtbs8wJQUSpIrF3mfZSIpkfS7bqYyb6hFxgO4/k
VZULD40NvH2GY+CjVbZYObZK96XDwPI2+mqGfAW3JENvm3XLAabHkkTRzjtObYHP5ZLUzQnSkmkV
V0n6aa3tYCfGO0weIMnZDpOCJdDzEL+n0pzKu9FLKhwsiEmw1ZGY5OE0Tu1GB6I05KCx/g/HzQhG
lRDU/9e5Jfnu0g4+AldGQrt3edshcv0xKudbln5rpjB8o8/1d0XsWFfdh1vR58ar6jn+2RhCZT/n
PGbHK+JnuyoukpKDTMN7bbvMe7As5YJ00fzodQ2UwjZvv/ajU+2MwQl+toHyBqHI+9PUtFPu0h2g
A74PtFyPqIAob5fFv1nMeEIdJP6jiuqYz07Tflvs7veJ1ZUPrHPfqYi4P0AUqB5yrQpPyJnOu8RU
q4etQEoZYP1dz8SSp2idvdp9ASKDc/NyBjlEKm7J3h6dnTPU7Fn+9yIfTq2MCXwh3f+SglFFMHO5
yHYCSaaDemHzK74d3EFx7rsxwIAI61AcX5Q+hEKiO88mSo7Pqb30vloBwsAM3TUPpi+WSql7cVgq
eHBUjEtiFan/Nbnk4dQ9PERLIHlAMLUjvmjsgiylW4HUk7yqVrOTOeAKIMnWNvJjhCzMoYsnlver
+o8I4oJXqPV3LZigv/Xl9MUpmbTXU+O/5nPeH4CK9S96F6OG6YzZk2sgqhIj4vYwWf1wKUDVouAY
gdnHtupqpR6aIEsvPjhq9JinanXKmOs+q2jtsmLA6nVq1QoL60X2mV8X7lnzdr8mNgoo1myaP/AU
/eY3qf2rtPybykJmgBIOvKakThhKfy7K1ka+j0UGNjS63+Pk3ft5XvwymvinYrJKTW8JgB7UkGX1
uGGZSC1YSHpmczZ89uuhQdOcCYSUjk5Y3oUZVEApzbHwvPf7udlJaZyGGZ6XaMpJ6dTa6WOtmD+S
5UzseORPaV29Sllsuqw5IbTEmDx6KltVeYxxEiIeWHP0JDEJ1Cz4Putqdd2yJIYbaniI8fFZj9pK
VSdzzjEbUTvJc5oQuUm3gXeKOOh+q7ddRx2yh8Ys7Js/69SdY1ypYCK9jolXskXks3mipdqd53ba
nQqPCs56pJ3TGakYKZBgdFEN2itLnVpRpuq0HaP5yq9yLlG2++9p3lWxnBgOmZx8O1uPTce+d6by
sJ5Xiv005hLvas62ouyxwzIPhu1BBFtOrww1FEEYrO8OlIL1kvIDw0z1T55pflnzDPkF28UnL6EJ
+k6nXpuwPfzjf9pq/31e7c8sQLdh/Q3LXZDYux+7/Lj1N0nJetGuzJ5ihF2hip+t1lXviqWaVPDN
mmUeiUqJBJPcfomabod0w/CHx47Qg9INJ0Yb2KmNzUOTRNW+xsAiiKCaBU3+0yqaCQ09MI29erVD
fz47XvcXsNzpkCKsqEa/ej3BOtK08aPw0Afzhu4apu2fdeZ7J8ZMdy4SplGlRwfNnhYpW++XrWCR
HXc7paYjR2jWRA7f9VhjbHC3cuvkC/PMCyS8z2bTe7ue1w5dj+mt9ivAxd1nLRg5GTQ/FLGTx15t
7p0Y/mUF6okFnWPK6lZh6j/DYrhX2PWcCiwRJyQYymXDr1DYdEjg+17gETNN9ZK7SNFe6jZRntWY
KW+Jn9Fz5d+ZjEWwl1uyhrGHJpUmD2uehonLbi6G7LodFbCSd8hqJJfwTVWepQAO2s92hnFVtT1U
zvm1qV6b1ByeBwZCrVOjhZ4zJR9mICOIl8X8kOCzUmKygkMOtgdV56Ds0I67Eaqp6YE3tNLHXhtx
AFuCKfVf6gEef1bcOcFggfonKFgt3sMxG096gdaY5OUoMJxnXNZYMP1PXjczkEDSVD9XuOgVruU/
ZUuAHIVXOtVzayPXlLbo4oyMYZ7nJYhSo7y4kzPtJEkPYjzHqFFAGGrWrC2/sc2vkdUaN8lylUpH
l2ycsQttiqPkSWDovs42EZqNUuVdAYp5xtSsF5ZsSy/Y352K/CoXljw/HHa21xqHdqrZsV5+pBRG
iZrfWTYChEuWxbL6o+MohyEI45eiPBYQgp9bTYte2DP/PUaVfx004wEh8vR+xKzqWQJ3RusfWSvr
tOWlU59j4oYyf6IqsQKl0TfwvO5uiZVYzyz2W+uxXWQf58LH/ShsG1y0XCZtforH0GyV7nlN45BU
neoiNffgfCkPS0u/WwbPceM+zR6jg36u2CuqOvPZ8xLlyYrugiVhRPHfwWjV3ztWLW+TmS7TQvg+
uP8BzNjqjQkqR+lM1ysnctTCxrsiesbwrnssi+mwtqi5jAKwxu0OVeTmqaiz4MVkkexFj4vX0g/G
O6kmAUMyfYctUHmRpNTVUFk/WBXIcTlK8mBUpFASkgfmcOPeUwPvOc0N7xld7vlmGN2PwK9RCVny
dSfrcZKKd37swvyXaihgXtm5Dx+kBiO/ZzXSjLtopv0VU9RelMCznyGLOs84iFVHLXTxMhhn51kK
tBZxT7Vkc0aSUoBgivlYpQwYcd5QUI4NW7aSDWPfR/S/SW/db3VD1k4xM2ucc6pX8cmdQEwgZxm+
lLAhDtizJEfDQRlt77SVfzI8A+Vw9FtekHqOXsy2gRtqJKwfjKyHukaKqdDiZSIBY5cZtyzcPPV5
ZLRRBtjhKZiF+ItSn4/w8N+xJYm+3te8xcsPbw0P/N1ireJjDn2TGHbNGfvXt3ZhCXULhFFiEgwC
lFwCJrUAJyUT6dru7OnseI8xgi/F9BauwKsF560y7K6/qfrMMkvLLHYhPmwBY2SoDpLOhPXQm9lX
cyEedQuTpl5+At5EMI9s4R9ZFcJuqEGyKIDu7k0CvWrHGYOjetHf+G9UT71fUaKjgdHkyD5Kcd/P
MEQlGiM7g+R/ErPNgXA+m3ao7K13zJ2wIEnQGYldmy1EuYtrMWIvd8uqzBntE+wOYJhBXzCPymQo
UOy6v6bO/NNHLSItqvOI/dfB0l4DfB1vRdd/c7itdxF2YKdWM3+Ek+kdxwVVm3Cawrujx8mO8n+3
uy0xeQLsYYVHM+BeKbik3amdfqiTwLy0GLXdbKMorzaThKSK652idufBtD+n/GvLGmHoQ+pQecI0
Aa1mTO4iSD8r1iGuITEvpLR8QVw7y8OSWIZow7FCFoTvbq/dGpQtgspmo8soUeJL0vH+3Y2Bosx9
s70GCUVH2ytK5rPez4JbFVq/zCxUjoZ1Xwz1eGtCe1gDw4zGm68vdy6bfmSaXt2g/FY3L68QHZdo
7nq9dpSoWK9KTILE8SvQTh5qGAt2vljsWEqjgqDDoOMfG1bpOfk1yhACWDiiy9+UQP7wluwyA2UZ
Dd9Mf+EwzQtGUW5HIZxTibYzC1555kyH7clIO92SEvO0AXsrCLx03gU6gQTGAvvbAqszw3NnWnfJ
gr2XdiBBtCQHtjhOc9TcS1bpW5g7BC6jEbE16MXRwFZ6nm9fFJ9SralxHzVyOGALa2yNOp0+XBNE
viDJc08XfYjKxMZAAknGESrEWqT8rhlSDncYQ7a7uXF6XFGUeLxz3OJgYNPVFuO0CzKsdUP8qQ+q
WzGL0VX/zNrPn146vmnlIqzLeATf2ALDOaj0E1vnRz3r4Y0mD1lRhTs0ytgoncvw3gYL8xD43Z79
9mY3TNljpvGJyL3KOniorN6pVbunyyjZQmdlsay6K3IDy9R2Vl9g3+uXecBByHbxpHW+tnWbn0w2
YUCxdz1eLE1wilqMKM18p/QZ+yPABA98cOk04idT1+z9pE3K0VdabGF6/YT2P/J082fDTK95WbJ+
hyVR1Jjfq6HCs3BKT8gvRUcLol/RdvdhUKs7Po4wk8OiODQQMsLuHuFX8CQxW7qKytZrELOoApdq
jyhbdBqqxSO6NUDhskTB5vR+LvUBf2O3OZRIVDQua439+LtxuDFu72GVwvFz790HUxLvIwy2/DxW
0TXFojTSWK7uVYRvjRh1fEwzq/537MPIVkFS7cfZcs8+WjdK2V5aPeQmoEMXmTZ32gzhijeDCS5m
+OK5y9IlRpCMx5o/HT7dS9+iaWjHOPY1T86GMkEEVsD7d4NyZkQx79l//MHgOTy6E/z9UrETtImA
6bgzY08Tbo6LPBrwTf54kHvTJXFfRiSQLux4qveAaXHPcHFgUHMedAlLF858FyAY7AauitdWZ6I5
BespVH63Pt4y9f9wdV7LkQLbtv0iIjBJAq8F5aQy8u6FkGu8dwlffwba59wdcV86WlKpSipB5sq5
5hpTndcryExlf87j5dfmi37ZsVE2HLI1J7xU5vDdFNCRTG5R35hGwprmiX5j7JCYo6ciQBA9VVlH
Aq5kTowJ7iBHTrAEQ+FLpue+7FekCKzljTL715D9IoDyuiGXmXzQghaOy2vJxktgQiyjjytnhuhl
n4dG2xVRF97PENeXxv2qc1L1Ij36nEdt17scBCdjDNYCcJRWfItXbmd78Y8Gh3VTKbKJDbW8eQ2C
BQKkof06RCTCNbKSo2Wg5Hmpfg9xwfWtOQ/CeHyaDXdHEC72kRgrliZ0uq2ckLTsO2uMYbc0agjm
OK93mvsSa2W5sdMi3LZ5iT4zljtbatVpiXnCqUcZTAzjGqm0B005Hwf9k5N/7HuzM26H9rHLiGpt
yetCz99Kr343+hE8C4Ak1yL0uB9fcORawI7S2CfFs9hQDRr+An914xGYuulnVWxSJz7YQtM3I8gu
mYoXQGKNwCQJ5iunPmr0oExJX3EhhurGcDCsyOZr82vkjZ9h1LRAnaqfdHlbzAz4Wh5/Y84tgs58
JkLxecQvSdcFWup064FMXXsbvRrcAK1NzYODZIYJWIbmP+QbECbyPZ3sS6Vo2ufeSZg8rDCms6VT
/bOmp9uR1OG+7k7hMhAgW8574nkl6bJlfJi/SM5Gr37KyuHDGAiU1/v5TqRU/sOy4norhECi0Wn0
CVboEsjkgGcYsGHENeG31QAQLP0ceZM2bU0osGZpx1pRZMXCaPx+z3uvB7mD4E+kwK1V79rCDu/J
Nuy3tHZSXzXOs1RFYJUDC4EGhjbP38i4zwPDo+HdtX2y6briFb8oQ449Z2iVJeQl4d6ULUHCa04s
zmi17bT8BZj/Peg0d9O9jhICXZNkzN1PRzcxfyot+ykS87trLMICW8j8OmcoFO59OQ3zzi1oFiQG
XnY3x0cUz9GbgQqqCmB/01w96mlzaVahqpzXRuyv1TlEL0z8wDFW2W4UG7h37VZpch13rq9jnG6S
SqKWrEbdJlLHymBTKPAISeB9sF5YNWXkp8axLZKrgxFjU+fVpciqf4XlHJtGfnYJBy8l7mI3LwKh
5weMKuhBYU9eyxQyV+9ONz1pZhGo6qDBgb4drBQizzRmgdRIoze1ft5odqmC0NK+XchGcThiRE+s
rSBUyuwduZ9V+0TMG23oQuxRAfb2gpIZl8+l0neCVO+dG0v8w3hWEpvLTKvePL1Kb0Y/it2VIfYw
WjG08fxlXvo8gD/zFLfLd6Xkq1nN96P0zUI2Oxmp8wKaM5OQ5zryJw0pzxUYa7fq4AxWJh010R2z
MMSmLfdTogVuQtb9+5zUH16UP8l6OCmJp1GfXuI+P3R4cDLFNZH23Q4kG2ia8RQDDsTQBhitze0g
qzmBa21gtdyfUOXt/NB01YSIO8OMgw8NNIDsisj+mHv1QTZ1sXFy7blzAdn0ifneFdn3BE7PatQ7
82W/2HbxxVr7ZUyOgyieZsbI/VyvHuoBeHkCh2nMcFTzfjwKQsT2FW0APH8W2lG37GlAAlPrjtEw
3JNpRIagiz4+9c5vJzrQFOywZGwT9V4KkL8AlDeamIi81EuwTfnJ7Mv7DDTPxlgmeys8b6+kd3wv
OgB90IaOlbJ7ePsZZvkZe0RMjiZp7LeEYlQX5oax8Dlg003uyDpE2UEV7u1vvehPmT69DfxQHP1e
E0wYkD7zF6/Vbln5HjGX1ZthcHjro4tBMn1lm/s+nQ6qCnfdoZvKXcfbwiLByZ/eodrQ20uo/ydQ
wE59SVCpDj15anpHsJjyTlkF63OwMvop5W5KuHsnN/zNcyKUM/xppWpf5dCfTK+/G9zcJ8/hvu6j
D7vg3MgIGdENU/7uMFMPn7QafVozpDwIoj8Xrg06AmDjS8qG1pioaNTWtXQMxsNecM44epyWq+JC
9GhLHZDoaFXcLsOr7BGVl9xVGzg81zxV3aZxIALqAsORVURPlcx/6161m6LPp6DxBhIjGTpsY/04
6t6DY1FEzjHk7DIab62OKrsewo+h575bBnMngXk73Xi2UO8gp2QBiDup5XRDmxCUKN4pkLuvMAgx
OkVIaBbaYTtavMkObyORJwsLulEEg+l4DPy77mZMpyIoHrsCRtSYafrOtGA2dG3yQAB8H8K2Z4Oj
krz3fnQ1DCcDEBmnMfvghv2TJmawm97wIXpI47OW4HsZPtrO20UjSNEuIaPYy7wgRyJoaXDkGOOD
Ute4eSjCGpH6TYQiMOh6gWKdHYpldI+ETL46CfAedvBhrH+Mntp4nrg9K/g6aXISWkXC3ARDMeVy
aZIHg+UnYDoJVxP5PUvSnKKk+kfIaLwRxkBbyXoOO5egkvLLgFznLi1TEgaJYGHiks9ZnoeouZUU
i1FfXkaPpiH5IqCuzgwQvVBrv7g0LXw7WrMiTPU925wAMndUF9djq5FzkLnDmjDIbi4JkEo7OKrN
a2Y23B2TL9tFv9pjoSjG82wjXGowmePbiJJ/I3p2f2tXKyHLVvDe1PRsV9PWMG1FYUVoRuLAdpDD
nTap+pho2Z0VUZCTSVuadrm3UKaaZpkoaONxz5C21ckiQBB6lnH0Bd8KdmqGZy82Gu4ALhrtH6Lf
Z1Jlx1BaimTgnm7lpajBmIG4F5sct+1hsaM26CBielPqp4t9bgcPb+rwa2s3RC2fEoJZS0RogI94
77J6yyjjXToKsdPL5h3Iws1QLhCfqxXR/NEIgquVZzCsX8XPtXCohPBAuYgEm0aPqDurBMwkFvTS
3WNasomGdCY/lQz3yJmpEPszHUBAjtNMZrs0d8Kan0xdnpqUOzDmHc4EoRJ0JX9tJxyDvIc4XGxj
Q+4TqT4WdYNz5jnHkbohF6TZFgbvE1HiFyYxsI0snNcls0r9vErw9qsGmW/1tvnQQ97M7lYzdpLA
o41na4+iErsRwO26SFUbOKiMQs0YqPcrXY70j4yFTbNuQQe+j7H1ZUpt3oXmCCyZEVKIhhxP8xy8
HRWh7XH1VxqzAxQmxCbGzK9Q4/dJDCMps/5Zsi83UiH321CTWDeREG3wgqZ+n7i6CVXOCTJSTjea
x1Xi2OYngssvGcr17ZjRtTZp3M9EFWWm8QCwrwiwyjBAaRmBnlX2+g3bBI04ME0a+262FzZcWkOp
g2OMLnVAWvug5jroKf1bajTgqPtbLeFqq1qx6fL6Oc1LxpHkDWDMYKmon6feI9UXkWIj83g/kTgO
tXO5SCzstfiZDe+7LpY0wMhWc5kO9045vTvd9A1J9LDMsy9N46NSiQ0teQLRy/BFqFobPslU+vRB
9Fo8jplzP3QuYxlpcR7dgQZKo9PI9t5TuyfRvrCewv5hEDqobhiiJIiRuKM7YaDi8pzb4iQMya0b
9eQ50cdodedac+oYq3IK4kS/I3Dk2RxJxfSGchfF80Mc2iNeQOeehgoBLmkIs3l5c70HV2qYRMyV
xVf0yu/7lAKbAhN8XRSkZhXMUGyJOd+M7UC/Id5rdXku82eweR7NzvDANem3dWxtVWpwEhsNHmom
5VYzpeW7N10EsBPRD+8C2eDegOekdLZTo79peU6rZTD3oYK5p0LC8HIwaI0z+NHYf8cN1nvbOlJf
dGVOgTE5G5uqktPXdNWzI5W0DXU4J6Uq8XyjGiUvQx5C7ml+iDe3bCzDd930Z3bit5g+5TwPha+N
sAFTz5yPzvxaiSTfhuY+FzSkS+ZQmUGNtpIcmEoMb1kZrQo1J/8w5a/mydZnQ6BX0hooreTVafuU
IdJZZs9KsXvbpHrv6omSY5Q9bcKO9nBMSLTneDCUf+qQjIwsri99FO8sgkR23qxu68z8yjUGduMU
8vvKG2r6bxxJzzTEq52GR2XTcMdvPc3hbOhxK01TdynnnQcFeJ6R2/FzNUGYRdDZKsYCGyYRcrpa
acfsXx6ihSTJTxXmJ93RgJqnNclCoU3rKekOMYCNDaYlZ9NW5s9kgZ3Knw3plPuoMj4cQzs4i0I/
8XDzWPVPVYE6hdf9A2/mk4p62jVmfFlADkP2zTKfNFgoBMu1jYlwvVPsptyKDByWn1hisH6P/8i3
vIQeEcsJa5RB0HkxOi+eoW7nFhgJnDmy5K32Orbis+SPBRLlPsk8c6+tkctxPZ9yW4f6npTDLkk4
p+nU/nU9vXCPYgPBVL8uh3LbRvOe76MLPkSAb+MjsULPmWFqAQlY+xcGScPN1IS4h3489dq41iva
9pNTDFSbGFPtBccZ0dWMTtzmmccxlSUqtCh4uTcx2aL1Ni32mnddmh+NgZeqwDOBYPtQ8eZtysm6
1/IMyVBYbyN9SyOaxoD0n5Wn4kWn2BZP0SIPRk6BLiJC+VidqAAg7XGGdU3Yrc1gYTSGJIxgdefF
0X39y8Ib0vmZmKxU8XifC05qsmWeJp2IRRH6W9wS1DCbFXlQ0xMA0nyHh+sudcYTbQUG/bT8IvKo
DzgEnqaV3Dpbj8ZnVLqfztC9dDoXZma/kH3xaMoyEBE5hUQAQwEnSHa+6VruFsa6cIgfOkt/G3r7
S3NGdGWcbp1Fdl2qI8ak7P/OklhMTIzHZrhkDRxwFgBscCu82XgP18Orq0WnBVIhSO1TZsoF4a77
rhu1axztJSeSeOPE1uRPFYW3buNmCLlaqGKGsvIYFRf6xhb5TRX2X6VghCIeFqCU2J/a4dHJxa1V
yM43tYGaqsR+rwOoVqmmBWLN5x08Y8soOFH0afUdF/EBcMVNm8Q7PbN/YrdFp2rpApKkSpRisjfn
+pJJAkXbJj/WI5Gpg15vcYV/ZkaHXdQkodtOtmlG4znt8b+FJeBge8uPcDvEVycpMQlPp1Iz4DtJ
I94w9BhO1kPYM0IRhv+WUnsyiRJSsoqftOwDZmJpL6avRTpurMm8zLDHAqs3vp2hP5pe8lhNdNaZ
APzpw/XNjvOP2Rhfs5K5atIWoF9V/M7JdJmz6Vyl2PPC6JMS4pNg1XjjVOPOruePoV7n8nQ2cq3w
cAQuFexxE7cdtfmqVKo9Xbw4sGakWT0xCYA3URPiD88mkSLrylORE6dU2Q+FOwk66Nr7Ek0nvQEh
7ZVnkyVcOO6+ryrXLyYgd2W/TabkLclb4f9r7PrbtvKvsK7xWprVfQGtsXcKFhfZkrZk9+Dxbpdy
2obkx+NyYlbbqG+ZM3o0tRFzOpO/TFkc5gksYUw2aJrqiHpDOXI14jlfhBXo9FRhcEXMgpSTr/v9
olKSEpNst0TOLROUn1I0H/myXEc4X7TV5Jk75FVm0Nq0IfDKCg+mG+3NNvWdacBwrJEWlS4Xhpdu
oNYu+8a2tjZ4A/YfgzzK3HdN7q5x0ccDmQ5Q9LGBK3cAss4vVVveg3IQbxz0lI1FRcdVXJ6t/GUQ
WUCA6l0b92/xSAt8vQSXmYgpjCX6LpJcKMxPXJY83KOIv4VOf0G5vYaA8jklMIeWN8aWFKLbXBSP
fWy+F0oKDnoxZS3zVK4H5Un0bIxl8vhnFYh0RBnE4/rAaeyRUO23uk+/Of0+MQXaH8Hmk6m8hAFz
L292fWrr8J3yAD9GTIkSItSfNBo5rUHYyjDb2dYtzAMuI2S9dLYoGZqIfEjtVDm1duGs+aoKtN1l
cHbkZZdBZcuJM73ydsUCimYReXYo23NZaTQIeIKtm2nfnHs3M7MQIgndg1o05iYLkJWEZEXKjW7G
ZOLQCDmB3r7m16lNbPFs7+euMG60nA5WwyQCnQiHg5ob64xnGPt59poj43HJpp3JYFKGVTxocwc0
3sm6/d+H//kcGPqU+7LLw8BhhAMQf22yV/WEjTtFRZbBmv6k3lyRAOMmwEI6avYbbz5WDiPpDDl9
SHRkQ+A/daxBO/D77BaDQnUQIUofEHuONi9L3nb7kQq9ndjDxhYBMukfyRf+HPp8nexi91m06SiM
0ds74T+HzE5/zo1PfGTsNR12t1QXETnH+bs2AFStLEp7ORm/Yely01BhF2H4ZaVi8JGI3ABsgPAs
IM56ye8kWZbc5iaZ1pIt1m5jBw9f6HzHnvk9dti3ZxbhcAiPkJgBpKNY9Z756mVAv+1dPWvnZn25
ZO3AWBL71AT53nNf4OeBPSxJllhKf5zT06LLh6K+1qkYN2k+PZYR3efcdY9tLZA0nWtmMk3uuD+t
soH4R83dbOf36do68LQC2VC1t0KPJr9rLe4IjxR4pspuyMcogyZqFD38PqC4nritrWM5CgJ1bE5v
ByuKBbAJnB26hEhgODVM1MxyIDRG7Ta162ubjm+qWIMWVTruQ6v4NyVLd+4hbUTI27rNSdmKPDbY
2aI/YFlbL9bfktk5e9E/s7PoybbkobkcOOvELVke08diegmtBLqQyxktjqxow4j1RvWwHFSlfNdL
OTs79rShp7pPE914zTxWa9ixnG6RWFRBPpSR3IoB9UWO4sIZ+0nqxWtXuPlWa0WC0SJ6gzHCCLtr
7plm0n2MHiyDq+nQIXYI5RCRavBX2XM7mgyrm/yNzbXbumgEQ9pZtifIlO8yby16YTvdlZ8Lk/zF
hFQZjjRXQKgw4k7HfeoVZziN3CW3zF0/k9Jgoml8MnKAgLoF8mWsamxVCFZ2/ZOlDeyXcjrkMzqz
kdve0RTHvuiHzRzRmOoWxCfHyT4HRD52m0rblJgeuryKj1E6rgW0+W4z4rJBrYzAnaj2Ti8KGium
/VWtrafwo0Fh8Y1Mo3btTx2aJTbZ9iZiNHCgGLkPJVdlWSF2DjpzJ+NlZL7Ox6NSb73ShpI+0/aQ
a2LN0KD4Jcsw0S/jgoGMkO3bGEoF5d1Gtdlw35CZHnTEG61A/lt0+XNkN34+oNsoiBrGhKxJLVUf
07GB+MGOEDci9Jsh0c/9pO8KasrN7DA5nSwklgv96tXC2gt9aHYQIo9LkzobmZXb2CSwZYnYHKJI
dLcTenvmYnBPM/UiS0ymev9M14y/f7lg/UGRDZMuvckrZHXOrXBqU0n0yriDxQBFoimTU+/QP21a
RPvaUhpDsfAgc6/YLr3FZjx1byB6tqW91p8Vo3HLeLQzVtI8qV5KuVgHx6xwM4tqvhHd2hNqsdMQ
v4GHz8la6tqcPHFmN7Yi5rLQJsEAdocQyI3GMUvaL0XeFr5jlKEPcqXEy8nUa536RLaVAKDWW/Ka
K14im7mFrby1fSHEmqfQnGyRvvaS9zY0enlIkwwDE7c9Yz4vreQ3bmxeknkilJhIsqzRkpHu+Gp7
NsbirDiB+lS3UXWvI6FwRZWbkL/KNs46cN9dy3GP1zbqeUfQyEjXmSrLodezlW5d+Wk0HgQHd+KF
CyJWB1HuaRZbMGJ23niuYsJbmJX91KXoHwoz3I7p/GpNTF2Ozvjchcx6YgNq9yVBNCzR/VUlCw/S
/glSgpB1oq/akkPguMNNRA8V4dAzAaNEM7K5rH/gN/MWzendqA8a4dMuEzCjS+xGyWBCU+OnNVHo
TMJGBhI2S65kOwS3xo3E1H99FnPPcqNK8wiopFooK2yuOVEbPyqyP3Xz36iWH9AzhFsACrebu6WT
OmScEB06/AS+xXcLU+70nAkKWobQazqGTNA9tGm8TPSYJSk+aTxuu1h791rhbgejJXAtyaoznT9n
my8u6XiCng5tL183qHQ45zDcS8XKuXYP2Ef4MDGygG37mFrhfCNDnd4GRx9RYslxokrtNFjw+JAf
ey3Xd617B+OCwlCfX0ZlHJZORxVW7XM/0hGRU++bUdn5avIMCsV84aePznHXv+eSFpn1zxyTO5fT
PodgdsVxVFiNOA4MigZ07GnU7IeWufFrRB6JVhFmTbhTMHXaT1uN71ZErlcenrMBb6UYfiYXQb9O
keBxVz71iALkvXlwf0uJ+GE9jyHHwxR6w5YBnU9tnV6LnflWOUQXFGl6r4kaer49c8ktdbWpsKIE
xsiZz1mZ+F1d/urW9NWPOhWLnA4Ga89+hW5PVf6Fd4P0Suin9Hs5GZtO+8BvlHJVxSnyi53vYxC4
mA2DTEsPhU6gcxtad03npTdVx7VtNUHEm7yZaw97IE1wo/HsbdxP06V2txbu2cBVgrSN4XOeqys7
bEoVbG1EzfhcW5X4QOrdnK4Duz3nDkLbMMgv9U/KkBVHhfTR1L3Qjxuk17iyE/6HcJJH1XAtJZO5
2jda+/ShRQe6rzpoJ3EZO9psiyq/HWdlswiORm2HsW7kr2Loyz7ylu6arP/YqG8FTtqbv0/JvCHK
COWhziS/bbdG0ITqUGB/xJNrspYSrO5qHhT/dpyDumEdDmvjKR2SlOtAf+3ASwSGaTp+ZB1cKe1A
LN5rlMSCKTc07aorpm0bcpApJuYg0k2rqubYqO5pdOplb6ZWsh3b/KKwjNE7pjtntXmz5+Yh2Ngd
MjjCil4tnThKONZYpvTBVKAOb622Gy5j7T7kJW9oueSbojbaS+/1NRneO5dN361hsvS0N6COXdtw
RuRHZuxj9TUNBhRxh7Z8OhgvlsRZWHcfdQPJhYkuSqFi67XOtaAjFtSL6HyK1m3I6OBIixVmzhq0
Mf2m7RyEcuyJL7zJ2kHtAH/jXAwv3hKdI8lZhWPZLjPr2J+0DD3GmG4M8gcoctQvSy7wKMe9M6z2
vhkyZBgZveQz/U/BvhRBkG61+Z8iPzgNLeOS2NYY9GUR7bScZITGcP85Nh7Non9R/RhuBBhk35l1
3+lm1mdr+RHKPbQWMdnpP0dygS5F/t0oZmt1p6f20wgxKufodrLq5zbDTNFzcZndE3Mct16LwycK
422YtFA8BnPjeOJ7nTihEIdO0nmm5YemczJxXuf0X7ZjJI8elp8bBhWfjTVmPKo1uu0Vb4Ajfrqc
YUvmiCrE150KXaA2af7kSfrUpkNGESyQG1nN19Gie2CL8D2+w4HCquKH07IdTKz7Y3uehyzfY8s4
zmN4JS6E0Re0iMxQWHUcnjOa59eitH/bRZ2FGK5UqWCL49ss5BFcnRqGoG6XiYGre63O6KNcZRoL
ytmuQDmxDo3dHw1FDnqhHrV5Mc4DXiATH/CuSg5FS4nbe9avmVnDppTdq1b1CzpXxmbA+2Yymdlg
emrd+Lanl4bm9mmKvj8ZhMWmsTvvtL73gm6pfE/EXC3JfQ6ZwY9Y66t2D1bpiGeSrTzTTeb7649c
EicWKovEae03sofPTGRffRsvXP3mfmr4u4iE8ELy1ndy6T4iCxEyTddx+pQOmkXGk1m5kS9AlKEw
0LG1eZvHdtxhfGKFvUn79Jm//4Pz1datF0ToBci0iP6dp2+0iWOVHf2qTj10pvNb5/2rO3ePdCFC
30w1OPkOwVkeRKkm5DggjNW9Qx9VIzVYCizZRB64m6FYGo78Ol1nJ7RuAaV9GeHk+k2JT2ztZpU9
4/mc1PKA2J3jqCTwh5vZmvcOd1AZVfuChTuU2ps1JP+Am5Uoz43aVzq2Nsbf4/a3dLpXcqZQo8vq
2oidEbJzsqZDV/YOhRihH5dfZubiTVfbwU2w1OmiJpeBudN6jZ/RZgx2ofHjmL80NN1tvHhnhSUt
KA3QCFivk0bH0+vFN8pejE2axOe60kittIqTZFotK5ti38+2vsU2Z1NdTP5Qyr0xqQjaWN0QwdI8
mDwxhDVu/0zctBxKIyY6SXeMGbz2mp4Vfj/X6W9cNSt0qj9apcbvTSqnkKg4lLccwtYMtHl6MZbY
u0XZ8FVH9rhrJ8ZWOeVTXLd31kAQBJhqfowkmAq8ri5qOfPe9llmHIUa2uV+MusEV1nZCabePfZv
oH+qpmOlaGIowp1wTu2bXqu3U33tF924LYtxN5VaFDQZRVndHarSoG5FE07KhL+eKrduvJyTggUo
jJtyq9f9TeQS3B7pxC7gODI8rdt6uca48viWq3bbjh0lQB/daQZF/1RWPxENvSYljNKLtCTQZvNT
9s1V6P2h8PJ52xvUu3mfSfQgi2GhHCJLON31kfVVi9vIYtUkJ9ChHfbPw+NQCZsx99H7JSPlE/FL
NO4LHZS9IgaOmZZbi0NpHFFGqMi8MrByjSf9mkwDbg/jWEd5sTOQB2Qh75TprVYeytG6IUhxxuta
t+Zrp5InHJaUo3Co7H5kUKOUl3KxHkMrfRCsKTvXGfZZu+y92rgJ2ckZFvWHigYZ0ZTbNEWNJLEz
TdqN2SgrwEbJR25EsVPji+kKVHNmuZMq3s+jsXP6nqoEsdEjs2BTa/lJqPYnTMefrKNXkS4bo3nI
m2HgpmHkL6zezFj+JMr+HcYKXr8ZWHpe74Hf0y+bASs0nNpl/IUkS8O+LlvEM+1qVctTbDsvqaMO
umkdm5hSVevNE/gdxj0EHp2BDdHu3GFz+mcIbdvoNRsGaIjREzu7YYfVp6+2BBuYfQlLkMOWHRF1
76WDEpf31esSekE7L2If98azRw5r03jv8bA64pP4pE0YKTDakQJRqJNdkHtamQjchfusQ3EbwuoK
8GjEeTU+NiNaTB8xDFs58szgGIF2Yf1QMMiw8Zb5VA5ekCw2KUo8hI7JyYKTQpvV3dlu+2DZxWfb
kVWm6Q6sfQxp+vjkCeRly2OswHYfp96gYLMDllw60DASsOGK54yATsZNwIvZVvtZ6kOg4VJtSA1V
iXmVhkNmKNzAFM19qMPDuuXRF3hdyszeiLhkNp1Rn7Cx7xuru9itcn16jRy7Ca3baI11lw+y25Z4
eiYX56Pqb82BbnBEO6XVviE5EPWItrqZWgiS+FJNhz/tRL88zw3Opc4RCZ61MTFq9rVlPxjDS6Ej
gUFFWifS9xqD3Z0nKUooFCemVdY2IDypBOyEHs2IA1S/YffRuMZuaMVpcBx4KDXJkBlrNkALp0LQ
HPrzVIv+bFTJcEaAWGjrTdoB+8i06bRaHYtO1A+p0LIHjtXr//8+UXXMP8IpYtuUISzIMI4Mv7X1
bv+/X+aBmhq3xBo2179PYQegD2GL9/8+STpFKeu4q7b20tUP6DDNA3axx1oH3vH3KYt410vj6Yf/
PGB9VE6A6Y6fNg7++0QI6UzpT6Z2/HscZmt1rxri69dn/fuH2ZJDzEAlbWt+sr/PdbLrfRx2NhiX
//tcnri+AdTn+vcI2F0zbpcUQdvOpqtQ4//+w9nu3hXldPP/fV5QG4DSmWho/d/jjUZCsRAn+qTm
5b+fzolWu0Q4jP6e9O/zeTUTPRXbd5xFdrXZhHcpmZ5PTYhxqqqn/ubvQ+lV2ZoBt2wTlQ5PXhvl
t2aDllhG08DO0bv3ZCD4OeM3vV866jzpLL5/3zq3XudHmPWOfx+muZfuGWwQwX+eOAqnE1mFiGbr
y7Y51LnM+M9D/17K9epXui7i/PdKU0Jk4xK6EYIED5+GpjhwnNb8vw8TJk/Pk2c+F43Gz6HrV6sx
use/5zH4TqSMtjn9PZFdYuprSi/c/X21T21/xtPLVE1e3f/9Y+dNu8tabi1QWXHsD7KCdTEVnf/3
ZRzN1T0vmBxaMphZxdfHFMkS47qiqfXf58m6WXEeKPeIFOau763kisQe76pJ5Xe04FfnQF3fg6hz
gipKxocMpGbQQVV4nNtG+iHTN0/UXq0fTTJ/6VHfuO/s6TVe4Nk5ue28lcouN7k2VB+irX8JlWVc
si1f3TEtvlVdMjaYWj/lgpE9d6t/vaKiKOip0OGo/FGvWTgW/S5UVDSb9oRahSW3gEIjZIr9gGhi
yp2RRy/VPqYX8ksj4tbql+Ynb517B4f/VzKl724Zt586ZwKqt857N+ndbrI0n3dJHRGN4hnNPWHy
cDVzhyVoDVz++1yU1YxULhrFz9g0939fMCLDYZEI6+3fh39faBPEoTTKNcodnuo/j6sjtZVYzIK/
D/v1CSrHdLejciHq/b/XIOu5wj5NH82emir2l9bRd5plQCFeH/P3/B49wb1q7PE/P+rfF8ouHPZl
R0/r7yF/z680HZ//GNPvrxr8bEykH5YxIy6SFuiVtKDiMDR2SiRoHZ+5zbRtr6n0EYhB4reG3X8U
uXYx7XqK6BHfL24Y/2v+h7Iz245T2dL1q+zh68MuIAiaM2rti2yVykwp1du+Yci2TN/3PP35QF5L
lqyy61wYE0EAgoQgYs6/SeQjAG/noTN1GwvkGtpsZ8VEVZxir6SZ2Ft6Z2+YvLa8/4lOXly0Hzu3
/SgzpFx8uYY9wA80RuNVauXmp97Us6XndeO1owXZxjET5HaSqj0H3W9vcW12L7E1rVaiiNR7EIUh
gkn+qVCj63TU9QuRJwgtCLMjNUEusIn84oIHh0SRl0UXEVOnrUBr4RhFRrxtClRS4pQEVxJ1wzGS
ot6KFFRBapD8bwwtOWrNoG9RtvGOmqObW14U6xBFEAEyOlzesvMU0Mk2h9p/JmToXzEaYUinWeZX
Lz5HV8L8VjMPX1S1N1zPTQM5KkRl/m7at9WbpgKa87WKx/e2rSW9bxPdgJ4KD3ifbTsXbVPUlgln
zHUEPLdtkXf+usMudJWXKlk/t7tK9Apn5dAd13owdlfzAntZaymQk9jMRW1qp7UwcT2Ry21O14Zx
d0gsG1Ufb6cHRf+8nx8SVLZ1tzwnCf5txM0PoSoi/WD9T3XuIHsDT4nZoH2W4aICxrKDDAwv4Uqg
KrwCtNOv57ous90rRvdg9FHcJCdEu7nO6sSqG5Bnmkud7yYXSJSdzaX5QPDTnLMQ9zzgzBxjXkhD
uhg38w691IHnLEnlmvqu+acd+Y+VjrTd5VyVO3aKpFt5lpVYqPdxXK9UvQNdQQCl3iihwW+HHaS/
ho0IH1MZI2JZenVp8VkACDBVEpuMls/lqigR4COO+9xyLiKcT6hpWrwcYt6QSa++NEmpozltIwPT
VZeaO6hnc+A+VWL+CB7M/6HSk6Z6pmiE+Ocd54bzYt4AD5V08LTzOObAxyPH3HnTBLTwS3HREv+5
9JICWAuqgZ+JGlYkeWR20nOEKuQIHydrSDgKK31K9cy5CjyIN05BPH2uTyznBrkP9caZhrtFAS1G
8Rvap9k+y1GFkgNu0+6QFuu5vvGZEXVN/kAWx0KcqMdeNSR1mUgsZzW/U/aVxdO0mFfrAefStG+R
MpfKfq4qw4itc/l5da592d46ENfiRPn+pn4uvqmTuq3tkiJadzYxVHyvhr2vDz8WqlpdBQ3XOhrg
xRPfkh+1EPKBmkf5Z5J236SRm4+Kld7XmlbvDFMYW1sL/bWTCFQ/0IC/NzKN9BkMj1S36U89DV2m
Mg4ecLzE1JgOE1SGsq7EsLdR2XKHUKxAhdP/pf3FUBTJ05Aj6tlU+kdPVioI0sxmxt4p593Dma61
yIqqpO4Xaie8MzdJmVrXULtsPXnMHe0T/uTKNYLZ2T7VkRkMrBFAQt9siiSPH1qVJNqgxNpGgcL1
2XSXHCBZNw9t6eXnWlHGGxWC2C5rvOTeHoYdwcj0UetEBuvJdfeJ34bXruF9n0836ja/YNFnl1aW
tBeuR5ahn3aY/g4QlOS0QrCBqekZW+Qkv4RIkh7nhUj75lgYDfBaaSNxoDBLLwBIHoUeGP1ibgOX
c1oFpg0Hztj/KP5ziLl5kucPSRJnZy+HjgWwYENp63VTQA3o+3GHbotzMZfSCAKa1SJ7PxfDEhQL
8NRdZ1cXFgnBelcRAQEdpgbLrFDKh6ElrxqmRvHJGslbB31cPWZx8gDMo/uKRfOxYTz6VLUmlKzU
w8E+GxeZDU1goTCRn8LRjge/JelByNieMdHtE3jiNTzlSVwuswoU5nQtXwRYS2/n4suGKFYSfJDB
WbaEuy+De6XFRlwgSH2wTb9wNlUOxLfrzWrni+Z8Ls2LuYmc2s3FYmIXGZ1HvKy2roJeVXapDa8r
gaXOLL1FREGHfLUKps1zm1Jx1WUcExMtpaQNn9WvTOmV8+dddC1elronL58b8ztdaDhLyFJaVxCG
OMg/53jev3OTkieLc1RACvZ9XnebZQ0O+9qLkvTanaYcgVqC1fmnzq6aehURAgO6gyQczBX9VKq2
fSj0sDzAZXlgTixvVWhV6I2Zp7yykJQNwZNbPIiHeaNE1X4FDiQ/U3NwgnUr8m1qgXeNa+HdBW5m
rfMWcQQ97OFRQe/EPKeF6tYn5u0Yg7JxMk952pBfc5/SliGpKGt5m3CsNQDZ6NBL4a/yMIZABFLg
hmjmuudYJyGFvBlLl8CppTPDhGTH3BxRd2HU4WLeagkynUNtuQfS8wiMBkF8kVdmeWGBWCOFXgZf
Cis5L9NQ3pcit+BUeMiBjEnwkCsEEKYG1us9yaVWBNVt/wt4kec9TXqsZT5U+oncEhF3q4hvuxiG
EgKewVXouuhGaXVGiiS2tt1g6vuQbwRwmKQhox1mB/q3ejskqnVhcH/WVhSJqyzG/i5QFeu2nySL
0ONdFIVhb6vGHYdFMnkwNNagHUl1xgQuUd2aqlIQ/Md8Wjy3q0sjw9tC+bHHvKUeBhySO8PFghBy
OznuNYjE5toUjX+Tm2hWBAi9refivKCBYZnNNSP7iQWE8NBLg7mOBppBOJAISLdzncbAmbb19mYa
l8fO75J1lMT1vR6EX+efWhPfA9n530KeVYLpA0YX0z42UkV7Y9ontogplKFR3Y9iSh907pORPu+T
OrG20O3kxz6FCS4litM9lCpnr9WDsyflSX6r00lIFGHqbSK+DSVu2GxK501vVxkEi5XSBJu4L5IG
kwIDHh+uuouKq0flGR/1wUOEYSFVm2U6Vbws6jjAABjU6+0IkXbd9DiuV0EvDlmqR+tAhsoDJPnL
jqfwmwzak1F14gHeQkpavPqlqZs0l/PQ1fD7U+4EP5q+OaoxqnisZ0VEGPFRL1Nxp7plfuu1PxWC
9lFrTf15i+b8tOXtPrmTd9uqdAGhjEWLs3il9nxjYfyTEFWN9bwaaQgCBNMid0IUJu1LFd2ufRlN
87V5NUWDVsFT9XXtXEYZvjwfBSFrZ1DOU+ntoYwY25hU8TlZeeV8rof4TvB0rtSS3kYXeWpN0s9J
F3OrxtQaeTY3qObaeXVeFLYkV2Y14SJHOeNH+3nLoHmfG6f09wP9/Mnj1TiLewJzWlKkJzfV0tO8
xij0viaZev5S37uedmYLEvfzrq/bgjb90bZGu3eBxkGD7LDtHeeFROiT5ygx1laRoF1SN3C/59WX
NtVAuuNtm3mzqUrEWlqMZQJght6tgvj7Pk1rlfj0tKorIL7mtXlReXy7gCf5i5e6VreH4vhSjswx
2oQJOmbzzlAcUWp6cxzClSRpqsqku7LJkf10DAZO1jIdehV8TQ5XC7m+1glOCBmkJ0/101MRDxYc
cVesnEFPft5wVrcI+L3U5kJYKzKtYjXvOC+QVk5P1Vk5tZwrqg58mMmQYwtPI8Fp5mEk3XjEDKFY
zEWoTNm2EigtzUXdgDKqwNU8zMXADFZ8IPXb3NH1U5QYt3N1F6DdWht4yIVDOjxUGqlephDWbt6q
SPUSJ83xCqNs46ZKx+dDO7HR7LuwydFTYicyHsMaXSHmo9OfpcWoCWZSERcdvkoPuoszya9/rTH9
tQzD/A2ZpP7h5a+dDxnx1yYVAs0FLP3trISe8LnY1JkHLnoSS39WR5/01F+KReXDRHOA0Mxb5w1j
H9Ozz+VYTT/FWpyezaUhKfZ0lVB8Ym3thIx1oQUGwQltt35VEc9e95U1AGXyk6WLUMFFxlAI6yRX
kn4okc+aWz/vaAkf7HRhT74ewUkqVXACb+YxteiuIvwvDgjI7xultx9UndMPTg/ryHFORRvdVVN1
6sCzKSPS6XUT2Q99LcIlgfjgMG+tzRBPjCG69zTQ07WBxU7fKfZDCWlsk5Zhv5n30vWOcGQThheO
Ejv3Y3iYT2krrXpA6ZUM4HQqNwxJ5Japsp2LQzR8GvGdRcOqym8rz13Pp3RqcmPaiPN108b6vQFr
LArsYx0LMh6qCrkYI6sjTtnWsSskuZdQM11wocbNMMQGckP/bO4VMAwvu4zjONCJIrEv+bQKCevE
b288v2lvMFoidBgDDnU9ikjeYCDTDY8vLbTGvetCER/n9rieVFvRQrSci+V0wCmLOx1r3qcrE7lE
U8TZOkJu62YoL/sUvj0DAKD2pcLbqiKS2QjT++ZfNX6bfcPDKQEn6E1eAwZs27G2Ifp34Z00qy+O
UNJvkasDfzGLj0KXxbpGmfBANNI85qNW4IHkWJ9DpVjNTQubPJ/eqfb1GOMNN6gBXxJZdtdj7rSL
+XwmJMW4NYtHNweqqBQ9gzElkvsKUuU6C0z7AeDAcW5ah/qn1lbhIOqmxh9FRGe+hsztiqXFPOrv
a4iYQz1fQ5YwppqvoYQ1dBekxRfgu+3GLSJjE6vReAY4IFnpCHvczcW2jNKV7qv6nVFXP7aOjid+
KqqRXpyRNEo2sJ3JkwglvFfxSV+pg1peAIbvdoUWVWfIJqMjqgTxykI37+MwtA9AoI3vdrWvYmV8
qgu6CUTIQwjl7D06bnlREc/MGgQXOpE+dknhb9HLSpC/i7v8QGQOy6hp7U2xQeQZm2GjXjIPoHVR
dAPsCGyg3ToxL2JNrN1eCQ6kjexlTNx1PdcXtg4WCKJzehAyW2d1h2WE17CHcAKMX5zefj5AtxOW
gauWNtnrWZZ6MAywoFOpCD1QPFk5PG9sS19bl2WLIsG0YW4yb3VaPduTQEBFPyRBhRLYJi49eTSI
bx7NaTEX/bgz9yPmknNprp9baAn5I5I+FsrUaQj1fdq3y/A48mWy8XG9Wc4C7DBd73KE/m8CD8Bk
pYGzmIXQrbG6Mx07uiGd7j/X57G1bDS9+ozaBmzz9htq43zDgL9cebnhnnlIB21tP05voo4kR62o
7TfRqUsEoJtHFdWmFTKO2gXSqTigNXGw6Qului9V7c4row5JHYyyhtR5kCEeKqFmRYcmLzo8QMSA
av/gnZhjQMZOvSto5d1B6LV5JaeFoYNblNnVEAbmpCjWHIFg7uH/gbUsjajc6SPDipf2TVUFG7Vm
yjbXzbu1Pij8IWiS7VycN6hB+YRsvTx/aWaBpLKqLLmEvGlexYVbXdqtsnxpgLIMQ7Nw+PpymEpY
xbYeIfXNO80bmiboV1Hsu1AuONBcp9Vpj9l1kOzmYpu55iYNctAQKt44jicfbKZ0+84BBDAXq2Hw
1yjVqGdz0Yqyu5p01wkylXsDQ31T1Y18yAcPAptzrfWhcSR1gQS/p34HhqVuwzJnSjPXzYsgSKsD
nCtoy7RVx0xs3LHMd3WbfgILDPXccfWVptrhdTek8mToXxpiCxBnsKvYIWMG5XXamJVZdK0agbpS
yQ6t57rnDW7+SQy6tp9LSCnKk5N+mZvPNYHU1B2D1p+PE8aZCiqiVtal1bYQSevqkweH6vkYTC6A
axfjJ8gv9rJ0yEyHpP61qQMK0Hu9eSm57nNp7qt6VC5etrWvSv/sN3dy/7Sc9yPn1N3oHbnqqQP8
p+Xz+aZtk+DOO/s5vQf60et2XjdER5iN0VFG7nWTDO0ZcizR8aV+XnuuK3oSZh3IBpq/VKclPf1i
Lldj+zX2AObjz3B0E5kd57V5URUDmip63GAg9vcGV1OD/qeyYQVnmeol52GHD+XzYV6O0FbKsNbC
SbtvOv68mI/FoKBdfPjXf/3nv7/2/9d7yk5ZPHhZ+i/YiqcMPa3qrw+m9uFf+XP17ttfHyzQjY7p
GLYuVBUSqdRMtn99vA5Sj9ba/0nV2nfDPne+qqEuzc+928NXmKZe7aosavVOguu+GyCgsT5P1oiL
Of2lbkYwxYFefHKnIbM/DaOTaUANzezWIfR3Hs1j7VRvWz4wwGvnJvPCTgp7mZbgfYuFEnQOAxVM
AuKNF0bGRTlK8bxIRu3CoGs9JzfMvUYtybgAlZ9vFc1rFi/t5g3k3DDQzAIkk/OAoKhMz4rU7o4y
TfrjvCb+WZtaoJySMowDd+ozNTm6urargya7ygOgtK4x/FRyUnUnfWfY/P7OS+ftnbcMYZqG7Uhh
W7qw7dd3PpADOD4vsL6V2LgeTT3JLrpGjS9wt5jWYW9X5DemmmItB5zJgG30SIdMix/VYekgG1hU
7lEhublKDFUieNNXV05glUgoUNe7pgROqrY+rL6/y3lTfi3issF9xr8vgOtfBmTD71X9Po7q5k5A
mrqOwHLPtXZTh0fNhWI4F2ONpEovFMTzp30k3IO1F1cl5P1G3oO1iJejlcb7eWuaRT8dv89/Or4i
1F3XlBAtXQ3XU9etEeuo2iPR59/faEf8cqNNTeU5twxbg/JlGK9vdGOnNgNWL30iItKhF8P9m++w
lzjcVImUBcQ+1PLme/yyucuQRa3S9Py5nV81MIXRET33jbE8ENaBDxvxwCXm0GCaOVW29oQfnldd
15hWLf1Hq1yaT23BuKvwcmeHZpVYt3Y9Ptb1YqiIh48YxGzURG92TWLYt9LVTvP2hFkOEXM9h8np
mhcl8sbLqrXHR7eKbntizLf0AW8OGAM/uFYdAdBw2cfolo6yP7WW5R+aLj/OJUQCh9OP+vaEzzMK
fG2euotWoPwIzEWsXOOlCbvWRvq8q64Y5WpkfHKWhaA8fKRDkLAP+mvVLW6HXtMweGuJJdn1dC2e
8tGy1kMj1U8q6v9ngIXM56I5BBcpHNYbYWMSFGQywTCVvd876rR7KdBCmB+N/3rV/VVzd/g1y4cy
8Pz6TfE/26fs4jF5qv572uufVv95XWSnHwddPdaPrwrrtA7q4ap5Kofrp6qJ679736nl/3bjv57m
o9wO+dNfHx6RvSI6iqdq8LX+8GPT1Ftrmir0nx7+6Qw/Nk+X8NeHTZyVwbfHd/Z5eqzqvz4otvpv
VWi2qQqpSVOXH/7VPT1vsP5tCt2UjqPpGo+GxaYU1TL/rw9C+7eqCttB61AleGOYdGQVBBs26ca/
pS4YkNqqaZk6kOgPf1/9j2/P891+/1ukTy/iy7dI8iUClCQMTUrBqqpxrT9/i7wO/j5MGKZeEJpX
RVIGl8pk3FvlxWXdt9oKRQx/C5w/OgRQN5YNPtXkYKIVbAAjH31QX82FUkfQWHM6FlDS6UHW+rKI
SbugRVHtaq09VrIA5Y3EytaB4fL8RL16oH7+nr7u1KVUdb6lNpkMqJbcYP1Np15gVuq0Yw/AnZ9q
WRGXjZQEB2eXSECq63CEQfQ1jvXNQsX7D+fW1Nf37/nkji1VejuDn+TNyUsRtpqWyHpbYvZgt9m2
iCE/lQxXYx35pcb1LnMzx/GrSBGpCJrlT8/aO2OJd8/Pz+YI0+IZ4+v2+vdDky/KB8Oot4ldnYTR
RSt4arAncflMLE9ZluhmYA6pBgl0SLjcfxjLaG+en/n6BVdv8HjrQr79ovYtwZUY9N+WhJS/BPF4
7ZUpGe5BagsV2wgw/qACkcP6WtJTL3F5wMmA3Ky6ThPUaESOz8Lvb8n7fxEectPLpTnyzR2pe991
RV7X5HcMFELC3l+Djy4Ovz+Lxsv584vDhUud18WybcNkJGG9OQ2OWqJqC3A7/aihmWJnIQkqM7zP
XVR9zNo7V/ErvxhhE9o6fkdIbHYnqyz7ZQzA9JALxGHj3jT3YUCO5vd/2/TM/fROz3+aRv+gC3w1
4KZNd+in8aXEElH4Gs5xVfGNrJtYoIP3FSVs5EPcW5QjEPN1w/wPT8Kvt13quu7oki++odFrvT6p
60dhZ4us2YYqQfnUZUySq062/v2lvXfXEdh3HNtSgUeLaftPl0Y+RQ+1CC3qyuvtFWL0+aLMoCLG
AqHF35/qvbv486ne/MAmLOTCk3GztYfAWTRxS/gj/JaHERpAloEMF0nGwB+Ovz+rsN758WzLNhmh
mqCU3nbIgx+haNjxQuuWCrtSqVPsttR9HVjJZsx1vJ2cS2jzzTHPu9vaQtlyKFpITYYD2NqKVm2M
TEGHVI0CyussipEQ8pBfa036XbtpYaj20aGQPbqduF6hkgtbwRPjVnH1ozuQ80xL7zvRkfFsiE6l
jTagF0m4oYMeHAC2e/WV1iifjUIGZ3+48umGvnlsGSlaqgY7nTHa28cWXV/gZDUvLgJ90UbrgysM
etCc9rgqBQWUWkUOtQOjYbXObYXI6CI0hlOXttYKpf12baY3MdI4cDkdjD9hd+R21kESCJHrRaAk
bXlYmBqpi6ocwUDI7MK2xrOcNEiBVqk26uIgdSM89hXCTinOPzZOOe7HwQQ2oIfNQdHDh99fsqb9
+u2SQuXbNXVWkn9vXtXQiaE7yBiZREI+66YZ910RPvUZTI+quxtDWNBjgytHh8z3WTpwOxT5fXCq
C7UONvkYKgcv+5ZG/K+qn/TABBCSa5/w28AIR2TB0pFogDUSNmBtbjwRW7dOg4KT+iUk8HyXwMmC
4ct3EuVCHXkSBJ/aBK0yV0UXsE72iVPVBMbZZoTJVd+ipZfld4gkaxjdGCkSejaBbr1WtR3uhka/
D0cy2+j+6ougK867piVg1t3ZLX6VDIyzpAlWmXGDxsudLeMbfFTlmWMqORZyTCVbGJtZeo5VuU80
S7E2o5WLVaZ3fEcN7J2XpQ0kw677zWh7dyIMTnDAL0s8B+OgDRdoE38dcj1fIljFZN4rsEFvFrEV
nev2yVoNZqKctXlzy4ythupWX3pdsI8qYrV9fleAyCG5FhPzbONzA1GmRTiCBxkkCitxq1xrGVyp
zPnql/JrZpUnadyaWTUBbeRnXTNvjdH4aCWQ8hUHVDnCngvXEuaitjlI2TZ3pme3q1CWwRZ9F7Gg
vwoQ+aovY3/4w1P1a8dlMygSOl0xwzvLejOk6/HFALbLe9SAdsuTHk2hCDOjoL9FlYwgrg/5BTri
H/r/d88q+epKVVrTh+B1zwy/qkV5BC0FRb2vRHfVZPH3pkR/YFTuCE2ie2B+/MPb8+vYy5YWXwLN
0Ryge/qbT06FkDBgvIax1zTvSyMEWkHAlgpKm+WjtJgkO/hxgZBe5HI8/f7kv764trT1aXjuOKoQ
5psX12sk8pNtxuVa2Ud4NhvSHMrOGNH+yGv9HDaQpXzD4y/5w23WXs+sp9EuJzaQ9dNtIQS3+vV9
xkgIZ8yO+2w01oXDG7aGUtQuY2/od1EaPCbMGZayZY6LovZFReeJuEv8aLb3oWy0P/01v371+Wts
TbN1aWkWQ6LXf00UKKNmYl287cFNrYh3LfDQitaOVyHiZEN8jrtKI3OhtgvPyC5Rtl3FeI+tE79D
UBQQjkS9+fe/jP7eT8N4WJO2JqF5Gm8ei6LIDDRnMQjSBTBn4FLr3CRE3Abtfe4N39uqgypeIGMN
+tTjuxc/YM14PViuSu4EhFyveQuUdetz3yZmHDUaekdmDlCg1hGa9m61UD/WAdgbhiLttodrDNz5
WIz+d99wIXtEHPr3lzQPa15/Gm3pWNY0IxQOc7U3YxHPUBQ8RES1tSAub9NV7ZFxsZCkTtuGj7IW
ga8PA2i9wkCYG3VoePOQfWI5vfhgKleVaj7qI0MXs4U9H1WrDvj3ynQqB8KtWFldDMSQuOMq8lyB
rq99q+rAsDzTH2fTEuLhB8QEa7LDXDABXk/wWQWUezZBhaCrJH8YfRmvg6TPzzkzY43svjDozqbt
P430YFA4yWBP5E54Y7Xvn/lWjPiVMpyNSDi3dbH0pG/swKjGQC3JJ2T+9xDBZOkz4G8bQzljeI7w
s9ubKyaACB4LAxFUlCWXXZh9TPqiwbOUyWyN1Xodf1Hs7g5Ain0ep1q1brpp/GOKFRAHQZR7EivR
c4GUSHRue9jR5m41oi88PI5Vgl5chIlf7BI81NXqpsvMb79/AOZR3y8PwE934817hlJLZwBSrrZe
o0WkgQcM0ybUEpCybpVHdrKmX8iJ6+Giok0cP73SEc2Vd21YX/7+b5Hv9fQMwPlI0wtp1tuuzx5a
Axh2U22dxGq3HaygPQJ7D9gFr81CGw6BBPuRB9BHSs+jQ4g13Hqz6NJy8p1jxGcjf/jBzWBcAgRE
kjcd9hYwXcLL0LOSaYwTpnBGIRFLnYMERfZYa027czysOdwCAAM345bD3pZ2E65Gy50kIRH+0GzE
VRI7+B6n9bB0LR1XO+luZGJ+TED9YxaGErjAahztdyxxCIb6qL0xhLGTFVAtZ4OCIeRB9UEY7qNm
ZXdmE/Jtz521VRcPDckogQHsISiQxiehDL44Pv/DveWhfvMzm6qqGQTkpKkS0nj90AOBtiI3pDu1
jegRjfMM/A4O6BkB+j9MpN7pJE2msAYRSYgqljr9yD+9XlUcmaQDtGqbe+n3MIcTbuVndJ0nu0O8
2M99YGsIjhipcfv7S3xnyEssTEeDA78701LfTpwL4As5gpR0z6lcN21YLYiEGruorr7qAgF4qCor
Sye8a6ISv5AevsjJwEzeZVy/jOJslaMeZcgm2I75pFXpY96WBRsXXs0fut13HnRTRcTBEoLBBRPb
1/eo9oICB1hIf6kP27Ur9hkGjq0an3pFQsEK8PPI/hTMmgctvzwCUndsDblUiWzX65M6rQJjF5j5
VmubC1WoK/p+cKGw0Uzr4CFdvdTNChMIR5wRZbjWXXsH2RwjCgeNS5EZp57U6cr363aDbDmCFMFw
G2jdvlb+NAT6db7GDyn5dJJJsQz17fAraOpW+vg0QADN4Gbklkk/CLvBVImXo1Ly/fcPzrtPLFMk
29EItxHpe31jTCeMSKb0gFrSI2hLpBM4K0osF3TOAvVnpEQd8Ewr5U8P7K8zctvUiJLyuPKDGLbx
+sRhpSGOauRwP8f6oRuMK81iduj6oJ/9vrxkuoKsEPPPqEc6wvRqdxHKauW3CvNwF7AJuHNzKdQW
4a3ofBzN/A+fyndCUfyBFpNHlZfZlm97jY5I/+hXiNqRJnikV0FPC0DzBgLVkXnjE57V9aI1IHaR
/INWcZMbKNzCIFtbpQ4dO4y/i4Fb+Pufy3jv92KEzC/F7NZGhPn1bau91tVFqpbbofFC0iyDv1NS
uYsrEHqTg8dFVTsOfEoPzcNWxW3Hy3e5ThCxCe3kNGBJocvgRvT9E+Tf7qbRvCvfraoLL907ihj3
hY0ULT3NoXCKZmW6aIoHDDQvUr4LTqgdaxvh+sDxneOY85lIW4ZwgTqYa9902ocKf96cGQLUgWa7
q+r6Me7lx7GJs50iQuseUcNvUAvWeHqgCJ36/THW+KyJcsxBua+qgjHA72/YO/fLdkzTpDO2GEu/
zQr7KBUiz24WCMTLJSp8cIeNscVtufEh98jbwG+uTKX8jvb/6vdn1t4Zazl8dSxHtQAf2G+D2EGo
Ee6HrrdFUQmZY7UxzgLFdbe6KyaEv6nturI8b9ukO4/J/MNMK+S5P4j//zkVcylEqswpG/HLlyFP
87HObaNAGXG4LI0Ek/JIVdERRdTV8rVHIL4a8qjpITT06g+P6zuBdJuTE81lEkOG/m30CeCMF6IZ
AH7Fgt7VeP5Wt7MvYe4hbukVSI4rTrqE3Y76m7fJ/cL/w1v8Ti/joLznGKZmagY4zNevCyOlFOUO
WWzjZkxAveyEuwztqloEYYITnPrHK2Yq9M5ckjGl6iBIbdmCfvz1OQEkwigCmbeN28T5gv1IuOzy
GikJgjZ4bJU3cdqia9QXzq0ibfBNjftNWL6/t3q32Hq965xC5RHnKn8NvMODnB/4ywgC1KnRUevT
CgyTQKwta8sPVrEllDsY+xAf8A9jnBwdFJDQ9xUhpkp18xvdjx8qHJPRBirDx0kwFLXP+KqKkXMS
An0D3namvWkf3KV13q2DPPHO8IYSD5FhfGlN+Kmd3qe86Y199LTpQIbmPkYWst0ov+mqek00R7k1
cPNwrU7eB04U7gh/uUc3gDeZZYZykmpbXo06oiwNqs4kNoq7+rvIkJEI+tYEl3TfjFr41BLXLzu0
gJvg1mIGcZV1Ekp46bbLPEGvdmH7rnMdWmhSeR4ctiY4Ae3U7qtUQ9dlQK3crUJMECyyubVuGJfQ
FO4ZyTS7cgLH9bq6l3mjncNd+cwkKDrmAJVQhopV0F12et8P4a1aeuAPutHZoN8+fAKKy+i5Rqg7
kzF9h44s1YivBSZY3RIp9OwmDKyvOuivr2qkXaV2/KlOAmWT6gibDlYTHJu+/gYrBWO7potBEidZ
s8YDdWS+F7fnQZYyA6vjsVyh2zWAaUV3dh206DnFojofs5xRfRM/1ErYbLWpNFdZ/mgvR9fA3Ui1
4DBOC2SC6/OBMMlcpdm5PK8Rt4zToDugZ9Md0I1rn9fmOjeaQMeluw1AHYYRdoOEHs3DvPay6BKv
XecdMTlb5slmAH8LJD0Ljm43BEfP6Il1ekMB6STK9ghoKRmSo3W2L6zyM2rMzF5Gtz4PvK45n9cQ
XozXcayryDB546WSleNlgxJU5ha4uVFD5m+4DOLQOLPHCJqqeahTV55eFgV+TgFjFUhsFZzwKuqR
CmRyjq4JXB89N+76SPhnKCEjOwhMuO5cw12AA7XPnba4B92dbXzL8pBZku6NYWcbbUi1BwVfun3l
M5dRGCarea5c17mmXCNadtXGVo0KdKqctJLYsRPUqO0rYiU96d56flSc+1Xl4QhCEY6hcRzGeNVU
/a5skUBc9FbUnRgmlB0UhkUdBs2pilaWGu4hcrtXRexIdDP6eNfm+Leg/pBtQtUMr4ysDa8IMLXr
fggQ/x1Mwu9m6++FGrR7dwSfWAvLQTksjLd5lltgg3GpN0NEKFOjThhbwVQy+/F+MJCCRJdxPKaK
O97rUXKuGJpzlahleZ98Rjp/vDcqP971TcrLAAWrYPpy52FuevP/uDqz5baVYMt+ESIwD68ECM7U
PFgvCMuWMU8FoFDA199Fnu64Hf3CkHR8bEkkgcrMnWvdxBPCM/q3HqIBGpC0oUduFVu3nRjRURI/
uENuPdw/4ug6U2tsPJ+IpDGPnJHgvoqz169e7PXll1X5ztHzR/dYZ5XL69ve2GNCGEjVach4Tewc
A3kzP8vbrUe5gdzkbTInlXHRWMaLXjeYPMl5sBO3DVZ+7EAmwZvMGpesoO8hQOEfljmSL2UQEQEk
tLKBN8RgWg2BwojpOcB6KRHeKvtTTvPJWJsG3a1pXUF6gL83ESRqoh4vw4zSw+2yv0iqlo1ppw49
CIziberUWzlADSPvW2M1np4WX7m/6uKGr5XgTzSlDZ+Oenccr363cnuLgJPGcXMD5BIZ+zVlx95c
3C/mvypWYh33xL/LTwc1wnD7ukuUfVt1pHKl4rJqIbJ6c21tCU1hLvspg0cq1uK9WfIvLiTVV2Ml
/PHyhY0C8egbpfueFbGV5vW7mubpyfKB0C/vnd0brz4Q0we/Vm/pJJI3J1/LazFqf+6fVXYOYZUM
D6T4FqxMo/Fs0Ht94iYDVNJNXoLbwzLaJX2h1T5VjEBZCWSbHMfaGK00l/adaSxvQYKeLM87i3lb
u7xB2S+3lad/q1nVYd8Ww8sEjO4Czv5ZsPfwMt4eDEX/QLW+CfwARVIrHdrOTTAf5wbPYH/7tCDB
9ZI3XeTO+ldQC7nrfeXtZzf4VFZTUq+5vBcxVwJG9PZGWubfww9PNO4TbZ64+fj2Y+J61ONwfarB
IbaT4k1TJYqAnkUDuDr4YFLpnkFcd1sHJhFcn5Ttcb9f4JDykcw4yLRlBcZBK+IFY8WjUEP5yDJT
9gDhI+jTNK6lgx7ESpFySss4dSYdG6/3EMtprnkEywrIqQ/WfbDU3smiv1Z22ZX0WntKjbI72V2t
b4ehCHbzAjSqBJzKiHaARqCXWJVt79Sbfneq2Zq5DN6aPdxvdi0ouCgrZgr9RF+v9weHuYFRBvpO
H0R6toN+66eGebCT5Peajyc3g7JZ9D+tJv+4CViwij4bP8ApkMNhqnBUUlEHUeupbW6PKZHZFDdv
Y2AybeujiahVUEZsHDvfauxQWNgt8rJ8LsvEYrYLB2fNf7RF7ETH7jOAW8hGNt8F5z6phm3r+fvV
BA0pk+IM0eJjRJGamOJvIc8293EKmFCN9i8Ypc+6htCR9tcTx/moUURSvBJG5SIduGScIbXaPpPv
+zCX8XHFE0E75AFUye2uy2QpsUmSgHnxyg84Dnt7df6YZraz2exSJuJXwHyl9q+R+XUx/b/rqBQS
gJacYcKh1fPnUFRGqPSxCxmFsryVtnLrTSuISfSwFEPF0WjX92lBge3KNTKq7gD66wBK7Uk27MdQ
MlXdfCAV3dx2oWPA8Lsh17aLNHdl6kZOxcjRW36oOJ86i/kqHkQYr51NB7IG5t4MHFkdfqyu4ays
lyc5yvnsdm/QjyTMCgfYkr6G04DTwZAJpwKHfm1S69GQ+398owIynkNYW6vxCWrOs8v+Q6SpxdgN
BScTTa9vTUYvnOnG9a2PqGzyt+sKF5YtocM4NMfaYsXTbrSHXKnf+coKeLuiDhKwxArL+Go6/Uqr
RGKK2TW6GXkrtWcwrH8zdHsM/0wy4Ly+uCeh+dIAdgoh/HjR+otZ6gUUUa8N+8561AUancFht14i
VajMT8B512Ug+IM05L7Aiii1LAYsyf11RiYQ68oQbNdIuUkw+0Zpa14djTqiAZMfD9IMTovLJcH2
fjTkU1HrW/+0xtJDAv/WplyDaynXJ30IqJANB1GN625tU4PxBZpwXyZoNmj862z49OlG5tpNUcnQ
wl0v7BBNR5Vlebha6a6f27Np5G/juo4Q/JwjncB/Da3k9KbDmeofvyj+WQPA73kF2zdxsth4EkRR
zXNsy+HdldZXb5AJpijcOM/2Q64xjE4DybVuVpFCRE5sFaCx38HcRXQMQnc8QTND09pF+jxVFxQV
8Woid0wVZLTeKWPhojfpJ8lt13Ajo0AA3C/jGZx9FRW6+nQMDUTAPD+IjuXbnMnnxoBuAqZOxZ1k
I8/MxS4BEm2l+gouYPrTcAMsuiV/GtlskkWVbaY886Km79QJgow63T8aiO6LNJgOKN8utHPsHezi
7tQpqz3lHmUufUbH6JAt+LZGFCQ7BQ0CrV7HZRPkLB22Oj1j1p8jWafi5E+pIGUwoGZvHVrw9y9O
hdWfoO2cLTXjyEin/mRogo5ip/eRHpT9yaS+6Tb13MGv0aeLd/sHe3vpTp7rcfU0lMO71Af2LGiM
tzZR7ttPAb+giS2v+MNoIGdFXOUnl9odj8QwRfAzTS5XoGHZXRpOTg+ptK9vsQ+hIGzn/rUty72Z
CpgXSf0t067ZemnJuqSc2tN0+yWUBcOF4G5iTDTWTBxv2bdoF6BNbGplzofaRxCjuGdutJu+2Mcy
sLHcAWtlMO2XjtjIPEMssDxkZPcH5oKxN5gB0FhS06ADD2J0bCJqdYW5IWP+3yPbO+WO9gHrYI6H
22f3L1GCn/PGK7arQLHe9s1prbPm5Kv1y3c4LFkTwTIaUd12ct1+0ybrCMj/9lvuh6GNMAWB0Hab
5rCy14Hm0zoUPjf+TK9OIy7EU3n7yJiz3epk4x4R7KcvkzbmswRROA/t6o2x3RjvTZXWXE6wF9y/
DmeMS+X9w9kptrTpPGLwEGuXssxO94+CbN1ruUsVNNsx/NR5n3dy54keRaUU/UfWDSr+71MtC6oT
L6kptC1nJUlBlYdVvNLy4nR/WDQnx8MC6YJVhvtX/NFGBINzO5pXHMUxEqKBWoOodD1N2lH05bdB
YbplmOEfLRYWuY7Lq8UG1zHzhkuf73xkY8zQdIBvPvc1w+PlA4rhhj7yEG3UCGQNKritOdteuELG
wlPiI2zWeFAdzIxA7+Je60ze5LBs28ETKMh+Vt9ITjT5xLYqBSqt5gDHU4+dxKG4tvzjogVrOJds
B9vMHrSeWrUCaDFP2hwaNzT6ogd/F3OMlZ+pbQmKdJ5HKNeBka1s8PXN0a/pelOP8OGa2+1w8zY2
R/f+VeicPivJy9oc71+dbn/K6Y1iC4aclMYCPV7Xs/3961bWGLwpbv+37k6+ReDk9sfvD/e//v4R
aBcblVh52xXlv/737/z3eP9fW81ownrSRPjfF+9/CugK3+79w/8+F54bmXCF/5/vTd2/+ft//u87
cZbqwzFX779v6X9/CDDBkMeV/dGaMufMffuGS83ZD47iNp1CM21MNR7vH1W3j/730/tH96/9f3+O
KEcVT1Pzdv/6/WFOWaYhO/t//yovHZwYKPPD/UuoudatqNvvYWwolf2kBQ7u2dH90/99WAsK6XYF
37+5f8g1fTragXIiv7KOrcFZPOtBFQeIuSLR9mepa/aFDKULzNoBgDwW9U7VRhJ1ykMhcJsFqmIB
7WiP//BOjSE4ZgfSuPuHGxHSBC7OYEyzg1U3a+Slk/U4LsYAsbBRFyjdYd4x5K6BlmxYNjR2Njul
QKpQC5XzT6UrfbdmNeNTn3VdB7wD095c//YpXR4yWh3U2S+194sTWxYJLuQbwPFeCIewIOfKtcct
q59BjVfhmE8EVoh9KrY7kyz5aOnYbzR31WJ99b4C75HVr7hV/TckvAoYUz9tPRNB55iMb1VBSceG
xqaQbr6r2/yAR9jd6YHz0oyEi3AL7imtHtfFivMALh87yWD6aJ5YxniuBCZ5f4KjE5D2s9xEYoPF
tzAzBM5bcKaygX/q1SKsq/47f5ll/5TbCdJ4y+L8lIKIUI9mAbrPRmhVw07m/vkjpQFwfKTwAB4X
ycE+FitOTqdgiqBuILl8pVlEj4WOmOCEBAVbaHJr4II611b3S00Pkw5NpuznnUh9P6IZGTx6sv2W
SJ22pd//7dLpVRv7BYvH3IV5g9ChyH7XRazV4EN1/xZLnICDIezY1v2089omOKWCbELO2choQHpO
5o8LHHmfybeM+NZzanCc6fIE8+0N9LFA425JI6HCDYKx25YBCDW2j/JI7+smmvLc4PZ8LZDe2YDK
oPsUseGkCPyclu2a3HA3UpfeLkgF4osSmz1rYKEx9NzsRUlbyyivmibS/ZCsP2Qcy6sHSP9oC/9U
S8CHiyPnJ4vgWV53H1rVDSfPRhU1FeDZDLtvL1Xe7R1p64elzPe0nt41voWTQ+sDQoVkDJgAEgWa
Y8eth4RxMLvfVLeS/WGz3aWeKR9yd6NPHPkaNG27DhgrDBhPRJLxJoH0noli7VEQttTutMDgpdAd
4D/krxQ06PMYE20K5rKnRD6RY2JlOeBsQNTg5Ar3TZqw6ksMv1pFxAWsw1Rrh5VAfZirhn0/t+nO
rHByJ6o7zsE3iGtCvnulk0gqKvvlFS53+NXKI6sQ4jzSHxrwb23s2hdh56Sk02f/Uxkdisjvsp3E
Q5/sigQZ1+qY1ymlwzCwprwv9faqG6Q/pAMBd8gyBWZB1rHrsEBM9jWIstL+misdLTL0mTDLOe9j
Q04pK8LVyD8sRbgUn6ATFS2FU9ZySBVpg8O6r2JNqwa6H3kXee0808bCE99206NjVgLWAT0Z+lyH
aRo2tg5bbcorf7s0LRWkb14rk7FwqePhSF0XEG/LhbnSf98yYJ0mOIzw26Guo6Nfrf8aRslam//S
2u7fNCv7OBkrepwxhRPhEtfClRWnDgYXcof1JlCjudWM7E+WJ7FqWK3nyN0i/gy8SzZnAK6snNXp
hjinI5hJ0/c7k3PyWaY1HW6diKhsoRbUF+26K8a8jPCI/c3zdoHQVxKEkRPrfb2ajjlSn3hBnh4C
NXIPGtWcQeL7VFO7p27fnvBX1HT1oB5odRLX7LUcWigrHIG0YA/x/tSDLonSoMheRmX9TRwE59eh
YI6jSce6dYKLx7U1gkvWWmG9OpzNRM1b+/Yumq2e/XhlPHipoIgLZM2M0tu51kIsk4Pypb89INjN
bFpzzegdR4j/O60X5yHoyst/DybXxtEK/iU9SFyqBHsL85fRHxQ7/jKvzyDtEFNxckRvjAM9RoA0
ByFUOXM5nQaC8ycKShWZPvOLG6QZzW6T01znSnU7TZo7R6SHQNBZMfOaPIIGPWJM523jeXtEG1os
8v7AYjZipua3bRRG2Fldzpg8M6P3QTZuXBHCorUFTTnzszhtRUrMlau1tqAccIN5b+tYORogr2iB
+bvQmCbBsOW+Ym756tbv8m7bTWYa+kOQh7o3svxnleDhszx283T4M9fyj6kjDyg57DQ6Nk2hgKGz
iPzTwsteXGu3lItLL9THfqR1Z1LOO8kJ9tEAY11Qy2wmopsbc4KQzz3oMzdTxM9587GympglDDXS
uS52zHI0Xm4setRTu0/pesUkr8TyOiRcZatsdLaMm3/RbHRCDrdkd0xI1mo1meYE4tSUuwBJQDOa
XKMQv8cBf6fF5fGh59e3ZA8cU+e4m3Ror55bAEsxvHgo3mh5s3wUxFNjPQSrH5Cs9WApmDmu6G6+
zmk7cGII/O1c32osH6FlAGzI0yb1mA0n2E5ha47+Q8kJENareBJW9weDKC86W5YXVQ6fkCzz3ULz
BegCDkW6ZlvOyaDkW4Jxgk3buC+NSwYq+wRON5zbuTx5DNO32HqNCLPTGs9CHmWmzC24rQm875Q/
DAE3F0s+G2tKfq7ooX/cVmJkBw1r+cVKR/0sGSBFBUwZ0JVNA1QAJkVrE2Dzx/isyIgfZFr+nY0U
XZmBgYT3BAOeyvrG+GTu7FlwjaXXtTcEMqLRAwDLQO1AX2Y5OBNI+UF4oRy75KDVKxBOX31rTmCd
+rEIziqA212RqSSNZTJsU4ikPHJ/V1oB+rnEeA5lpHjsIS+c2EJ+MIJW+RuIwMXjE/vWcBgYr+5T
p2D3dcXpsnFcZe7Z3AL5nzxLYdUvXYUmpkjNRzIKzQvZeNwtzThGxvRLTEn36hTFdFFZ/ou3W/86
+hPHeicD+pYg9ynqz3yS/UnvNBXqt09JxmFgd83yaMlWHTJALVEPKWNWs/EPwMbJ78atCFQke8f7
rBdQ7IQA6ZJAj2T9VD347OSx3oBLSaOV5ECA2ZtmP0eeMa8PFr/mjVPY9aFqOEKy5Kl28GPipc++
HCUPVeHLpw5j+ZWZKavSXf2aV9OeFhRGQL/6NzqjDK1JpLFd6//K8aEgxH/u528aEsOlLFjTGiui
lVkTHIt6QsczWea2yNVBN4aJd5fO+oY2yVPBMGsmAYPasMO0kXPsXHodaZ6cGZJQvDQpiGirc7m0
c0xh0ZkQsvkn9ycWmSV61io1ttgVKXATUJfW/9nHdQzahQke6APKncNcwIXKWVYqlzXWusx9lIWz
sxfLPTC03ctxfoblOl6XQujcQQwZd+1iQsDn7po43oHsXrZj6z240XZxxDWfwswUJ6Sc2Z6B5KIz
v71Rtw5BYV2URRvBUtbWnSex07E/HivmTUi7Mop43z7XKv1htY6GqOfN27JY3S38312lt+5hzHI0
19WIjnZyp9BLbW64yVLRT1D2HpEyjq9swxyloA0OyCE3nCek4Yi+EsTXNXrCGFiIHWmMwAiaLFs3
t61Qn4dpv4oqORDlOaxZZUYIP4hVcaWYbwJgWlXQk/TuIEoH21CyvGe94ZwsNhY2tUmUOVM10CFf
VDgv8u7FqOrt4NJShjzQ7Tq3hoCc4BpPyTs+BLTHN2Y/wNlg8Gbow4ErkiL64QLVEjJ79mHI6sSq
Byf4MRC7HyT+EmewUHcsOYe+GTWDSZUddnbOacHnNqrXqA5Me7qgzFvieur1za3+PK0UrMRdE4YE
Tv5l0mI9sCX/lQJ3vgi4zlmRPaaKZZEK8UjIoL3mcAF43+qo7qhoxR420w4FZHOelyPBaQo/RFAE
cgE+WXmOsZJl9cpVh6QUbH8Ch8LEEZTRXD4WYBWuAsI44RP1BgwxKYT2YSimMmzMI55MYs1SfxbO
iucGwdatuXb2b0DkkjjOjicGO4H9kbROstXyRPty57+J17gfBhLTpU62gaOWs+1LJJPNyhwOTBPe
1+ySNWzAGHbzVgNDvCRjaTzL+RUBNwsQxBIuWeGX1xpsNpIgsSsJnDzVGSoSLKDuRVZXx6eWS31S
036dDpxsh/Ep4QTzbwFIftXyhQ62Q3jVhSOSA5I6Vh3tBemAxPXqlW2i28Ngp2MsvNXbcGwMroH+
xNgLX6q+T2GH7MW6vnbZWJwZUSzPwl5DbcU2I6eC8ZNjf/bD6j/dH2jbYQg0fzqsZdtBB1FjCw/t
1rCwDJQurytMiQv3A/lsS/2YmdnXTJuYrrVkQpORSvO0YLisU1JTF2giIg3Er9VqnlqrNELNm2Za
wxMz9rWywrYi++x3eBM5MXR05RLxaK7R5MQB2cWt3VjL1nP1Jp6yujhb2bAdS389NTSKt7mpWxuF
LfKka5JxjsO4uXey3Z1iXZIbmRlS9oXyz+yOqmOQEt7Ou/kn7+eemdFqb/uuUUeHghW4xBDJrGet
tk6NaMrMNDbQUszGqazS7qXBVtKTlmJp6bxU7H9YDcg0eNwbE2AkAP8sCEctSc/4Oh/LzMr3GQMG
OqBL6FrdJ8N3riJ2A6AHH1GEx2jBLLKMIfORIjYruNPNVIgwWxgGGc43WVQcDFnno4/Nj+QNxOn+
oIkZnicCli3utPqpXtqtS/DmVfKOPxZymNgi0OVxyf1fTZL+aCxvPlYWDA6qpgNhKsQViTVzZEQ/
h9KwjpbZmqJWmEyOezc91FAoQlH36c5bp37vdDOKAZfO3bKAutay24wfnK3jxGORDLsRbt22z/3P
dVgv1QT7drVmcUJL1zEUaT5ZjB15SQT5NtOM78XWOf8u1XwcqYl3hQHSvnDrJ3OdxLWWuXpIkva0
LOg7lhrvN2xzbwcKR48k5DXSQ9kHdj+UaGM1bGFUZCHiLI5CxYyujI7Eg5P+Dsx/vSetj6CdyfW5
1a9WYz9UwUH/RV+9CxNeYnjc4erpLldvFv7mzOqJDFgizjC110Yh0DFSC9b5bnJHF2pvEhxYgaE7
sCtHme/ZsX9tMixF6OYtpCEzZ4/Rd+McugZil/5mWdL763TSa+/HByqLsC5xItNZXm23tg8T1lJf
HwgrmISQ6wYdQTeO1B0+OYGJwBtRmxGeu+amjGvXv8gHurhlOE71iNvPHJZ+12ICYz5B8J1lkDHF
KpYUFdh+bPLVTFVUjiWhHEJ49LVWk2c/6WHXTg3sQeN3D1zOMDnpa4z9xi7AiWgCsAnafWcvLUGD
DBEROdNdlax72XRdpDpC72UXQZFk+tntXLu1/82QU0DRg/rdOElugTs25DHptX2rV1sstPPGVPR/
cOReRK39UrX6k5r0QuopncJmXdQGlZxxaLXlYZVecOm0UpyNdvQj0lQ1A02GqL1x4/ab+Zb7/e2t
24SlgiRsqc+iBfxeeMcethjxqz4Sbt9zq/duMuKi21scp/IbvG1u1H602JB3E5PIJS0ZzhLk67o5
HFumuXVb+Ggdss9+0ujU0uOnSCXP08EDIgUESg1SXqeXuzJZvFPqxIYxkB3XhibyGppfphOMey3I
zc3YNtYuEUnNNKQaj60z/qUfru98C4MVi9LzdmbIVpXtb8Zk7m5JwXAojdUaTkHb1MysTe7qpxrI
40ZZU/Lc01xaFPPaie2FE0TrjDJvfEY9DGWgTIlDTHCFx+a3Z+KsJwYrN2O9GFGfdc4ezRjZbRpr
csyt/cJ6b6jlbC04tMLZuS1oo/ecHGvvI9OQVg911+yQemGu6NaSsIPyYq6GJ54sxV6DoDbRe+tB
NsaR9btqw1R15ixLSFzcIOAsQtlhlg3W2SaVc6jn+jHwxvbcNAWdn0GIq+dx5nRHdeYivG5UUgYP
GGhiLae3lhe9s1HD+MoJSvBitQjLZMPB8s0istnlZ/iZIr4UwW7F2ssiLezJ1ou0uheQ4NZXg0nZ
rSPlHQ2zqiN7apGZ+vzi5m6h/Hex72G0f+3LdTxyhTvai1uydDP/nmbTCIui1cLBor2XbfG2ZFuz
5/iWtsZ3VgEuAo3yd6Bo3+EdSUKt/WnKITsTsfNjzyn+zs6t1WWm1b5g5d7x5zYy2SKMbT/5Ns3m
ISnufVsa2YvJnGzIWP6deFUHmu4ejAbUogqYv9RthVNm7ODgOwUHWVYLwzVtbK6z9Q9zXoqsmuNL
shbctyXNIl8raCx06mKNX/QwwoKDyIc3H5ZReMfSGI0QnQTPjt8zFc3qfssC/zFYrd/CK/Q417Py
qOD0E+Q30EHI6dA3xUSBzqWEc+RTk/wzPIHr1nYW0hC+2DZdUezclHemF6gNPUdwjlQbXcDaSArH
nZBkcCir+ddYifyUQlXpGkjqou/OFZsFYeHCHKtW6mF/IIY1Oxa/Y84DeUUzaCntP4lBi8YuR57l
2dm33iw3rqOqTSkD6+j42jfC9TedndaYliP3A7n4J2Xx4yF2vFleUcbVCfSalJHjQ7Bke8sj0kWH
No1shHw7j2FLmbkQf/x2My9Ge/A1t9oVtP1iaf/SF80/9WoMWGCd84NnX1uaLIjVSqVpT6nhwJQw
8ZBq5sAbuRIflpfMRxb72l236m7YMn5StstA3+o7UiQd1317DE73h2p2/nb01uj95bhqpjE/MC96
TPzOPmfC+uZMqf+phP3kJHp2zZbej40sv3hyLri/SmNLSwgLc0L9w8YZT/CAO0YE7p5+S/5RBO11
nSe1qWiCFd1tPDamryNxVg5MVXE0m/rQl0N1TPVUHHDrPFmNp3Zmz0VrLXvGeyG3jAzjb0XO48/I
cW0SIEpRLUfZbJU7ddNb1IGmOAdYb+gQ9vU0/DZbKEUdLaEd4zISHtLqr/UkXjlULQel10QJmuq9
4YwE9d46SCyaGxbBgSGXlGldNnBFmu1QwlkKF58F+z5ZNhma1aPQuYtOKqE27JEv50NJKbCyhWGk
xbEHaHAmMhffguzbRqX+05C1MtRUp8eQP788gmuh7qYsjit2D1jdAu7ZjvveRDyjltTZQKncjQXt
N4BmJo2GGRipRU2ztjoYJIP7oIf9JWUWs+C8BSgvPWxq5W64KWNANt+e4+T5WiWVGxcBXHS7510+
dCYdmqxJLrWu9rqyg2PFWfogK7bM3W4g72RW10xW2l6lMd8HdblWPC+t15C3WbIrKOIwK9ifMFOj
2qF8otljq+GwdjalsnYp2sEKHd1GSGisIAQbKPo+K16Rr+MXHanbeuV+VrxXwLUtgqNCdmhIUD3U
nXatFyEPk1sO1yBNQR90WXWZeV9mljKOTt0SNlEJIASycFl5zUZ7CofKyc9l0vH0yBH4fFNxtWr0
Irxf+H1JNelpXbVpR9M8cO+45gtHRb3vHtu0eLBMmr6rLSM0AvLEk+nxEhq5kHcddMVyutCV72HP
CfclcRlOZMJ8QQHRRMlM+EiWTIZkbnw3Bb6n3BsQwvf2L59GS8gqEN8S+x1bPJPWuy73o/wZu9F+
7S19fPSL8RXRUUEYSJlhaaXVu1NlP63ryp+2pb8H+XezCvKwjkYpnCPGk5prHQZTlRfftHdroLpf
3AYbMohmsS3dNjtOlqA7Pi3eFQh6GidpW4dKTlFq9NVBY5Se5ObrkAfPWb3yItKpzpcWpSIL0guR
xdq6joL7R1KMzoPsVhlmgAhaWnkP/e1h0ZG/lYNQj7aaTfoDuv22khrfZPM7e3LBrcYFq4FdZ8G7
vh9U96/uyj70C69HB4REvbUX9YisOr0KXa8ZNzw3CZUvrRvv5NDnjHyWGWjfI3U2kSZsget6EaW1
c+hxCbAEwG7b2nHuB0huFRxqycG1MBRGijpz1tjjTcsvwzEe2E7WdqxtZrEpCLlxuf/yDKSCFvbX
Q97OaTTmotyuZumyQZUNe5tdp5eyXv91vL5zXzavdjBZ+546elPyXl51qT/MistP4eFd1teZ/ceb
+hvBLMEW258Yra7JqRYYKjHen1loLK+mcU4Fw+12tGoCJMHTeHNkzG4rjqXkVcfG0HDysYBfpN0M
V3OoDnrfvlgOUgvJZs7BF4IDzeiEpseJ606bVEvwTLN/PEo/i2xWBDZLmyYvZITf7dmfN3rZl9Cq
k+rJHHjDtxBqI8/K6ZDRzbsERUvzz2RBV2VmfWZGS43VyT16ryWeitF8atV9KdiJ+qlyz8pNh+uk
6xeDa0Y0TC2W29tdBGo0EjAQ1teFbNPMAMup1pa+4DQ+p1qrP+FdHdwdy1bVn5L2FHpyfXgc5GM7
VtW5YrmAwrM0PgkmssBtiJFdsHX+oF6U8yXpbP+XVYxoZF1uigbtH06HHtOlNA3pWU6/G4W/mFmm
fYT5+EVFoJ9MwT0B5P9WZx3cm5f2NJIn51nh4lRWMnuclfXa+pz1bCOjQ3J78BlQgdyYIMsG1iNr
EE+GhXwNRsjRLgZSRIWRnySg5nDs2TcaHFTzSTrzquUhHam3tXWe99U07UCUGgec4qhnCMa5Ov5c
rothbcn15NLA2C9uOtOSqY+zxlpgF1jpu8hpu6b1kJx51hs2GHsa0HbZfFUJBxFgHflT3UzmbmA6
+s5sm5jeE5091y4fzJrAXT0eO9/r3uvpVj1DF0CxqbE2dLFT/S1hoPmvtXpugZ7z6E50+uSg87cm
vnVlKvRUzhyG/DFZtguUqKid6mu7ypzzEyV6W3b6RafXv0nL6WUkoMzvtck/MJzXm95nX2xeRGwb
i0VFa4QOh1BZy+7SlZUAx45mTOsDLsKFkzyK2v3tpy4eO1e+mFr6IDICt1PZqF3iDhRtCf+MsKsn
Z/H9E3P6lknwXNAnqZJ9UwH+gdMqn2a2S2b2Dj5dQeOzLPMng21DBiUQDnlPsuWRHNj+i93BdP8i
oihdDCgtvan7Q+EY+EFSG8kHKtM00pgHfVZ2L05uxQveKBv9cxRyIqSW+SdrJt43DZmHZUHWF6Cc
ZLcdZ3rLeHHT7C3fCVMhAHFuJdWaeoduSI1NMAfd98KIaMkN/ZwVoA866JtH01onCjmXfOfAqN6q
rT8+UaG3gRYOpwEcRJ7nCzIVs3peFrf9H+7OrCdybM3av8glj9v2rSMcIzFAMN9YZAKex+3513+P
yVN9jupTS923LZUoIJMkCBze77DWs45KG3yNjIMeYiJiN1WBUMH9mVcVaEyJuDPY3TC+Eo3M75zp
27aVcVwbBspOoDLaCsJdRxbw4jpYaKLWPETEhPfGQQa98VRrBKL8fCgqzjtocdOmyUiuAGEcrQle
AUQM5hdYSvg+dUb8lFUPbuWWz70ehA+DMaC5SJJ7d4iUC+CDbRUFj0x1COMgghV5nku0TgHWU/vZ
RXRjBcO9WLn4Ph+jbL5rXctmnJJOj2nJpA2T2bHJEGHQ5hjHwcYSFbpN/ToHrLAwF1QHvJn9tmmY
Obio2QALdO4GbrlnWoiwSbxJbrPVjFvQ6w7+kqw4WxM+yMJgkzshNScoZBl8xByqtSXLs17m34wa
nG2tqygY9MHYU5HzkqDY8MacBX9ALBhHN0petR3nTefSy1JbTydBwb+qyqGnvlMgSWpme+lnWt4q
DfXnid1D2zndAw/se2rI5p6Rh/gE+Q27Ahma17RpcIfsm3wUQcgGk1FxSVEUO+mq7bvg2IcUvLns
vvl1MiAMpVzI1MamyNPlKNaMK52ueaWt7LD8WMdcsUa/HcvUN18mK08f61BpHqnfQk9VsmhrVdRH
Q0GPPcztfLZGBmXtZL90hto9IbGlxbXz6Z7Vjnaeg3LdpXZywsJhsYGc3iHiaqefN0qvsezBA8n8
gs+xJts1tdtvnXg+8rvKDqj1tIfAOsRdl95XksTwgBhgtdZoa4RtPM7arXUV/UX7ncnu7Ixu+Bwp
eniBKPIyCrdaE6dZ4m+LhkvXyOGSO/MdDtjAPYC8SUzSZ/CRFBMl6ozxlTVxoW7kEmG3EA2OsOk5
lQ0CXq0q1q+dmX0kLtrLMamMF3RSESK7W9vTkSRCAxpv9M0pksXFNnvlQsOACCjqmfHMSXPUQoWI
Kn7zQFNexKx1O7O3QSja/RudhbbHOGYcGdmFu3HU8o074plpCGHyXXSgDE5Sk7RyHWWtr4dBvS7x
zuE2a54jpuJQU4uPzNSjp7m7ijbKfYz/gz/L7quv2oep0pz1aJbDCVLFoS8NC3hc+BS6tXrs8tb0
SKublwAyZzvoZv/HcPl/FUSKuArb7n9xpv8/Dun6K/sgK/XrP0Gkf77mXxxS2/pLBffASliAU3FV
gRv0XyRS/siGYGhhP2W1+8Mo/RtE6v7lGHzChhNh2VBY+CL5B0RqOH/RxGiWyr8Hi4ih/v8GRGra
/zDAmi4sAUBCpqpBueHh/QPbk7IyTrTZrXd9Woq101eHWevrjSOcw7AIcOPckn7IIMszmCXG1UHp
hT/EdbHTetQaec2GNJToVy0Ng1aiQOhLloB1bfF+pXZ9tBJAZxvV5m5UkfF57Cm3VafsuZf1SzS1
3hIsAcYlhdkrS2WjhO8O/eGaHa5YSUqkY+xQjTHihhZXRx+wvfGs2eI8WBP55xVVtDAtmtd1Ealc
vLMT+vFUfqVlPmPgsJKNw4+4YnDi94V8NUdCyit+LG2RPmTvpgKcKzABSo7MTDgUnZUb2c9gSkI/
jYKzYyDHKvsi9Rtu437QACmeAygqhYVXy7JuZZIdmSQM7LHRmbH/pAybwi1Z4NvKjusTqbCBPzku
26xxj0pw3tlqW29MLEF6GJI6mGk3B0mclzp3QZI3h5xx2kqdHrsyGD3FRkHfRuTpGA74PDOx7dVY
N0x8QvVtVuG/FqW7mnWsZ4NeMXNJ01sQ2m9sJpvsZNBp7/FsRH5jal9zwamS2NWZNBxt5TJ8Aggg
yf6c0B3I+L0rfSLI2IOnDf4t5O/ci1vyiwefVrVCw5mrnmg3XEPf6UCLTCjq6DVJe6vCCtqlxu9+
o+rtc84AcD2PksibOTxGHKW9E35aSgrdJMBkokX6PTJ5Anw6uXLdNIL9HfVe3JfehnZbPzcpKjA1
TL8nuvvMPsy9aoSeVuYnUqa83BSPQcDq15aiXiF6wbMbzxs3qT+1kmGlVZNxlAqAD1YCr51vJAzG
8vhST21Z4zvS9fuCWfBk2HdBz8424IyMxuLWxy3ixGDB/LfIXAfIBdR9tD0hhb0T3utOfldO+Z2l
/mqq/FrVTA2XBS9a0NRPiE9EqRe+uyLYT5UgMmVFTNGehdN9OqXvtcXe3S7LW4cG0HaYBaV9sGJ2
jgoAoVIUrYNUpaK10VSq05KBV6yq4IJr4TLSjgYo+ahf+cn7rqZph/UrEY8R5athJtNLUIJz5SHY
4QDNdkaoVD5egVWDDxLVSYhWmNe4V/XjDoWduRG1veuqxqXaG8Z9jy8sZNOx0jDJ0aYSjmfXTeFV
6rSPk/BRaA5+p7atQdvn34nz4LbREZ1b7ZeudglMhXl7oHgdGuvT5Nx+jlbR5He5Kmihq5tQpvYB
4tcGe61XaE30bFSZT5XwzXYryPNiz0hwFzicceSD1RcpCLOdbozXpJ+NWuubqfPYRSc7E4uqHVzh
CNCvxTGFCof9hWQZKoIUcJaBRDTJSXS2a/JbhDQ9mXKrSZs+3le/Gk7xq3U20EcdCMM529x0Nqx5
SIyJEV2VsAjWgfYyDWNJAEn/kMe2wuwczbhNN9ctoi1U3oWxYhrcrGmdqrWpDJIqq76vp2y8M2YW
gnrrkvfSTqEfGQWj4rgykRSHdNVkPs199uDUrrnLY3WlppPcBCmjWLtrCaWM1AtFsrsJFuxNV66C
OLqVUT0j6Cpuso1qL2nz7ywJNOI+cNlOkfbbjg8IirTDcMPavuuR7KmF6WEeCl3tatdaRtLXcO6n
e91Iji05apj6I4FdPlg7gfo7iXtSrXTredYLIlq62KNnt9HDBOIozMI+JiMlC9tov2cbvwkrQhOy
seywLM75ZuABGHXbHONOb446ShnisOfPHuN4FEwUWuNzAjCOe8OSU2Y5WyNs293Uxff2KJH0aGW/
Lol7567UiKOuW+G+6uAW58/NcuPXtZHFoTZWfol0z8tV+H4znhszRj6zEJtoB+v0zsoyUDCATjKn
35LnYy1p1CM3He6jk4sv2i3pa4pA78ljlN+6LZGGBjPbBTLhjzE2T5yE+hVMikWZH1erVIE0w8o6
P0ZZR62V8O0UYSe7YpjPbaIVO6UpT8Y4qUcHqQxqkHw9hKzootpN7+yCjWs3I6gzbcxlhE/vgIDj
DlctDMFT4keNKdZxa4o/j6JZHsrP46nn78hmjffzAbjBcceF9udRFlGKf4pROX4DXsuVfuinGiHx
n3frWNBgP1tuOR9CwfRBNXQE7Qwz0IxgftPvR+T5hww1W5QaB2FLA4Uc7xX0QgeMwxLTOfJi2vLv
3KqpXYnehb76irQXyRGLgazuZrZboMDUybyyi0n9yWXN3U76ITQw+GgZ9XJHXzEo86lGh/CHFPJ/
tW5cuBYQi/77whEYfxPGH/9ZN/7ra/4NsF+qMhc0r47W1zTgYP2NsLf+EnCYqTcQuSwEcv7o78oR
NPPflaL6F6BKIPYWYF9eZfr/plDUwZOBJfkPRBapEuSn8K+pgFJMsLl8p/9kl7k6HUFQOtmO9ehX
mdQ5MnOPlK1vYOAchDrIWjd9ivP6jtN6Oy3GR4fd7iGbtdP0I1rKej+EN8zeA8NktlgnHV0Nd4OS
VKs8WIorV/e0xWopB+3e6ZQzEI5lM0bDU+HLbCa1WvOq+ppxbKpCcY+J0ZMHGiF7LBMTJwAGT7lY
PbXF9Dku9s8GH6ixGEKzPKv8YTGJzotd1MA3muuvAy7SdrGTyoT+T5TWtVIwd2KpZrZmyJMCDXHT
LIZUvrKnokgAGcJqBN2ieNQqnyyQwnUyGxiEd5Ea4wSmgClK811brK9iMcEiodtMifphZtE1yNAb
y8Uvi292Wgy06WKlrfDU9mw541TYCLaIB58GsP62RXi2yT4/iaIbY6/7OiiJTnZLUBH4diFUs3HH
yKsult52Mfcit5x5lPh9F+OvVT11ixF4To/lYgw2cQjni1V4XkzD2WIfRhZgrtywG9b4Be4VhMom
XuMEz3FsGduUe77O5CDGkzws5uRosSkb+JX5T8e9nAqED3ONlVCb1zxXVxWfs7MYnnHYHMRigYbj
1fvNYoseFoN0zc20azAQ2CLCLIcZAHrK6GFp+UT2Qu2nfOt9sG6JHFW5h+LCtnBju7iyoee+FKHD
9SAAMlq/U5utttJWF4Tza3KkrpyiLwE+7wq/d9wGzAQWCzg4n4Z1jkDW1N3Pi008yZ2HoTXfFG7u
ZlNyo77T2+6zwsWBbAWkYnIHFgJHJ/5zISlCDBzpOWIkTvtFJoU+ZGq2CiadFg+7Y0cml0L6oONu
xyq+NVkE9OSJInSddyU++LYwE28cUeCiDw0J2Jp86K7uul0M9A5O+n6x1Au89YShrEx1+m1YX1OH
ZXKMVNeHSuVpDBRxFPCsk1sTb2wNY39lVvsJs7wXDNkJ6jbaqS6gHCzY4UqLmCinnB6SKMk3sQyi
U6cme4JOulvG+qNN6x03lvwevl6L4wzS+fg49mzulWRaGRKFBDu5YG+5wSt5nYzeJ8zPI76uGj+G
kyjm0dHHU9+TlhgT12clMoQJiQ7bCPE+oSBTgPHoaNHIYiCq7VBDbttSsrq+2nH5ToF8lE4X7aOo
ntZFN7xzVgdh4actkUlJzVI9EuVJpuo7tbq7Rwj1lIyGRhkvWE+y+Bzm+S4hQa8suXZHVByg++a3
qMe8EfXNXdGa00YG40oow7RqYf2UKZ4XvMwpvo5uFwTY6wPuUpvOlve9E6s77ZOMY3ffpqG11vRR
4Fyue0AWSB2Bkh5JCOOHrsarUyQDSJi+X/EXdiFShJ1CT8pazd0Omqas1U46Kz0awpWZ1tWKgdr8
yO6Zyyj6FePtQLRW38bJSS9gKdnyutmhsa2KARkxfXig5TpByoXuidgpsDcbYb+m0NXPsInWGRI5
Ni3WXWOFv2WbQgwp9WfU54LKnic26ji56xA/Mq8KoOAmJbZDrb7JUXZNOWmhCLkHjBNOuR716i3r
bGtjKoSnZkibmlJfzeNvc87jR2tM17MG5lEMfY5Slq2HOQoSmhxAADK37waloe1D/INACh6Hkh4V
+0i5QwrjjFS0afxaE7CBeveUtL3NV+vgGxZpFgs9GnKmw00qnnHO2uucG02/yLqknm5GGt6HMtT2
IT4EX60yycRbZFjr7KOsMQ0hkq4vgowdGRZPKJeDDauTrSHG8gitdW9G8TsHKL75OXiIh9yDpzre
AxdfR7PhssIcm7vBlFiJZ9xbylzkz22BckgdTwkskIvGxGDluMHvPFH4/k26xqsbsZn6pSRYSHrJ
Il1YjbVyNO1Jl8lzDpVgI4v4yNgUo0GM8tpVh8zP1ericBno8H+BuYFKNCxtZ8WE/EV9ofvSAn+q
Tx2G6hA3KMlQ7PjVyoujNwUU9XXCOxxNqrk0Tp3HmjHfhnJ8i+yuBEQcPvdTexjc2PYQtU6AVpxo
ZWlOvG515cGaZYJITsUsUD9EAxkorpDDq6nL+YyE9aEvreIwtjxULQo0TNxDtNacBUoh4/mpVNSr
g3H9CPqE5nCs823lzusymSM2mv34GlXaiQNNMqM34sNUXYtyznykK9pOIbXwKJgny0WGns5oI9lz
yktU7vWAQQpbG2jKMH2yxPro9C7G0c5SxWibNwsr4zKBVgkQ4PdXTMNdF8rogvHlrIfV7LcWa2Zp
lb84a8TLbJtPk/6Ytf14RGhT+IXu3pjVIAx0mpd0zn73BsNd7Fv2mmtpNzvzRmCuR75NTE5ubRvV
/pQlra4pxGsS6eANquQ84Kw+IGdp534bGcDEJpMgnpDgWaKX5mPV+cag9A9EGyBOytyLE1X92nDH
hI4GAYnDYZzlXXpmyXxCbeQy6TUpwyMkw8viGmG38qjygmZi274x0Uk3Zq0WW4TJAD2dyeCJBaMC
hIRNBFQcP5xBXNqpgTmowjplVYW7zkXDHj6JsAe25DkiOR6bYStKZRtwVe2bmTOwV7L4LKBF132z
r+dFJ8txojOTPI5xQHXy9iNvJA34TXWz7qwvbya1/nBYBmlY3kBGscNNAd3woq3wEayE2URQhhQm
VPSbKFUqZNZlzjPj6uNqrnJaBS15T5WeG4kol3MJotXodLScrp36Rho1jMeFD1CKu6WqEhIZyegl
bJ676Fu275MLfld1JZsYu34MbR2eW3t0IwNBUQOxqywXvkqkhT6Z5pJkm6zdVSJMLybJmsJGOV2E
FHKjAW2OUkRV2Sr3gOjyaVQOpM2dYIrSydg0rWlpf0QhehiNzDvELRn0B+hBTXYMQuYIpo6uXg+5
NG210nxRZV+UQy6zjhp1TOqADGt4MuZE49Cc9ZdGL3q/NSxSPxWl27QtLxUThmDDrKatrD0i5QNZ
TP23bhZrzd71soheTTJOtyKPTWYzMzVWSfR3EPSY/a1+9Kkrg11sUmfrwVBtOr1q1mkhfyeOEe4Y
v1U7HW04wu5djOy37qzhlA1nRxPTEceFc79cMixKLTIkHoYadWU9p81aEdgaBZ5mH+/GATY051QX
i4OrM2acGFAQPtziu0y5ZsPwNNqU+voYbIdKAP3WAPtNaYnw2bE31VQU16ZI1qkj7xE/yWuuN+Wl
hQHATsPaIcV/dIzukezsENNrhY5PqxljRja9bbb4Ktxk9sqsdX1aXQPVuGi3QuBRlJ2wuQSqXwyv
0iPLG2RqMX8NV7fqm1HqV4RMXVzxnketvQ4qPdvZOWlPkRxfkQDfTbn+Zi3evHaIilXSp0yBMPQ5
augA5eGQ7rtZWzlBYfpVxVGAROvAmOtS5uDY+8l+Zxu/0qo83c5zcgkJQu41JItW0xkrt9iPlC5K
njDdcckP7D8Ipdgr5EuuuomIwqr4whKyq+vnWnN/2Q1ip6LbMnjcp4PzKxjKr6gFeBS/uU53mWLg
6j3txnPjWgBMPvrY2iuoksbQ2MeWS9BHd1FUcx8ETFKD9jKOw66J1HVoo4BuU+VkUER05F857H4a
Rkrst7Zt7KyIv90qc7NplXbbivnZGqWnlIm+VlHgMzpziV+Zd6ZhPRgSTbRj27+sbl47YXs3ygpa
2Bqjcc+ITK/unVw8ctISjYg1ncIbJ7Z8Ab2+abqoBaIUHBejOVYam2ccMkjRaadqXVn18/KXdJbQ
sPZ341Qe2mR4qM3gzsmteF2Y2q3UGHLouG5icqUAj3PSGu4xm8A7Ts6BK/u7s1w/DGN8vugdl/Up
8t9Vr3abKou9ejY3TlPdyGF/GZr70EW3U+ePbXi1EHcq2gIqCo+1YX4J8yoNg9k237A2JBsM+g4X
/ht/bvVoxMDePNcmUEG+Lw21l2qwfG3OeGXCKmremgnae68Vm0GJdB+mGzr4oco92wg8xQn8fMDl
jWVveYGgkcsXQfxaTPHRjuM9McU0xGGxmqp4B4ZxTeuxRyzKsFBlQT2b7paVhzfr8Sk3Zfsb8l3s
ICcuUve5x83I8O5tlPJ1aCR+xM2o1R/4lZ7IWZbpgx1oOiPnajNZ42/Fnfaz884y6CWIIrQB+WPR
xQ9odd+lOZ5J9PbifEZrWW3NMdpVsvxlTOq113U2/RQseEAdERG/A7W4GJ1H3LXGVgn1V0g1JzEZ
u0Tr9nl/y9sFHVBdKOh9B94CEdnTqtJs3yqyR6vPdtGlajhc5wD1dW5MawXVHNCaPR1ZtgoV1IRJ
CckEAzuvhoRs7OaqkLEqA66USqc8VCuaB9uqPTm6l/xgUVPaJZILOr2jGWruCqmpNSie8tBXywtS
v9bdwk9TPaCLflemcO1mv9IyD+XrA5t7nox2vJGR8ejM+Z0t44NIuw1ypI3VWeehaBcVwEUF5tbo
do5SUtm1Tn2u7drTaMNEHINos+4YDbz0sGigtSFKszB5mcYhl/Fbl6r3SeHZ0yINFu0hscwHoXSv
MsVMiL277+UXPOmjqZAxKWKysMczP+mdySk9WovxLH+fbIOgaudsmfVXOj42Wn6tEZBKyahtfmpV
uW3QWVDfeabjAHHAvmNoV1eET4ot97GdEDzuHsqOKw0/JLXbJskhq+Ky2BL5fm1GZxci8AyL1FkF
5vTGeuznlllAOZCZfJOK+iAcNm1EVQT5Dr7kb6y2PqvNWw7tZRrKXyqOlEnp1k0vH6FgRGl2cbFD
qHbgoRRbtXm+d8z4vizSpWFEGCK/WYPdiy54V2vPdcZ3u62fQ25wcyqIORePTSY+2wjD8aw7T31u
PuHE/HRb5Rfi6UNhI74LmE+67l2CNU8MuCfyrZqQLLBcLDhfCdOsPlqH4i0ycZchHsqjV2ibhQRY
YMDDbnpzP9bhySzhTPWDwoIHYtZs8bKfcokdy2HFNH3rAy85u1ZfipH5VGotFfACv9de29Z5ylPL
l4p7Hikmisp6HYx6zT1tFVb9uUsNv8reOiX5KPidBG5668rIB9NzN5ksIVgzbTuFlZ5Kj251N24Y
oRcq2lqpRt+tioMixqtIcYnk0VYa9U5tp21CY2EkYC7d4JYk0T4xtW2oT6fO4tJGAmB115H1FeiV
iiQlO6El0snCyeKd3dc+4FFmCIo8Kua7fWbQeHF0qhGGYxAL4gE8HvlONYCEKgNpmnbRZ4PVq+6B
i0EvoG03Ic+NloeO/lhn/U5zcM6aXfpQc3fNMeatLFdfTcr4mWfJcwVJdxs6Ljn1CeayYLifiFry
6lR5bDg2SYWuTlOjH2rV2JSa/TxXXNVThTUpVjdkN0I0EOfWva+S+j610LHIqnjDi7Cxk4ambb7O
prnwPtGrqw+Dy9DJqDexaF7csbyvDSBdVlLQmZogWjPQNCx2Ek9BNhcqOyZyBE0tixamE2rCiHCs
BmKEWvmuleKedI8ZynURZ5e8zfdCUbdaO1yKRbixpLWSTaKltEZjvbbSJ3MonwpRHSe7J808WU9o
RRJZvLrT/Jjk2s2scGfX06maldwbcDl6Bq52L09oiUoLFRwA4aXQq4N5W9IGmmLXcjMRSbDWUa8x
zsHITua7fVfn7WtksJtGyT+aD5YxXBu7eI3yixIXx8TkxKX7U4FKTQOuRsTYnfGqwVaHqox5IqU0
EJvaCg5J1Lxi3H6sPLYPgEuSdT/aJ0aPZ7hCvOxL+dxSnjexZPseniiAqbQIXpfAFHtxbzVB6y//
VqFOdxFTimIS46qNlXtdsLMsP4Ei+4nxc+Fjfd9ROPFbQaE3WOaXSkcbBt231O1DQVhLOpe+7k4v
qTbc9/x0HQeFVhxHvfcdtf4KU5IFJ51NlTW/NHWBj4kN2BxQ4vRXIWyeN6XCBgwpNInClT2Od8vv
i4XZWy/6Z1dv33OZnTENb0EPbdlq49N90CtWeEjDdc7j5lRMn5kZfsespVo1+whsLUYEDUPENTqQ
ObTC5pzE6wCx71IjIi80iM/mb090UcIkma01WM4q9q0YgntNbw/g+2zQjfVMhVXe2uY2B2ynJs3L
FHAONkpufZS71CyynRZvJJNsIEI4+axumDcFkRrwRlns4lQG3rRhoLJYLLtToA2q7xaDtaZBvyXm
O9LQC50rBVNWUrFN99m8t93ihv2A21U/vza9ATygrLYoXn1LFBdVEW/oKlNvbPv1ZOSfqZwOY/cV
wknmBv6c9bBYjUzRuWSz7WBAYxg15qZsfIh1SFDNBcwVyJbWvIauHsaTuzYFdBjgCFrbk80u+1PJ
tXzILBr0dERlGPfOwUTEqrDmPDF1pqorJ3+oxc6emW6XWHDLhPoIMvx31hY/ToeddAHvdwqBUDP3
T6FRGVmF3JhG5F5b2KUMQLjVyRkoSE0LT9JCGHiuBUipm4qQu9q0pwPwnHXfujadc+uwTJC3sdQb
H7Ne5Fsy3HUCh7qMwkc6gl9zZKabWibNvusZmYdYcO0GEZ7h4DfRoyldOCaPiXCvgVbr28E0rmIw
L7IpQQAYynPtZoCZw/BxVtCqB8VzYNnIDlqSnoyxU9ZRW5u7pAJAnUGO85BdUDcXLnD5hfeGu0po
MODSQSJSzUD/oJmDcw1jqoAMzbnFovDVUgzKH1o9KAKRFzSh4pv1g6WoHabHpF3rXd+g7cW7F6rZ
qpH0U44OHIcIJfwxjruta8kzFE8bxuzt2Qsq2127Ub2Hmm48ldlvlgwfzXA2WfDhpnlqKpbARezs
CptfIT5vVccYga2IDhnPuSXuXNuiElp2OGjG+LugUBgapIQFIDwOy+QjqnJewXm3tzQYXK1dkTMD
S3uV5PXeyGrC8BTVB+o83ZGoafPbQP3iSiTlQRK8WwPlaRjjs1BkA/XQpuccuZSMFMV+KXo8Mj0w
MWsMiZUU+dEq01vWZV9JT6pk5sqNK3h4CAg51MQ1asbv3HE47l5wddABlPMqM56UxHwuIxzpsaXc
5HIlNw1rkdZZMPEa/JqsdPQl2NsbQ8Fwo4Cp0WACTLnYGhxZ3kJZyrtoTacKfGCxQGG4Nx6JY3uO
8C+aVxIrjnZVXKrC8VONS9bqQbLJYHjDLPeJOEg4+Y6UZ6CJSjBR/YN1yr7AUGILS7xOc3kGLXQb
6Vg8VwOUTsWa9p1uQrSsf3HEnVRgmitNpcM1m0GiwcKqq2EDNX5riE3NK/nSv3JdrsmxrLEjcWMC
G4lvUz7QX+PKbFFG28vosAKCBqIW84bxuVjpeX4WgDSE6ZgiAZgSoOMit9dqpGxNYm1ROOLQS1Hy
6/uRpQN+tu0w2o/4DN4CVutRXHpzle5NYe2xyD0F5GPi4SPNwsXZyBVzHpxO81gY7nRokcEwftJW
LcGoAJhSXLkl8tEhg0eupsWb5vZ7Zx7Wg6o9DEn8qQ75Cpz8LUyMX3oznRIAZ2tYc7/V0dqlzvBs
xDQlBLEzHXpSB04ft/mtlC9Gb0b7gJNXtkKuTF7JjKRhrTOw23A1RsBc+WGhh9Bd1GlysDgVk4Ao
yURXftmhepBJ9UDM9oohiBf145kl14tgWujNYvyKouY+Zuo3OA/sUNa1GmxUpYE/Nje3cMwe9by7
aCDj1CS6L7vsaLVBdTe06p4Jc0+XCEaKeXWBmLNdVYo4QEhhFSKaPcPpT9EGu3QMkeCDr48RortD
yytBP9V99hFS35Mcat0P6bAdUe6F6sA/pu1HAV9PpG9W0L6qqnVplabzozy7Qc1JRfI5FV9hwkCj
oG40Ed0I2zrauXZSXOHrhoJMZA49BGLnhhhIfpBph3/rAyHj6MnJBusUd+tKTbIVEbc3SQIFNrEP
7FPcGdWZOoYEC+LBl4vzFA6gX/CvHF3EHNu8qr5wuh4mdorNrJ/NMrqPW/vN7d2nRWpAMCue2zJG
ajBQjDTSxxd8dRSz8fKmfQ5rVoqA0usnLGmXxO4R7DXRTszZ4pIrv7Ki3mtjccUX6sday1bWBMXT
apCJXBxjCgY7pr0EAwSqjUV7eQNUavjz3s+HyvLhPz73jw//8WU/X/Hn34vlNp0MVk/54iMWtzgp
NQiEPIVNTZJNoKHDAGdWHAp2BayY54ciwSRtZvBG9eXNz3v/fvM/+NzI8iTzAsYi9hCngJTD8jBF
M2pOm9+GVhTVwUF2/efNz4eEHrZ7e35q1K5vQdjq5QG+C/8AsHT43RE57kSDZDMGJYO+ZHm45ohY
2v95t8ptAu9+3p3bRf/ljJvAibkpu/mYH37eQAz5+z0JM18EAAYyl7D4qt47Vsfj/XmYf95Nl+/y
83E1tcvADmpGRY4CJVxzGOF0gWkb/vXm53M/H/78ge2EPb/3//pjubyHritbcV4MK6C9pcrMkk9W
xbM59i0bTUSsbNCqQ2uCS8a6jcIgjeoD69T68PPev9/8fC4Hkrp3u19O1V8DZfjMMlA0ogEEFzjp
nRMyjsP39GtmfXPGZjtRACB2jQcMR+YuBeHu5QzfMiwxvSOZVenDV9o6A10qb8Bn7jNZQirWpmnt
urD/Zm6ThoULKh8BuKapFuxDp7igTJoOjTnttEbl5jr157RBGmVb9rjCp/U2WhWWUA5BumWYxdaL
2k/ZoacJwNVbnlHgY3aT/eTPJe7NEMpcln6rdn0wRsc8uN0woZifH5xkSA+6GbTHqCROfap/NUmE
PLgIIMWxTZdDcZZ11Z1bs3a5o4ojW4YSs7Ttl1a/t+tF1ig1vo2ORhTRJ7/+HKZkyOaSmtTmqHIU
eUZIuRY5thKTqI+9Mqj3xqDJc281J1RhHcEPYo/GrNxTh3tPqGSzk4opLixa49zrhnEGHcWr3xgP
gSIus1F923ka+3xJd4YasM4L89TEsVjARde4HZ29rRnBXaoHVECwBpTxXcNZsnIq/UvqbX4qSup3
AJ+nDsGtzf8TZwyYFkw8q6nL+DdquFO78mMYUXoORllcFDkXlzn+JifK+n/cnUlz29x2Rf9KKuPg
1QUu2kEmBNiTkiyrsTVBSW7Q9z1+fdalX579viSVyjQD0+xEUSAInHvO3mvjMlvx2dFdTJFTbnub
TwUcMCWu6EHqZEV5FztOcSe0J6ZL8xVpbBvEdc5IhXZbuerzbtRREbM+d644FJ0rPdJjlJSPRtQ4
tLKa5WIfyIf8KWkRrIzYNnbjka9trBFuUWJFF05MlKrFGoDdoGQ06PfrNcvNuFju4P5sltIjJlK9
E2ZPGtM5yhtd4AwLHRf9szLgVYTR+F5dtJyJvBz0ufGF85040KZ7ogDZCvUhMlFCacJApWAmx7Ni
RG1+1thye7vv18O3RzDOgD4aUPm55zU5lLXMwW0Xr9Jzvw/2eqmAFmwIgPoMJpEWWnsHaPeUauHz
PIMant/tRv4QQ/q0FNE1I8qMdfR5mvWnpI+KTW/qL0B0mo3m1W+OAXBNX+nKNuvjtI7Ducgl6kxx
sXoqRd0m3YYBzEFz/KbJT7VMLl1JnZc2sHSQWCcSqrqDSzoRo+VXzvhqVgaa+L4D5G3UIBOAwsT4
oeyQOhVT1GMT5bNPBKvpl+7IBEUfnzzOVdrsfprIgaDZsDw0elfT0DqxvIW5BRHG7a2XKZyu7pJ9
nTSTMpWFp7C7B71AOqO3p/zAaJuyZPa2oQWmbkrRsFqyvi+ca88YFQr76IEKbLPkM5jVAHAUVb5D
bjbxFijxvfrb1FCEOYV4G2p8207hbSesKIGmn12SOjfhKn9arO02jU4GtxXNj8hMyeWcKzp9Uefj
Jz3q9kOISYgc82SnGdV8nrLV9edi/DLY8tFcH1fFcYvb6GHQjPySemg2criKhpFt6hFbWZIANNHu
BOJmDoT45VciX5tRew1rJq9GXDLbzapDa63vIbRRFq7to6ub2yl9tKw7jvhPXl/SHXbK5wXfvbbI
S9PoOOUs+5Orx8e6B7+uP0AFXmiSM7Oo3P6tRPGBiWHZLQ5Lv2H+UdaVd8QMpT1oMwz6emCkJgzj
rOMBsqP6sAJkDSzWeWhA0vt1FSa0GTZDvmC4My4ipaLsjOPAIGwu9WHT9Qhzq7JGJ+3ygbLIkQnx
l7LC81QTrxAn07WKzg5VXJB0qJDzIsOeOSPElkXzA1zah4MVZzMwqxR4qPdt6n3Gvj0fYssADVJa
+rmJ3sdYN14Hi4aL1Z0KgoiOyTBL3BTgu7S7hvqsrlCgmG3zPW90DtPjqarjnzrZqRtHAKdp8weP
4mxE8DosEVoxLdHx7aPyr1hAa3Hm5y1n4LhbT6qU7KQ4LxYjO8NJQCi1GPvamU5EsnTvqdvTqccY
uAkR+0fEi26i725nl2coiUjVWPxsUJxW9zPthI2xuAfHBpbMard8bLv6GcXUx2imP9LhO1YXazca
SxjYa3TguGs+FGwsUHMbgwCX3cyKn3nA/Axmcwlyb3HonfX97p2E5GHX0F7ubRNySOORHtzP93o8
D9vGZvjYhOgCMxVQZb3HhBTuLFaUfNz3NW66r6Gl/2ji9d5OCgMlc+tu07nzSyb0mzb2xHadBN/t
nl6hbVA20/SIlzpiojloGF9DM4hlTQZ9bA68nw7Ly8reZUfNp5yl51YzIJ1gLje2rbNsPY041ZFk
Ei1fn7Q1hWYHwQEo8p1Vod2NhP45tqiZDdhoPtqe0XcgS8EXoH7Lyx+zlk2bLl1YDnNko6VrX1ML
iU6Fcdc1cZXWKN888nesrjWZnaH9smJ36xjt2wC2fW/X7Sfast5Buvp9wlCqteJHBPOYd5hUkMse
PTKzPtAZcu8iBw9E19fimBJOhnVhKA4eTLStawEIrnIs/d08naQcftrN+lJM5chr2yfLNi5DuKQv
+XAfm933aB6fGrQHFGpQjycRbttQ7Ic0fKDLAq0zaug+Y/vnaGOSKo1APYz0j1abpw3mBVYLjf2j
ogO8oSidtrMCzwOgF4pEPyomfQacHpASfwK4erM03U3SK0ZMTntCMe0TRbdvymPGX4ZxA8v4ogj4
WvSj7CDic8yTsGLBgCScd3eZIudnMQz92BXulbitQFd8faFI+5Vi7gsL+n7Ww+EXTgfSQLH5e0Xp
dxSvH6AsJQx4N1quxGXd0X3J95Zi/AtF+2/A/mPS1k6mSgLoMGMG4y0eoFBJAY7KDMhUqECmcgSm
6pVI2+T86x5196pSB4z4SUr+wlKQRwBKLT/bbcOpKqrJKxgILvh1E83JHlfPdFhUvgGLbIaLqvgj
A2FWGQi3azZN5APO1e1y83LdQhNuV9eWhnOhMhWkCldYSVm43X+7gOJIwBhhDNzqD4J4hlTlNHQq
sSFW1xJCHGyV5rDQT+UrWB6FSnqoVeZDotIfylsQRG+TCWE4pEMYKifCUYkRDtERi8qQiFWaBAf3
c6zyJfiALjV//ZnYF7InVApFTBzF7a5MJVSgLCn9plexFVNHgkVDlAUGbO/gEm6Bmrk73y5GlXwx
12RgOIRhQD0gxbfFoxmqpIxJZWbktEGCXOVoRDhysLfuIz5x9IBkbbgqdQMm3USGH0kceJWrM9oS
4lhUTgcwqw89wg5WEuExEOUxqEyPusBcZKqcj0wlfiB3FMGAvWlTJOw+lkCJl6iMEKnSQsh6/May
tdwVqEjPE8sTqIAMLtJW5cmTN0J/m/GUyiCht1Cfe2JJ8qk29votqgQIRnMeb/klaisDKCDERKWb
VMSc9CrvZFB0vNICFaGrNBTnFoxyu9MhLIVdiiZ4Qn4KpJp266pMFYdwlUylrJi3X5jQcSN/pVJJ
LKPaCNHMwGAgpqVReS0twS23956qLJfbNTKwnGBQSS8dkS84vJJP7cg3TW+/GSoVxmPmm6ucmIrA
mF4lxwgiZGKTLJlGpcpo63DfF7yBBKO8wQg+gLB0qcvO3QDDIJZgGN8alVPT3RJrIsq5hRAbNvQO
zk9+ZaxdBy45N+iEIo3cG8elm2TPUaCHkUpFwqYYMYdPWpHszE/mYzhR6y1eA3zdfpNj95KqjB1N
dDvyysFFqPwdQyXxOETy3DT+/19dDAY+U9JJ/2cXwzXpUDPCVK2TP50Mf/+5/3QyuH/TBZ5VF2m+
bisXwT+cDJ7+N9s0LakbuAn+YWH4G7IvibfB4rdTUWBZ/W1poC3u0HAyOLfRkXL/T54GQ/8vngbL
8kBCYraV0jOF9Zco1oTGm0VgMza9kcUBxdDbYNp3XgH4yizn8OSinvW0cd1jWXAPcLiP0bxkaoEP
FsqAnm0CAuMr9JC1EpWat957xMczP6wJNibkItKHH3OBn6uK1uqUFRnzwGj6OVZGeekWlUCWErIb
ZSvq0ZRcRRR10bIn3ItWnUZcTPpFLNUuM4zql6FStA4jmphyoccOYeTrDvvB2ZwKWooPQ4TWQdTd
G8jKaTMPjYPtgIHNOqEK/hbFMvZ71/xsl+Q6tAnDLolIAuF8vuOsvR6KEcnRUIMGF20MgDHRDrZe
efdpRtjoqpXlLo0LDIMh60LNyh5mqyMvZx073AE06whJhUtVRN80GoYnkxH8U9+D/uyb8Gss0+SO
rldM6FyEPFUXoGLmkP6/s07bdhxZTio2biGRzpego7ZtqpGQ5OEr9Wi+0v7kWNrSYtp7DW5WC1yR
G5IKmiD/42RcXJENdr6VjThNkCoCFYHYnEwPebx+dm36vEaKMdYlYHCsjoRBjj8gS/hrF36dTEwA
hbfOvqaHoJ/TBmbgFDQJltKJTB2FPSywkxovZchZz9CXJ51T697rWl4IwXWjLY5PJRcCQx/PLkeb
h9XhA61lvOwrxAPHtaEltGr5BXXopmp5Yemq7nrVvsu48m/PXvqYEnH1EGY+ItY4u6HZnLRaczeC
F2RwgtgY4ngwhaBZF+A6G1kr8n+bnSBvtntX8kdiJD8tuU1QMI7p3dQn30aqzXOvLkQ8/f2ii5Ps
j5u3R2/Puz3lv7t5e4AEAcGyyLzcbmkqa6EYZ/J404HxzV9+x+316tsjt6trYXqUgvbjX96GyfqC
acHwihyrwJL2T2/09pr0CpdN2DeS+QN/wf/49m4/e3vUzKTOIJlJzu0nfj9wuxlRtVW/Hvnj/f16
poZEzqa6Jl6SAOHfT/zj6u83sXY1Ilar9mdUpX5Mn/Fyu+iYBjPDcXvfRqdwmSKUhyZBz4gKs/5k
eaSuyWh+KouLnY3ZHxfaYmIeNHLu01gtRzn4Pk/dN08miYAhqrbp6+1nbvcO7orOwTUIUIrMkzV1
r63Iq21jEC5G2kfTEQtxiQnQS+aq3MYeu5IuCu0S9pN2uV2TcYE2LhTt5uYAyZ0ZMfm0koVsTNu+
ESjPGBQJ/WArorIH9uCiqQu6AsaFtkdkSCLZyR5WCIP97XG6V4x4u/ESOtpyLjWLTQ0VcDfWk3mJ
GKVdbtf6vAypFpZHRf7vJB+wxo61GqkFEZOBSIiNnBbdf97nxCiuB0EvWD1jacNvLdEHQZ5JdK+T
fa6L0j7HE/A1Pc6qnam2+zrHsgrSmlIClmjppUBhW9RfHZX1mrvicnvW7ULYuf7rJnNfMDNT9sVg
ScvBE/ZDiPJdFuRdkXRL3pVDUQlph/E7/5h6HgomeL0eyV1olt8ynOBK61Ggk9DrK6FHL2Xd2/u2
mYpdRwwlCK3C2IoBXqhcq/lC0Nx8WdLY3XtFRTLwMpOSwcWcGt2m1lv0ruoZRkurY5XngiP9CSzD
XfxAV8UOtLDXNwIl/5FEnmO8lDETVS7GOYXBk8U+QzF9m0ui4RAU4WfiBccEd7+tiGKyfLOlyC9r
uGdQRk+ps1rQatp6QSC7XkTYrpcuLTKQe+EpXrnrdv860VIQpkvkhHpaqvb827WPxqSx7lYwoY+T
BhItiagvparmSGlVAqPauC9NMdK+gVMr3HanJzgtxrHNL6HHO4mITD1QOpdW/3lk3pNx3Lgs8woP
pSCdA51YHVgeOquyntj5tQiJh7TQkbFjtVKbd3YMjrp1w5zuKbiAtRtREZkApG43Tbw3u8UEFD6K
pbiyVqyCCT3hRmvpe3XIsXC7f2JR9AAZolfxo9CqMrRCWYTUSaZ1Ti9o6XwUVd5mwKBy71go0qXM
XxMNYYcM03vDjvXDbWgzW6mWgYfOqtOs8tBuM50lTCc/aqeR2rUW26YHyLdJ1XOmrq+QC3Lt152/
b99+ML3NZ26P/+Xpt5sGH88O8cr97Vc7Rg8Fmu63/5cf+OOlf10ti/y5C1Xaxu93cvt9t1+/3iZL
7QQoOrITlim/38Qfz2/R2PlGhASD/gbpXlrTtafbhavxpf19MzPS9vSX+26PDgxnsc3Fee7umRTD
LQiV1ihy7uRA6A7W+m0Vpnzh7I+mjD6w9pEuUjQfNsle+tyO1yFFCZGNiSKYfrGwys1s12OObHzL
irHwTfjp5H6Ye5P4hEMLKyBQkhv624wo6L5s5xViRpfnSEhq/VXz2qONBCbpVoRAunszHPhoOx5H
uzzQ737s9Ukp3Gj8Rlp8D21BHzJWgBZJSzXsk43EMqVFoDPsqMDS56KX73X6QUVOkyoJ+wPTys6B
haTrJ4+ZCkWa2xxJFgyEyZqn63n5yraIX2lwXyC9ncq0CrQ4dXaFsy3aQlwdo/FYEXdPurmBg/Ua
j0BPOS/3B/TzSzCZDfF9q3uXVqSIwoby40J7K+qCpiCqcj9CBtqg8cdNg1a1QlYD/SUZLkPBqZYD
4UYImyVUpY987EcoKcOmHDvvWHHpe86a+FYVHrM+ViWKlWzDhhiQRGJ2op0cGIABfakGzJUrjzHq
arKbxLzVmw7QwtowauyQwDceirqkm15znQoszK0ZRKXzSeNzQIqWHggcQDeXkY6cWliIyVxiI0z5
e41pMmPpPkTKACO/J1YVk4r0mRZiGkQmOkNNir1RdF+YatBwDM1xmyDnyRbPO4VQwI7MF3N6FZoH
QRhwq8G4Zl7Tetev9lu0jnBLRNuh827gJob2w2INxaXM2rfyxQFXGKx5jdO96vxCIO4FPhF4s/Mx
OYLJyUwzsgdQUduEwJFxS0pbORE+qFFUzNHeAZzIX1+/GagBAu/quNND7dQwPgYvP+ow4la0fOOU
1T4GKdN3+9d1DX/Eg3dwqq4hvBmgazLYRwDGB7aYvLZlNG8EQeVjfu3ZHXtaXcE0eSwaclbLFTKS
3IJvVon2Oe52sQc5t69+OmYLFzwc6P6CYJnK96oMk6ATqi8PB2wp+ouX2hdRg94oBUnqLVsQk53f
lzaz3mQMRtl6Z5mMR9Ow1UBBvs3rssBbgUEWZ+01mdiXwE4eHFAPOKjZQVmb37ca2vHh5EA0Rb+F
47kCrAamzOOTQhQfTN6zF5Ok2wDrgUgdbtxQ5vskJ7hE8kRhwSzG1qoFJQedIIvmSzaRQM7wax9b
/E/oLXFKz3rjvJgpuTwijA5jK+QBxPUhHuzk5EC5RvlwjZayCTxxao0+31Z6de8svEdrPHQlDQew
SeauwCF0GOR00BGUSzAnIjdJ+ROHMSWIxLP6Z1sm77NN03TOswhjliH3+KgwHOAt7DmsWElGBYL0
P7Bt+o1w+Jwt9q/nuZMvadYR7oduaRu1TbavN0gz2LYrwAqqsL1VEhEYFqwBUZmZ5xTHqJ7ZmyaO
QdCJcvVrSBWzOVYsjlK+ltGXcMgFHbL5y9QoVf7U35Eo4l6g4311+/LeEi7Sq7zH6zf1xsGePe19
jtt8VyY9oyEsH8XC+05rBddtigT0z+QXtP+YFGWQYx1yTmLyPYDYab7hsX2GBa6jTKGg4sDbke1Z
E1QaEZgVEntBiZNj0rZBdOxLh6ySqu/sU2Lj148iogjEQrpFrV1XK0hCDvv4xnZ6X2lBP0WPoe25
Z8iQqKod9kc8tv64wKOw1aADI/iDRiVP2F7mz2AfGVHYmusdLI4hWmpgDC49WEMwVpiR1jA1Wu/I
9NQIHSxVTtEGMD7x/TEr3ZE2ca8jiGIRzqY19D0Z9wVTpLpE/8hA18LCKZP6e2Rd0v7Dlaj/cMJm
QZnMb6xY8SqPyKbKlWOVG1d4KdcqPKw1ujiT+BQfSMEV0LhvpEUXaKbNq3ZCXnV6cbpnj8feW8UG
+c5jvDpfyxFfaYKwfwN4i6g9Jebom/SLjpR6C2P55FI/oY/MqL9NwLUkZnNgz/3Qc+XWavFkjZr5
PRqU2iP83LHRN0i17TIkOCpCwxeZP2NaGMyZEwKTML9NjFw5UjHa974yBD22ecwyHcG4obXpibxW
FsiES+TNV2iY6Hn6/medgBmCfcUZ0IThhduf76MxXWMtHjnkJE/Y61hZ4DWQMLsZqRbwzDkDehLZ
UFsO8BGL9MBAwa9cphephWlHO0oa9SZo0f2CxbPyGIwOC3orfPeIJUtxx15wkW5xLxL3kSCMayQe
o2m4CqKQGT1pMWL6tj+XJLRUwvwaGfnLZPExwJ7B8J0EaR69gN+xCcKYxv1YPtasPJFGI2C0aqZF
CTzIzN2luk7WqRPSMi/tN7MYer8awRGRC4VK7hsxnfALTbgNCNnOoYPjTHSAb0GJNhkBGIP90HUY
wzVAqW2KGcpc9Hr3gDtfbt3G/ly6AmglXz8tjsGMl933vISAgQZ738/WN3uNxaOp/XCL8TB0kfc4
N4gZV1ZD9mztZQON2xq/tCmFhWKEGxGVfxG9l8wvkVrgVi/iiBJ59auePOza3LHZAVgZzFDXOvkx
NeZXm/iXDQcR5k813Ko15elheM4r+lp5ZPAhag46A2ICODGWgT1y2K2t6r0vSEmq7CEBtUGwZGK9
E89HSNNMY8uQ5VNMgzyNnmu83zHyv21mgkgdbOJQ7Fo/VLF2CI31vqr4XGNArvjPlfpyfuuhTm4w
5KSHDu1PDIq06WFGlN9wKAYYCtym5lW1wyLKt77RGNj2GsfEsTolaXs3umly7OIR+ERGrhPp3evd
GKK8Qxj5VtKjKUX2uEzlm2bV6SHp62AZYTf0BOjRiYuewfQu/q3kwliADKvlBK2nrE5JpgBwYnk4
DDz35BACYxJygBD7ikBawMPRqh12vV3DjGPnRcmOdHuOHwKAaoUOpe3WV5Ab9WZE/ChBEvt5X3v3
kN03gMTlGQnrgehAUP2TF26a1lsR78GL7drwwctnkBY/LQzRu7nQSn/qM2RDa5OSDhu/Dko4Zrbm
53IQL0vcyr0bs4RPIZnlQCMjebKkmI5vGc7rjWe3bOaWnC7TVaMCJbO3cF2YzRfP4aRaWCr3vvoR
wREB+Mt4t44THRdlBaeoMCqwxneVZ073S0GrQwP5b1cmq8/YTY6mezRr12UCw1yH9JmVSfDUXwiX
6lYRJEmqB7lbrQ/DaqLGR6PqNO4SVPVqn5s6fj5IUb3VNu7mXCIASh8SHF1bWOHAjAELlMiM9xWt
DnS2AMk4T4bU1+HBcMzofpLYCGrCRosWid1g/jQKgWw9AWdv9AtUtTIZfS8V3YW6jmCFj5iiaQhn
bKNOa+3SxmHewqJ0t0nA4l8HZK0N3/5TYnb0HfjTlxSS0eC8ZqFHdW0UYzCsHfW0vMACDgrXYkSy
tjPCWOIRSNO7Ci16LhVeDgBhi0Qzj/F/FV8RzYAE7RLOtI3YWh4Wd1CRRySo2N3MzPg20JlBg7Am
x17CcViQ2xMLEeitdKHb3xMKqKNIRhkaD2cvxZxga9G1j+q7ESkXdN6WwtqqzK2sm4vhEnWSEh0W
rV6wIOhBrbAMGytL2Q+bh9GIH8EKFcDPDU5Xc/8kooutlyPTSrjBHcOswoD6V6hEVcZnOEwLTOpI
v9km3ryhVfraoYPBGaM+ClY4oWXfQeGzfFh593YhICqQ3AE/48EyvbNV9DATeDsUVVe2ExPA8N6I
scLbvfu6zHhLZnwntTc9ZrX50siBirf3xqDUssdcH/Cq1Iu1zbdkUISb+C2fYrh4Tj4GpKXuK9sL
aW3sl3l6TNLQPdRafBVu45zXIbWDDXCb9NS5WDGNnZBdeRzQCO0kAt+N3cJ518f0bhjKu7ybUYVw
tKjrhdUc+bmHji5/vJsQP3lRk/rhVMTbWhp34P7nXwQts4pchv3G99qGecEiaENYyorbkSoZsZ1f
kFVHuAL6iPqsZYwOyA+0NyTLvpDGGr/acV+fZoiOEEQ2Ja317zL/PDTZQks+cvfYpx8To062SwuL
vODkENTRj6IepksDqQdvLdzqeg4E4omtWxP8ELZ5sp3QdvIplsWOefphLjgp2ojn6CbSwuoPLn1y
TPO57WfUxGbBqLOxvX6LaPYQdkiAbA4dYaNMirExUrrcR45JWCJZG+zJFlK/6clIx4fWhW4Cuhih
uKc9OR6JmraAHZp1R6ba1K4D1VFPqmFxWOPl7FYxAUJmWHBqNS5rjmdW6+AFL12rs4ImKBfHLcI+
dwWS7KxHs49+hmLMDwl5nBzJGfyXAxnLDuWGuXonpEstAl6OwSPnwq0HvdpvvH6lIdM/pcok2cUs
eorUID4X7gGzBsYUQmNd6IAy75GSLOmTbktQ0U3/SDwXKQzjhO5isOnF6QXggGI3gmgMMEWX/uCc
xqErd06yUASXrrJx7IQu64NjMCiMPGRxTsIAcZnUjBjzmg8A3x+91QCIhosHuejG1a0f2O+Scz1F
X5P0AH/H42Rnprt4sN76vOL4ofx1WbhuEsd5X6I69918oA52psPQLnce/WY/6lLTX6qUM1aOmXhF
lK8k6nCkDuOMhzIskTMMOCbqXuBo5dCPxe4rEnFKldJ9IVR3YBuXdGs8rfHlwOJZlMYpG+oGsEj8
CSvAkfqN4ZEQDZqtN0nLWu9esCY1+P666rom2sJH9CVbUF4xC/9oaVLoYiZxD2M/KbkEwUY7Fyzs
o5aTHkX3HfzRXNMGXELaEOYPb41elq4vgiKeM8ZJBjgHOb1XdVfsYpG+rM1dlPbRtSVH8CHJs2YH
kLYnBPalRD3I+YRGjkMWKPLTnZULzh9oszZZkbpBs4pwP07Fk8Rutp17ylLSHV47SQ94RaGzZnBp
osNqgRAoGRrVAKyQThIlr6MDTB7kRAndE9+bzXMMzcz+ZDbpz2w272FvPbXa5JC+x8hD72tymnIz
ZcE1buU7mKECDL2t0VdlQbpKXOCYD59yVmZH3fQeBzSAKmQmcY0r2aLpnvkfomwgeWnyQtMIwLMp
XuiKYuYw+8defUnpRypJp4ZSyTxNfZScQTxkH+vYql3NBAk1IYis4JvsEgCI6UBAyhCb+1lbD640
BtybpEF6PXumx0h1L5xJIbxeJjuy2EM7VmXx+nOdwFvh8+SL7wq/+RZG417G02dXxa9F83drHeZ9
vGgnspO+hDMuv7KqPXJSPGVm8X4WgzPv6sZ6W2VOCvyC9xkL8eIzPLlnt+iRhIKjRN8N1KaIALup
s6O7aA+CwSzan4+8iy6tWz/Jkel8gr4KxglGsy77JIT5NCn3KSaugp6989oYGUNIE7tYoQPlgOSQ
rB+6SWjT3LTnuPV0KjaWihHEw00oym1u2qC84mHjQJL0p6m6J52IdImQoIV8imK6x/mXVsp6C85G
+pxsyd026NrSY9H8pvQ8sn0QE4giPEXOcpQkSrK6CNLI/G5pDqbl4R7jHLjjbH4v3VoxPqGi2tjI
0h5sPl9QLerAgxSfx+6D2OEJ7oB8K/pyW8/MXvFQIB8UnTja83dqzPSzgy0osIbxvLoVpjRksWxu
FuXTFpf2NrMsFm0JAr2ILhgZtmOnpqI/1hHvLxTkOwMDtmy6js5L+YBn2NvE0B3RB0+8NY7YNTEj
dx4xVwcr5c/PhfyeRUO509v8ew/U4xA3Qxg4ls2QcYBUZ1JeoinEqD8Th7tB2pQEWq/Rl0Tc3q5V
scvW6CrspT1W4I00fXL3tRvt+QJt9HQaiH+GfKCR9+gmZnLI8oRdo1mel75TalGdSN/WPfZJk55M
EBhEETGDqtxmHw+84wry22Ys9QTw2rVLQbOLtrg30+6ylDQPWyer9g6t45OEdIOM8bUKJ2tLUDvz
B7u9SyhfCUs7myTDQRaZHpBBOge+MXQN+uyTNxDtMaEF2Q5Tjy+o0HZNikHPlPgUKh3PYS6+AvUe
4cNUu3GsvIu0n/MEVkzeqeURAnEyvgcgWeMe5uw7K6vrKo7Gqrn3U4NJfKlD2oLaW1/TCxvpFOwX
t5C+JINYI7yYsLO0QZlF8GwVC4JNyrux/J4sNb6r6Wgo2EYnPd8ZsZuOnvktsQciqEhtyR8m5H40
yTXq2TACrK1heNJKM8QzupS+RpdB0x5deZg6sBqt3oEvzIqAJhB9c8BOdEv3peZhMbIg6Hm5vCam
/eQ47d5y+2HfkkmAfJTMhiZB/D3gO/Qw2Ya0O8eBXDJZ659KF+4yStlNPTvjMcnnq+E26IoAjgdW
UvmYfulGw0jr5mQrk/LTmhlkq2OudI5Gtcy7okXTpmcYDZtJyfjEB2rM6JFj80/nBqTyGPSnqTHu
chZK21Y/Jq6TPyRFdVE+t6yPygsemlMXasVRh2tzMCSpL6g5mOKUBTIunaohtGnk5DSqxybju1h6
VzGPhIuw0dY+YwNn0BfHfrbppMeK/SEDg50auidBlXlyXDtaqov2FjqQekFLfnEWe6+JcXpIOjP3
TbvXdouoFuKP8FWFrYP1Gh0e2SsRbYQxGvacxWl/dvO7w57AQOLQi3hk/+jQOyj0DnJKnNZwGpbq
eVBzoh6m9AnBVUkQ1cTg8fft27VWPfz7vtuPuJGGfPf2M7fbt2t/eU7CFNtfLbDDtwdKY0xQUa4p
sYOu8fmPl/n1W//bl3RzCTdm6Yzg15Nuv4ezIUPo37/8108iNzv31US8EJRmkjtCxPRuRMGr/sTf
7+/X65S9fhGe8HZ/vCzIgDNrpkRpz/gJ9WN/vKdfT7z9JZ2L6pdE5e3tOTGtJzbFP37L719123C3
m3FRxqS8Y7u83fy9RYWll/tE6uek1Z5DrDNMG+lVJmn9lhstfl5hVwHiGjwqwxhvxlxj5TJyxpwN
g5UkQSC9oetBMbIopmb+dAe+VQQuEbVHkg/3tlAR9T2dsGUdnnOOcIBHAlOPvrHkjzYxUFX8psO0
Te2Fw3yRbyaP8T1kVS0cUkATHdV8WT57aIYXiZ6FEKB8/BjzUiAwKaAxAB0TQo1MFtxYi+bgho4u
ermA5Uu/qREGBBtVK5CfI9f3rEOaNzTWhZyHvYeWZEOJAQ4Q/PGdLGaVgKfk7Wk0Bd3Yo8dVYOoi
fBCSA2oKJAObEnF1IdYLd62BAsYUgN69HXGILEm4WSsLopZ3ahsyKBJp9j5+nIFZ/KbM4+ucEPxl
26jo68KAdlh8rC2bt2LEJWtY3mImfV52zz3icBxajGscdlrQDvORExv5Q+6eRpq+ie3lXdLLWybt
CzodzY+M+YI0x5f0bLFc4Yq2UB/WGVGFODh2Vrd8RZbDygHgDDhaBF6YWOcuxKkAz0uY5BwBI6km
qdLrl++TU/QsEAkqR4NJAAiQbIrsvthito8j46nKKW9rjmTBONZZUL0Ogi7ovJKURJqkIRIf/b11
mLIh3JZ6CpazZYCeki+G7sjdw/vj9bIzQEo9aBdlToXA7g89R9MRsepmcHT92E/IJVdAMs1kgL8x
s6cppK6w69Rn2PN1zfFZY9JlHNV+LEE05B8LJ7WthsRj15cabk0cME5rBIlpfcb5ARCVvEq4BKQQ
ruUdh7GtRw4pMxrM3mkBiQZ30QlVtIpZsZiRwWyYO/sF35OP+cH2S/Lqdj0+x5ATwuq1eIgHwF+r
99Kt9cnK+vdiTh7WhamlGQ9fxTwArtNzEy2P4+xumie7xgz2h/rw4ReN+F/KoXiokrLv/v1fDSXY
+ydIMfJzS0rFS6ZUQtfH49/eHym7ebb+bzE8mzwhTB1gKEOXYtS8k4Np20/0/CEXqDsSM3yy6kZu
taI0mM/AjsRCaO+LAQaTJo9da+yZocCojaLhrBea98mclw3+keI+Y0eonO4zh4Lof3njusrZ+Osb
tzGfMFq1pE3f/5/f+JqUrb3Qoz0yCM6Omg3zqKSdR3IOkzPy0mgNpnBakjy+t9L4P7g7r+XWlWzL
fhEqEjaBV3ojGnnzgpDb8B5ImK+/A9qnap9bXV0R/dovCpKSKIoEkCvXmnNMiIsmRLT//ubp/+HN
o//hmECnmaFR5f3v1xBVUewMIeJqxBrjBW/aPtFhzlD5ERcxScKMMThvfHYHWkXJ0IkDzrswL1//
++swZ5L0v70XSEUtDzapAFbnzKrNv32ISTGOVg3dd9+VUORDt55zohnPYwVb9Q1U8omc0SJ1HnQ3
qE5uog+7iGaLgjNQ+o12Ul5b3VDQ46hxe9zHdsh6lbKi68QOW+SMMdkz9ZMvg6Nv2Qe37ZtTqaGZ
LiXzcKwJ1SpP/YIMQP3dwXO1G4pqm3iFvPn5Es232nR6+e//9n84dqEZmpYupY73QMr54/nbv92J
1g1bFQZ7RyeQum/KAngQach6AGjPJg3TmuobVfXsLWEd2Ea5R0nOfD+dKNuHmzwLiNcTvbXT7UyR
NYWLXwUhxuPSh/yEE2XXGf195xfm5ueV//+qaoaGZXHI/d9VzQ/fw3vzdz3zX7/xl57ZM//BmNR1
AaHbhsmFhif7i8yuC+cfeCoMyXFroHibIer/lDU7/7A8x/JcLJWeLvT57PpL1mzYxP3YNhctwec+
p/D8v8iabcsmoujvJ5COnNpChiYNixdkWgaC678fSYKLuKqKAptwTFKf06j7SsFdxzVZLgpMRY6H
N8jwy7uMlhAdu5FK2ltF5FaqkR8x0vLG9KcCupO7sd36zrSz9xrWLuwquSuLiUYNbkdrJmt5dI1s
976ngqsLe1WHE8GBii03ATiPieYUy0QYDSVu/T7vlTQLxewINCsyGGXL2UB30GNktJzqu9pNN7Jr
nqc8sdl65jdJ6UIMruxb5KFnG3AZJI7eX3bM8xZcgq5p5zTohact18yNPbRHo2uDVTAB+NQ+Y88L
NhDAsZHVeF3YeRgSOXdP+ZVCl1hPEo1JyGIa6eTiJtO207unTDBu03FhmdC6NC16aOYCsJfWoge2
upgq/HI9JRlOZlB3XbZx/eatcnWMOdYN2AmM0Ea4dyTvx9LsYQvg6cT3MB6iOU6i6DVeALE/y1Ix
astI3jnKGFfRfM8aKuP0c0uvHQjzQpxcaZGYNvI+50XkkW0RwFMxrOaGQnU4Nprp0Oaf9JXheNol
t4vg6kNtuBaVtiXAbyKY24zXddoOK8+uxDWYAPS4rHS/72Irq67MVxIReRvTAIof2ZH1IBU9VByw
+E4zFZ5U4T8HNBYvwgtAkAYMViTossvPl5pWzqU0intlfjC4kTuCbVtj4abOdM4CYkLyzNjSiecx
UaPk8vmU4wj6CoZIGuJTgmHItAsz2NCunT1LktYJhzd7lMS96XMpqVjtRUic8REgqrzx+qJepTwP
/TcVXnGdR2ey+MC7dinpLCGWqVoY8Hbof3iO0E7OTDxvxijcjgHS6U4iLcxr27rVxVl5+9DS60dB
2OOjEG+BOfn3P3cMlJBQvtRVUgnpfew8qswlvUOLXoiQTY+mUBMUDdYiIGbMFIXtrOPGfGGeMT74
ZvuEg0p9xH1GQQ+17FY5vn7A8DSsQ1/0y6ET3XHkmMaDp33TOOQAHhjpUJixqXCLtSAD8+Dlnf2A
EvXsOXF7dkQPLrM27getGL9gM++DviSdENEOrR0nfC16TvHU29aJhb4HOCXU5yR+031dW/R64d5D
CS4pq2W4acgFXLi5mvYprdZdxed8O/nM46PEtd/ciRgWlfgfymiXGOUvZHX3j40sWGfCQdugJW1e
ZogX6aHGxQaqggKMMSRmNvodYx88MfGwNmXGWOongy8j2Hat7EBsfr7r9fiZOkzBsQVgPym78Vk2
+jP+1uLaWCbUEdp/e9e3Axz0jfrK3jW99O8AupjUntUxzZR3boYsIiwRyU86RO4NllnUFlgHHkKn
29oxfzptdG1dxZN6cP26OTjKeMRWcrLKNHjPNIgrdWBN10IX4ylMwhZPJh55MmMItS1NeRhc5gwp
6bP3BRlJ97nB8ml7hIM3udrE8+OMo+BdRUgkfn5CNrW3A4hY0fTOlgrewm1Swx23rbY/5VF0+PMQ
nyUEBhEdI8cRsC3z8lmUZral6YfrYb47jgYO6pAmGRLMI3pRVNZ6cvGLpLmlJ5s8jgUItKR/cyp3
OvVVmD+wmTtHecNwdL43BGQPGyEBggnnxDCC8eQKFKEVGYObMUrEcyaClVvb9gMTtO5aM5uyhb6S
qKHvaLCkt22Rb3MaSDQ5mMJBeslOjMfTk0ZIZGF25KoFBjqwcjCZLhgPFl38Q0GPZlPgcb4vLQeT
VepX36G37apYUblI4Gsa3eOJWK1Tjkr0wudHUpFS4VaOfr4TXvEUoNK913I9O3Ysl6TYo6CS+I92
pWNeAqGiL7ITLm4qtE/skMxSUxmMz5qV2wf0c+SKzHdXhQqtVd1Vxr5uLPmSclSloZ48WzDEjnJC
3zZmmfvSM1ZZCg6vRdSXJt39oHjp1iz59YuYelQREbRivWx/KY3zyXAIfO4z9eRoprYRkZ7ta+Xb
G88DtW4Fmn+b6yjeUbST3cQ2B0FlBQlqbEBxw6o8VznCtQ7OD/Dh2t85Vlg+SUyny0y2Ec6P/OzT
7b30U4emJ5DBgZccP0o7ZRKaji+G76GYtoLoPiMw99ZlABtZIryveriItu+UO7so0hsjbm+SylVX
K8EiQlZD91zb2iaOivwAijRCd1ZTQ8q82ZfYXB4NhGfriD395ue7dA9kolERZNM+CETno0Gtp6vt
dLfQRbrj78fmu/DPC+yP4smfo4Dd+cvPrT7n9fTKDtcEI6vjIA11/LmV0OVYJlNJhyT0B5IiWH0Z
3iCpqxtoNRGWjcgwylWcZDBTvKy6pvhbZQI8VAioVmoeEFvg7RBFsQw66SEiIHmju3RKJt4Ejh93
ZzK0JnwhxTlUvbLT6vdJFOxC0n33QIWglsYs7L1NlVNL/6YEjKrnbXw2DjRpr5nWZrcaV1mGH4m+
0ZxvfaIgYnxIRLTAcJEYDQ7MhOmcE4l73Dhz9LCv7wB1Oyvp1t6GDuTeNKvXwMuIVlXGelBJvwNs
/8FFGAZlpXmXYGTQ4BTYXmQSE8k9vMNSAcJddktpsz50cwxMOd5HKq03pKFYC7Nt+bOMAyQDooMp
PyVDzImpFdEUS2jE+qKph1sdqgg3ql/0Ehg+1gJzrqDJ2epXkn4RohjqyxzGPSQn8GVADzf08ivS
0uNq58bSWtpW8zJ5mD7izmYhZdLJwKva9FHJAD6MVyV8iaBJwEUAu9PwYS84azybruAYMGeKvCez
Mj7ZNZ9aKc6aIH+js17dMtz2unsLxASxe9p/y45k6qrKOmLunMega54SxB7IaB0wjnDlyvGbPq5D
1Dd043Z4tv3yU8F+YxcaHCk1JA1TaHli1Q71LAq+xV2HzmEjeqHWWLHeCoz4i/wLqjkHc0v0QV02
24CJxlLUhKcZ1gY8Bwzd1KalHQWfRgKEQmT2LU7/tko/kRa9TJaNmE1t87HG+R9lN76eEjsC7nmy
9eeiFfe+TO6KzvM2uBksKX71zqLvxyefbJ3SwL4f2GietEOg2gsZX4eaXEKOpvVE/Tep68AY3a2R
Hxkh+GJTe4cDeCsCsacnvYo1ZzfKYpdwJYbnN0DZRVpdaHS3kw7EQ0hm9MJhGIXyN1HpHdGOD0ZE
DtkEHmO2/6w4+wdIu86n00ch0CFOyTreV4YNtSLGI00jb0F78gbZGorp6rGQyK881nrzEJXVpQos
srLD5ob6KdlyVaMpTxtEH85G3nur1OoZPaHK9ImF8YTPxMaTFwx7CxOMe05z9WhU3JrL7khwgcmC
F0LlkFt46hVQ+7GY8s+8FeW20cYHBOTlqq2J4rakucuM6aYvK58kR05EmGFLNmJyCb3mqo/97JJM
cpyMPn1lPp467O7HJDtmAicm8rp6OZoM4vwaz9TAhLQDZb0iLfNJFOY5mXE3g2dG6wpk8FSZknEl
/3dDBp0XxevJM6DuN+qpyczXZn4eXbdf8b1jRPB74g6AbI7hd2Vxjpha9alKhuVNRxKC8whp5U26
+kfsfrECXP0a7LtZRqgsUGw07i83Gz8suv1Gi5lE5FkNL6S7JgA9WSeJW9LGd2W6T+AHvxXstjGq
bqzyu2ks/IkFnKQ83NsNHzk5M5+hHd2CWQdlbpfvAGyLGwl2UDoj0DTWIlBRb07Mscw6sHVtQh/D
8ETB/KL36jno7LvGcc5u6d2mxngtChNBWDa8CreD49kcLFLxKI2Q7tfhV6hjHJoPQJiDqOKKZkPG
PNzk0rkQ3nLsJmiHjANB6AXkaBducyXig5OyJqMinWycEGQQ9PPwTY+vcWm92SK6Bqy/jkaEZ4F6
cEOm9xyusauUGa4bGsrk2sd1dlXKL7cdUyiyDtNFnWWXAPnhpg03dU2WKPl2AVbNcFWCOk+YR1fT
9N2RGAYcpzo2znnm84ex7y8pGvCST06yM/vo0qQGGQO6urpoo4q0fvPxtReapAms9GqZ4hHKh+jU
VdBi2lYnniHCB2FVYjdWM/25QCfvdHtLDjrjP80+s9/fgOaoqTcKg2qJ/bHu8h5gKg1PFvL1kVHW
Vdb+A5bPXxiIyCBV4PrNFNOY5X4Gd/G925n3ZHVHZJWbzwRAQFVpSuZ4fg/BC2UEVVYDuoxDKve6
YUda48Wq2mcdK/BNX9MW97E3bBIAGvWqYiu387T+RCyvQIbxEKE0Whh2aa1AO1rLTl3Y+QEAJ4+B
4msYV5UXHawx9Da6A2qhUrG9hWME9NVynsIWKIwNfwyyWbxRHomxwkfzxKd21PhPyaXcj6YK1qVI
L5rWG6vKZv7Zu80uENnGibHe6RYh5SUgrJXLpX+JU+vNYVS2Z5+4tyHUrycXGmZtJ2hjCuNQZ+zi
80Z86S1O/TLVXCwByDFLE8mFkY2bVG+rF7R/mxaaC8T79j7J0LlOvvNumCYGq4Jr35utGbgn6Jrt
WgQRXOzgSlYmJM8ikrchchS2tYQk1O6dgzoNNYv5JAy4ocDp6QzX6LVa99LY+e3oc4GXqTg1nabW
8Prco6cde5ZXl2TcA/1JNujlqOGkGmmVIweuvegFzXu6qe3+1OfiVziac08/ynclISLYYCw21oG3
aTqrPNQOscsAFGZP0L/u/zxoes5zYkxy/fN4n6EacZrx//y5n2/HIjqwG6u2P7+KNoF/lGbEvz3l
zzeFT0VoDdhT56f8eaiv1GqogEFOLgutbwb5UUiCIeMMvZHVbxvTJsKoOMcjjaS8/2aygO13FC80
PE5ocOEnQPls90XTXqy2RmuPhTFqFWo154XIo4+knL5lPH5XZs3UCQxQ45l7s++/pwQkb1GEDyxi
xyyc1Vx4TDJqBdsANDZZxvc4woFxw1Vd6qdiZLysvqapkJs0ZRVQtn5Tlc7KitC/FR1hgbKdMwTd
UufK2baHZP7yY7/9uTWlvrtQfSWXRoefs+vnwA+ETj9fwrbN8ObZj1UyaGtlRO9ZmDoHeDRYcqyK
7apcpEOHW8iABhUXHhm0FsgPPc+aQ2V0A8u12zWHn/sle/xD2e2SNr0tbF1ssVMikmqKGXULaRai
2CHBcQzpiepsMrLnlBQ+piPwECtAyYs8jN/IKkJAZwbGUShGkz9fjH/dcuj/UUoFnMRDlhxd4nr2
KNHwPMT3aYb/siFMQNpfhkMPTty3RvCE8uXYIAdoI/3k2fVn2PiPcoZQoTswhnPmrPoku+lNsTY0
bIt6t1XxdDL1vlg4lnETaNXagpNhIBCNCrWNaJej2E+ZuGExwCeLBJoX6xcYAmcrf2ax1ZfRrSpN
dRi7GY23bj3trYKlwsAxP0eD91WO7p6UusVcItg25WyNDMVLbzsdKmleY4G4ZTJ6KvPqrEXBxkN5
rguUFT5kWOYlSUQuGcO5qgvf9EmczAofYjNBQCmZuglRtzQbED7kXrUKCcIgTdDs+rM3GPQ0iQuC
gTA11lFtXIeAxUQrbyzCB+EvEvtbkdPkGhcDcydWo2o5xMgR8UJsFRvqhRYl/JuSIziv0gdIgAur
SA/2bAVJH5hjsDE0/GddI6dNi9lfDMTsXCxZ9xuRth++i9iojn3sL2V6NeI9tEAdBUr5KynHpZdq
B3d0myMJMDN3CfcUYGc1eMW5nBkQA1ULXqi9kTOhSktV7hs7Ww/werW2u6ky/7EomT8LK7mgeC5I
r7qMVu6CDXodMYdoxAovWZoORXztbBJh2oYhbmiHUHpd/TB17TbLQbgmTQwKIXv2kUoMOoF/aRTS
YQ2jhxIyDIQ5xMXsAig4OPSxSZTAzyn3F65H1kCNqnS24D6GNhdvS9XBSqteQ9oO4EQBD85Q1+bT
KiQ4TmBpcRR/xkXmztGNdCbH2Td3spL0bfC7+gAkgJj3oF5bfblrnTBcZqUFX9IPvwiL7s6RRfVo
lgtgHf4ydb3nOMEv5nfdAznHbGW6iR5R/4KwA/l1+t07zbNuEbKQTJ+tV+Hp1bCP2wYZ64bf77Pp
nqk/ABDRzQBsIA5Ce3Rl4jHRLMhl62BBd/YRiUKaRneZFADh55zs8VYFpbbX2xfLanZa+9wR0myG
pI921R732B0pwAhkpH7udQSiaYX1xFX2L0LkTkAo1kUVX8A9zqP2U+o3iNrMEUp+dW5S9V1N0WsQ
X029ek4Lq1zlZZZRTTrmpne4otl2u1F9eOMpP3jtyuJTd5I9cY43g9WRovbkciKaiirEJQ6wdGHX
ewPoZ0oRR2/uq0Y8WzAY7CG/D4xs1aQ9a3RyxK+5bGp5n0FKt9riPalwEImI2LgCg+OiTbrX0PKQ
003Whx874AfdEXGJXTyEYXJPRvEvIHVbg6zYEt2p8NvbVHDNkTo5Q76khfkxRcOHz0VB17NfJEic
2q48jFK+jUgvOpj7XKdWjZUXy7Kg9690lGc9oQ2ANoCAoCB9ra0h3nnT9NC4+n06I5GtNWfXYyH6
29R13/C6RMsmwszdd+gEJV0zdxh23vjYwWHdoL454LXjYCnzXy15ScLoMHL55mPNEtBh9ba8CZgB
qAt9zDfFBFslYisYI39j6dvQbbsF4ASl+9NgCSv9bskR/Grq547qjQCdczH1+3YIbuGU3zkWRdlE
p7ij7WHDuu+Tq0UwO/+Kdhna7NDYJq4l6xShoVxEpryvYicm22mPVGhFx9elO62/9sK7C0PCFdzI
WEtqQxEY06Kv0EuAwMWok0682wk52cY4Q5gwI1PwYMq7nd/iLisfvNQrl2RXUsqHG6MNIWVP+Wos
SWzN+RfC13giwcBr8hVRBlhXYu/RGPRT73An16d1TWjCAjyEvbdTGM0ARxp7PFkRU0fb1l7SKH01
CaJia+Wt3Cl5qoMYUctjn+OSI/Xs8nMitSmHfvmL4uORxPUCQS8Rra1gj+ZeKxCgi56oaUK5DWMp
yU6hd6YtRjE8S4d/yoDMv9RwutCRYplMppOhsy9yEjD1Bs+FiMXkiGFFr/Co+zXKQvHhY1LUE2ws
vf6RSnw/nVddA73lvEckMhbA51ODN7CO6WDP2+1iVAuB4f/GAb61hAd75tPfqzwn4zigHaINIlwE
Fm0jwsL5POzdyNqxdKRDTrz9aFfO2wB0k9nGox/S4FD9L2rcpy69R+tZbKIRi0WP+IVjCxKgCdyA
sRPrSuRqqPbCgDpyPPjAf/EJJr/s3gEdwCg+Gca7gIA3hJmKMKwOZEJvGB+ZC3et6Q8xQvST3XWP
PajSrBHVeSKxYEfmI8ZCcQQfNC1Sh422h5g060ablit1aUPzSbiLUMHjnWkZZDdswhQIKis6bj5D
f53096yPn0ZGMLizffoM8xWyal61gSg0EwGW2xNukCn9xk2pQ1MXojSHSr0YChuZEslCg8/aqoac
vrthmezO7JH1B8WhJJVNWhunwyhWE+jCQKTT17S0AzptiGNLND+Qu4Kr1EIHU3c7t16x7mBE3/Sp
1FHWhI91Z0KQretN3XrPkxi3Zt9+dpVrLQZrGjnngotMvdvGoEvamvdtNTyXpndWAbMMrF0vdGxt
gVFxCIt8l2m0KJ0wYp1lQYui8SMKx1004cFkm/drciaQm6hXY+Z8y3FA0N5KFoLei9f012EkRx+0
7SWn0EQzvV3mpvFKZilLdhp9DfhxrUzywREhvEYTpAJd3i2cplWb0CBNwOrWRcsLUCH2GlXTVZ68
bq1nRXCj2YRJIkFf6GQZLAwFFaHKzG1lKXvT6t4n5c1jMLHLbSYNTdCkqEnGX0PYfiK+3LSRpHb1
IqTSusMGEmR9bpIr2nZPusf+qWsuJBvw8R7h4larsegvWhGaq04xCG46b5HWyaOcQMqGK4qlzjpL
pxqOClwuRsJCvwlBUSKX8sMnUYKsrfpgzjIGdg5E2ZqcahnAeZa+OuWDhSHFJV8L/x/ttWbD5Xlc
2T37dGZQBxfcRqQNDyIpT6SP3IVewQYtCUeST8p3y2CchGqizQaaWOobh/mWuQrxMrGx6PXsceiT
cRNV8FjRUG9sp9zniZiwe4/nsWi+c61C8kZInUWfXy+f9Ja5tEPOME2/6KM8Dk2mDi5+E63EXj77
nBLkp6P7Tcov/X/mejntak2brwCZxQi6X/PSCMGtMkAjKnOgM8AvKAOsPgaZAQPveB0oTJtjhBpq
7emozloTDBUT+3XTyFs2tA+h379jSZRkL7lrM3dJ8BPma53Jceu3HWKXoX5rUvpbaMjjVThYCQgK
1OujfrEZFNogUYESceUzteSkldFGDcRUZxyTCdOUteGzpFOyl7tGojEtsXEwUcVENTXU6DaUU6U1
G8f56i3BDkZi3O2AWfpCd1axg8ZRNfFXxchsCZjiQaZsmw06Acs617iy0wTkLxtMBFaKMdccQfVm
+2G0GPCMIsoFRSrdaKnX0xMpcD7XHqI4erePlg664lUnhk/cWogaCXRzuzBeusMhYPKyojHGo8Nd
S07hWobIDEIwhV6zK2tvWviOi3VUx9qdEWBQGpCEaLnfjQ1gAVA1waqs8pb8Uydb9ZGYRQUUk/az
L000XtjR/Yguoau7Kzwyr0SeLb3uqYuJ7gnxIe5S5etHoL16LquNZSDKrh8k4AgIn5DPsik9c3nY
RIz1nbOfciYzeSIqT6KWRwwsNr6pzE03sMiUTj2y/ujfxL2n5Iew0Ho2MaoFl2wCq7IUtgUxS33T
77KUVF1sDIRnsMTFeb2nliZCgmFP3IcnzWTagPh6HyUeMzqs/wEkDXJuKUMA7y2lMaEyb/yt1qFl
jc1okzeUCFY9bFzgliwwLaABhw351GgvRS0PUeUnmxKuU1UcRVAOSxHQUDFrFyP4GBsHlSpAAcnE
taggbGVsxw8D8cQpRfTI9CxdiewO3uW0rDR5AtEGNBgNKUMjQn/i5AbCxL3f9RQemN9oz9K1s2x3
wah2F4UJQXVzd6Hu7tjHbjpBWq0eM6lV2NgPKi+2U3RojPwKHH+genUh97jpHTJr79knCTnCLGFr
X3TnEHdDfieDVocwurC85uIbLgzsWEVb/t57qEqumgq9rswYx1slRGiVf8xAjqKJsfCEkmusZrbr
cY7HCOKzjU+KJfSulM5eyRyTRot3Y7AKGOIO9abvWM6S36LZJj/R/+Q75LYzsSR2MUzCFi4aY10Y
PkMHOj4988hA6h9km4MMLbVLlWBgkfLRHQUzdz9NLrg1bLgMJf/SLiiCcM+2BJJuajE/oB2CNGJP
utsSydEEoCW7jt10Y8ooXTHcWYi2uWZ1wqjDxIhhSMXqUEVYCdqA4RI7Jows2KHCe9PNzWUVkE6a
RqW4JZKOUaJmPgJZvlMhXoCuCtlyKvMxIoh8subQQYaOe6WXoN+8fj3R89+IJoPXlU/XVDtbWptv
Oe5OZqKdERWg/BjqszEp+hLs4RDvRNUBHN57FcaP7gsN/WOqPfUW7pqC7V4f2A72NJYe8W32aqAo
SJ+SHGUqvSAmDt27YPPllCiEkDfcYssoF17CJzmZA5Wrmzlry9EYD5r9szII8Rlyc4OwskLcMu3i
sbxVY0BoYwAEFT0nhJbCcekjuefQsxQaQ6o9Iw9PWZ3Ks5bIYxDbiKDMhNZa9xqhHtqOcxALliAa
Fdj2wle6g+xE2nrW8i8TowPd0Lr50qrDNZMP6wxGFjAAWnMXNlqWGcuM4TL2Igf3TmvQyWa5PSqG
dMuyUR9OYWkL20L9a6oXru0l80n9S29c8EtyTpEzBZ5QD0ft1vXVCsnyztfyhj0v9W/SKTgcgD8q
ytguYktFU74yc2PFzDJfsafzll5i+WsAAO3C7mirKxrftuOxPpMGfEZ6TAxCkB2HUlebpKvEEqnJ
zpLNr0CPaXMlv6yidlcln4irQP47VXTokMSwDmxkaH2MUX/xbKKW9Xjtzyp0N1KPbRHfx0Rc8pHF
B3/qH3FJLQ1F2nP03tptuU7RoaxDAUvCkfnGynNoLOSeryfVzx9TfNeaGRpd9D+63l19kmtzPjW2
+9l9gtl0UU5hulWFDJZtkXwZM50eqf6D7w87ZBOvHeN3rB5ciLyqeZ/icEclLeQkd2mgmHcXxS8G
VU8TVC7B7s6iawulunvCNnZqRtffwLuGxa8ysczhYncRSUWjaXDlNI6eIb58J6eipfanvnUfUBOH
ynQA0vbXcazOntfi0YzCHcKabu3TcV32hdFs3aT5IgMvYfNJBZwKWd12lXWMJGm3WUswmdT8Q6ob
9227U0xVGBQKTLeh/8xgqt7QrOCzma3HhUEAc1OSHMniadHRWEZD9ua4ErnyvCy54cB13zvErOPL
LgVxlymSClgxoQf1q9IB9l5kzTejOPKYTIRXAfB9RZ8uH70UfLl5ABSzIZeJUZWJIoQ4+waKEwl0
inyCbX0EU0Wnw/LutTC1EV80X0i72ESlZGgazthuR9OEz9k4Ieexti0iik1df5qERnLgYB3Quu5r
+JZ37o37oA9hDmzaxb0eO/Q7g3vH/HbSuLkSP38bdPAhCrL5hnA4D9hlQQ8zLCEUw+wxnI7OBNCh
OvlTRipd29Rb1yxBILgBuU5OC0O6KZ5tV4gXp7HvatP+KOzkBUiXv7ViHL5c1ZS8s2mwbk0vibEQ
A/hj6880LG/tk5NxgUzANtNmqldCwv0IiFsfyuekmYY9Lu/iIOzqg0y86pCVM3Sgu7al2XJhoMQs
ZkdwWWv1ugZFEQTkm7VIJMemDGCHWwtU9Wes1cleV+N40WUMPqetD35UYxGcxIXGAd3seCIrfhVX
XIxFiBeEJIyGfQlJgS0d+mVD2sgy6BsK7L65KTDHf4UZI7YBlNjMSNJIU9mCRi5XwtDWXTX0K5oj
sD39s6YFrFkmh4GLPX4cnXudPLo7Ky32Xg8Hegj0+4hZ1G4QORjm1j8UtgMvh1AjxWD/oLveSZOG
vxKD/qjTIbQtRVCfL7Rlkvf6wTDd97ik7TjWFt4/7OuBDc8IyBi7FnJSdKuD45aVs4+dbrYnoid9
mrOa3Pa9SUlInuPgckfLVmNNh8wP221iQvPHWIBmLUnJecu9Zo8ORHApeUuRVCwh12vEi8p6WUaM
gbgFMiES16bKoN/2JC8TPKbsSr9g6ln32Ycv7OQJ1M5tlJofduqs2zLTaMZCGwLxnlQekSH9Xcqh
gKK2JU/9Z/errXxJhG3dPmtV560jJ9/4MswYmRr2Fh/dSpT1FzQ4ClNPYvJoywsEJlZKheOxhOJZ
oXdXgt1UHj73MSCkxETal3n+dph3nF8R/KazFUWvZcG6DBbnCHQwx4uYHDIO6p3pWgeBMmlvVtTW
fUHWWb2WJuXTGExvoH02OPWWOEaStSiYYkTti2/U0dpL2tfGqH2ygJmaUCF/93WZbjEHhUuvJQDF
i2jawd1jgNWPyRr7RqZxvE591yC6bbhy1bxYI4cpF0U1rz9mDCGPJRcbOceuqko8C6r7lVQK5MQc
CTu3iS0ivlYdpv0s8tpN2zgjPSfbXNlhN0Jv5/fixD+MNnnscRM+5nBLlkZhoZ3F6LesIRJvRMiV
Dy1JtQ7M8b1us18tgH+EUvJa1IKMPWAMm5S5wxLhyhNeQ9bLKX/CWwr5ySQ2JJXFWQlCcsmTHMgC
6h+EQltfrTJ9NZIG6SJDaGziSxJ/jztx4B+1wuNPwpWw7b8SruinINaco6/++2MGu/e/MrJ+fnCc
n+HPr5SUQkunCtv8CIGmWv4848/PlJUzA9fmvzCTS8hX/tdf9JOSb/3cj8aQb/38wt9u/nn+39/B
+03wz/7Py/23V/H7Rf7+i6x3zbT++yOB5ccrWVlE2Dk1POmfp/n5679fyM9fM0KnyMhR+Of7U0Im
IltifvkVMb717/fv95P/PPrnWX5uCTnUnA8cpHtPvQXErR7crCn2eTYY+1YfCi4zEfFd8y0f7cPv
W38ecycybbF4/PNnYkRWdNX+9ZM/t4jS+PtvNz40Mj+2dj+P/36Gn5/7/ct//taf3/u3p7G1Wdaj
gzbSHfroa1zaOnVDcPnzQipDYwLx81x/u1k0HKvrP8+Wg/PbGIP9mPzYP1Uixo3biQtnYX74+RLP
7kaCzf+6++exPz/yc4tUsP/h7jyWY1eyLPsrZTVHGoRDlVlNQmuqoJzAKKGFAw759bXAzK6Xfe1N
etqTa5dBRgSJABzHz9l77ZObFv7mj8d/n//72O+L/PUlMG/F3qdQtFt4s7++8deb/fXY749kNLLo
wM8//cdr/T72x8v8fok5hzD1xo6WdEC2f73eP//c369/X6poq4QEuv/7r/7nD/3dy/4+JwUQ4jdt
tXVKRx2agrLMEFrH7osv3SBmjDb/88eXcApAS/zx7V7fJBM8MH/uuOj1v570+8zff/54TC+7GYYF
aOmvd/jjbf567h9v9Xc/Z/gwD1F1/p/fFn2hPNSH6ffh3yeIqmcG+MeL/tv3/3iT3y///Lbm59Vu
TNr13x6Cv/u9/vZlfn/wr9/192d+H4tQkK1hM363QJoA/RIGFxmM0BZFrxh9GLlVq9tQ9YADf5eL
3nrS7CYLpnNkVo+/q0FJC+8QgV3bCyt1I+7gdB/ytZmmGi1FtmyOpc03MeiMhgGlDGsY09/6OCJD
Otrz/+jW1YItNjkknZHaoJariwnAZKF7+RXKsb7zMQamAzk2bUzLUaOlSboRY8QG9V/rhBsMVDeN
URLaNgchtdTMTT7ejlX3JQJQSOQAIkpT7D2Yw9IDlLNcd4R8SXRMYcIkyQ39C4vv1aj8dBNJRBH5
UCIuAkI2GkG8hi81bcL0nJcSu36sAyiYquhEZkx+BmWyjEqrYQqSX3IDLQBDbHvlOwWCgF9UWl2t
Rapwasp2D1ERC28/6XfCc8wdZkKInWxXB/eZ0oStjUoNJOwUOibW102s5kqMGXiXs9XnmK5gLNOx
SW4A5Trkno/aOtAUs1z6MZhaEPpPj5bI9kVVkciWV0ts8K+yl4eyHLMNBVS8JhYAzGN7ikImUklE
240de7mCwASJ40RXgj1GQhtQ08tmFSbGQreYAgRKxJtecuxsZe1InI6uxBksp4oEbg2b7qpiY954
4w1pBD8E++Rnr/NfmakzHu38UzimOGEzXmcOeiHJBNiKoZ/MTo8QPSXsW+roWXY/SUABqetUBMNk
e1twO65WqZ0ikgzJj4c9lPDxXtBOr5perKmNn6glh00j9RI4VfPlxrd5yNAeXeDM3KCVvLU0SOam
FqJq6TUqc3IzCch8azoCnhnf5zsSXVOECBFpRJPRbwWkSQ+NxtoU/OEwCUaCa++G2K93XsMvPUxo
PuHjaQe94IOuNlbk+vhRMTR6oaczNuBaUiY7+0j7UQGBf/Vwns8gM3HUmciDb0bYlMkN4wEp3uDA
wHAz20+Zm8PS5PJbIgOEljYilYsiAquFTnpNgLuGMUW/qvGGiIagqwz5liVSbTuleKgdBVmChiwz
HFM9BzFOSXCmCzRrAAZz+AUe74VpGJOKwtjdDh1pla2Njk7b5EB470ZDLSbpfVQZRJhQD9/HTtso
D79xb1CXGdaZfkJEHBBWLj/6AgNNDBWUlLUxTC++HMl0wdqofbs+fmYztuK9ZegEUiT63aQCb2mN
2SqIuiv5yvjT/FPrUX2XGp1X0uWIaUg/U2m0m0lSGNN4rOAePEVzBW0npFzXGWnooivohWjlaeKS
XvaK2PXYMG7Cge5EzvS11d9tKSh7RhfcQP3QpPIRMX22hF2wdvzq1VAduegiX3qW2mSqeyoBNC1F
k9AZD/ScJg1W2skYSLsKywD5FOOOxI12ttBIB5XGvQOhB9qKFNjWiFkESZpLfVUkRJZ6RrjWjXZn
WAguIVU/h373Dgm7ZmpcfsG9nsy0R6YWfZJ9wOzefPRk9NjhPjgCdzU2/dEnidbp/Hc1tN6KdtVA
+jYpZBTkTmD+FBl6at15TXr7gi7zucv8kzD5sdzoz7D6SFycRLLukLSoqjkF6ENoTY3bNIqcRTwV
0W78cCBrBtk1Ldo3oy2YC6nxViTaqm/xDDp0EjFJsHYLBmGSUFmjaGmw1v0q5JxY1mWLOi557zhI
mFYRwmCz2FcDFixsWnKp2CNGOjU7PFsAhUer2tS5HdyhRlHrPvCT5TxCdoY504rkrEKj45BlLz1u
+JXhZ7MynnYEMKHnimDypa1ImRuw7YdpP62cWqchQyiZjsp+3WjZk5OYd90wN6efO4epryQczGkQ
RMTmV6mlX3lsfjbSostBAlyrwwtu3RzHTEu5lgcplnOENF7GVCsawxcDlcKQo+vsx/JBT+RFQkkC
+H+qWhqdDQ0rANHNMjI3foP1TleE1g+aQ19Tr26YWy3i0hEryw3Zt4bDHrN6xCdSpE61QS8yG/ed
cJkY+5qputu4mIey8pKnNLYsdy+l897E1bocxG3kZflK6NkuMlzwZYFSqxaWwMbx+oNish46hVhJ
7rrQjpOZT9mlK0djdoO4b0TfUAwr4EifnmTAF3TD1ootJgM9GiXXAcZXX4UxbV1F2FspzK099ec0
Kh6LQd8II0OIHiEPGWX2GhP0WGrli6+XyQFmExxxfPn3aICvuZ09jZPKVqJurlE9fZaD82yW6Gpo
DefwNp1wOE/eygX3sDQapKyYyM8QxJZe2TBJLRnKOAJCeIBCBeREHxOAEKNUe2Vq/+aH2dWp2tMA
uSzRewSu2Q6Wy2s6cE6AbdqYLbWBRXjGhIhoxOem1zS1CC+4JdtsZdVcn/Bz7WzHrhv1YcasL+4d
JPblCPLcfhvV8BY2zATdDEmoV9ImiJn45uln78aPlhxeSWP/ThjSdqG1nbp434r8ynyViZxe3le4
SttYYzqeGvxjRQ9iQpBSTnFHkrzVrnIMr8IP3xsPUGGLLYfu5rrwcqQfyv1ugDmuFHfYRauQMBRg
/rjTci0Rci8LvVgFs0dIFXdQ1dklIYxYY4raQqbZv+ZNMjfIvD3xwWjUe6RtpJIA9425N2vmURJF
CF4VQbtwzd2so5ZVUCywzR+V/akDDE/1/qXllyIQ7jmuUgktJnvya41Muu4hroNq0bYuhz68GBVl
gm1uVdLjr4eduiNZeAPlyWaRQCoRY7la9IwJ36KRwWDrVpfYm9ULqlnrJAGsBv+UluVD1pK5y1AI
kwpXb+8F31k2HMq0t+dotWdUISfTV7etly3dtr+rVPhm54gJWp82VNJnr65PjO6E2RM4GU0tS9Ab
njg3UqE7CxaxZ1lDhSpJMvUski6wFwrwMnsoJkGZX/AGoLbBDIRnhsulfXYUbTkSRohJD8ubjKzJ
BS4fjqaYQ2Dz8Fo62Xc1G1dylRE05LePMY34XR0xVUHQ4+JawGOA7rwIuyPSrWiBhvENGwxRTS3s
zFxuSFg5W7V/ViXAEQmTlQhmPF+M1i0NXQEW6jxFneqFhAJZk02T3+IguxxGl3hOFnSI/63pkiCH
h50+C5PV/AE9NbiUFDETGuqF3dTxverWKnDUlRscleSd/wXGoz0Zo1o2qrSJYFJXTYzs5vz2Dc3v
YhzJaTT69q1u/E3YeUw14pHvIpnLaNIQ7bfMyhK6gq5x8VCESTSBBOlK1k8dQWqe7vKp8/belD27
FPUVd/C2q9CBUxuPPZcnUcJFMvPAym0X9jcQtDhdZHxP6I67asjkQMeQMiaUpzCGcE8u/QIBK64z
6zFovAuCkw9jQJUy1Q2lNyahIPY2jHtBwMqjQ7EY0mTr/PBCCbJIavtsxukTtfYT2IxqaYcG+mhz
+KQrxbDF64aL53OrccZV6rXvIeSuxHXutDChPe5IpNuQqStIezW9W7vLmTY5hNtD93aXTiY2SRj/
dLD/1NEujXrB3B1Sy9A/2mW/NkyAl2OucW912Qc77S02VIa9Wnpr0Rtn5vpBS6zYMma7kXJiijlF
3RZdrtUw3za84hEF0Qc7Zbm0U4ns1WDiTwDMWYOBbr7HZboPHKaDcaQIHLzklS6WfoSYOMspRCeb
FKEm9ZY+phzyw891619zrf1mtEOS2ikegNlU42rEKQ1EvVqrLrxNOnjweiFfB8jhbUFMsEVzpqve
pJjp+D6iMQJEHiuBZHSogkevR0ArgdCWoOdgEicYwD20HDoIAcQpjFemXeeQ8FvY70mbA1zqx6UI
HXMjrPFq6piXEq7AiCOcijicJWffNoKSVUb8CXvEyHBQggxv03Bg7vOYuVyled7LdW5wnEQvLuFA
dBhW5nmTBEFnbM5Naj9rMAYENjLkqt0LyZKasXH0gTGArT2IUmw6cj3nRQpao+7hAx2fvNm72wfr
Kk1Z2DTraEXNaxdZH6ajjZvA7B70MViPCkz8GEJrjMlUX9o+Z3+pjf6awiTkCoFHRo1PniJSq9T6
sRhXkGPYfjPU/l03F7EEAzKa+l2Mun4RSXeV+szuNZ+zxLXNd9vzvmPmS1gFy71lQgUdTZ/Jg3Ev
bR/plOEjKrawzqWlPT9hHce2WiHA2g1eymDcJKYVUaRrdB51QELQsY+EB3HHS2LIfR2oo4ZAUZaI
/pqsekyy4gwS69DVcjWV1M+98pnBG6ZcONls+UtWC4JFLrQCXirxNSJJAg+erBhY4RNr2ju36F/d
pv+Mc7UjOGLpmMYb+k57VVk9gPtJLoIBXDNWXAYCnDyVeOhS965lGLoYk/zc4VjSmFEuysR/TWz0
J+ifroG6b4XOIJSt+4LQ1oxRX7BiqHTObHESBpPPFP6bM0GFr3X3hqS2YwdYYhUxFYB1/Wh22qPu
g0UMo/Eeh1s3h3vczTF+HaEPe7ZaL55/79FrR2SSu4uCOfJSqYQCmwLTcfElJWa5Gnv7gGxs0dXt
VrkR+iFcz9mjxAF60JNgxzm5rKvIWg+JwU6sQ/CG36AgUhiApHdoQkyXRoPPL4wnaFV4Twt33Uv9
Rcuyg1e3gIqGOWIu2JRdhulFui2SKvUZSeiNtrWnvsATToEB1cumqmT31d/o6Z5K2oYwhPKki30U
Mp3D2zhr6n0N34f/UkgLDZ6XfI1u9BKpaD2SDYyvpbWWiW8iuhqfSxFn68DcZmBIFkUHbq/B1eIk
jPZE+5ISDQYQnJ1/kPCpwSBHC0OOhFcTJuO7O34smcVXTkrQO3dvgmS8TdVTcnQOYH2yURYMAQpE
Qj6hJV8VoB4ye6uLCqONlZJJ7o/DsUrND0AQuyBKWjZt6JGl+oz78TFFxbbRSvCikiseSrPL3pA4
cbyZzaUAiUrC2zjGBNU0SjL5ChmFlkG4lMFaZF21SDDZrbKAXkgcf5VBdtJdNE1swYBik/e2mOJm
Fw2lWnjU2URqm1+9hakjeyT7kuTn0nhzUbO4E0zB0c/3qVV9lcyANm6ZfSUZVt++6zfSjC4TULMZ
O54um3l+r083EBB37u3A3ZRL8YJT+T02g41pdz8gWS4E/XVzKPfZILs179wn3xhI0NVQckh28aVV
33S1QFfG9M9lepX65labW+FRNZ4yWyc/IiZJO0bA6DBsXlRV/8Q1ihrEIACa5dBZ1+G45XkwwVqC
VWA/GZn+iAdVIz1VbJ+EiXakl8Gdir784Vl61jP6maubt1SbUFdsdBbLBpLZAlEHiiS0lDCcLQpe
rk00u2CUZO1srFfdMfF/WE9D3moc0Pq+5ODRFLSI/oGCrYT1QtTHwgh7UGpotfhk/PCEheAaTs7O
mHVvgugfSuEFFQDRx+xhMSni72qtnD4crsfOvPWj8K76ZuENQsR80joNUXdHBnAIAdxEt9MD/RX6
S1Q3JhkJ5cXO+uuATmEzRvFt4nYny0dH5jGTBdRIBIMuTz0272G0Hox3pNTvLs7lRufETO0nN3Ie
TLI98OefI3D+qcKCko2HpuZqIXIY0ciOpPWXVtkfmjvT8SDHY6ra4MalGZNw/ydUyVroZreX7SWV
zrlhAfBFnC9rZbwG8+bV08LTVKPVMMpTapK5o3XNZyWHWStAILdEyxAh1+oB6ug6yRF5wNlCFdMW
pb+bdNxUNhPkMlAfhejuqqglnCix2dO0D24mjogsmiVDCmoqpPYeE0t+MU1bgVL/pgAwGMoAIxRJ
+Rnl0S6x00ONt1hP7S8gXfSp6roiwsMIN0O8NcfqkjrAuWuZ7atuwE+iV2tZ2u+p0RC4wySWIMF1
kuK/TZQFob+4q2N7za9wbKMbFxpCM/WnQoN+kzpIN2LwF711HyiCZ4LgZyq0qzl71nDsXLX0rUPj
YMPc1kIdHF9vou3Mq5WljE+3VXvTjx8g4oT7ski/VDAf7Ch7G43uOS2wqhQWTuOm5G+O+8uY9ucy
iR+wULxTQrzrs8zZLbuNXY1vbUW2qgcweqmRCriMplIsJ9NF3gxci07lsB1YMlfWSGtWj80DqnW6
CdGbjyVonqmeCN0+ooK+z70eIL6uvU5hf9KB7UV+cTZZwoGibFVZIjHoTVQ1Cixh/BJntVj+SLv6
tK3sI6ggy7ZmeZdrpA9CgcfbgjsmwPzhyONU9OsA26tDRy9LjepoZfkDYshFQVSOWaB+GckpoREf
PCcJqli7hfwy9e4xngR5TRVieq0Mt44s+iW00Gkg4daN080UuseshHMr5BvS8ZsuD7x1zHnKFfKM
2wEEbbvyixIyHAhgs06Wbt+Ga5cECyuZLlpQHIqMLF1pg9luIf1wy9PWNqBzk6sLFWW3szsU5rOe
evCw2M1/VGURguLSvAHTxK6cio6zuDhb2RMEmVWUlbd1pF4iEO1wFavNNEriAymPNiFMQzZG6QW7
35aO+Evgqgud25ugCXR2CWbP6mSs7YScb5E/qMh8zQdHsNGLKGv7auv50zoSihtjET+gXuA+rNOU
oXlc7diNPagxf6lU8snu99p7Su1d/CBWMQUrCAIvdnWCu/ZKedDuo4gSJcDuRn6mgGSL/R6xfQqK
ydzVmqCtl4wWJYMMT/monUq30i7sNZ+HnN7u1LqbuoqLFUoLmNwKIQ6GGjrjIkt3RX0uSo0BAS8A
w0r7ZN+7GNvuKmISEYZJu1TsyvdhntLE9MJDF/dsGrV6Y42NtqwSRPdELGzHJjcOAOgNXIcyZBLh
slHzIn2bB8Z2JCp7b2secvzR95Y4wPJ7bWzQ1EDm2P5++c/HgnyXcF0yvlm5WZyiBa5M7lWKpBU3
L7cZkZ1hMbx4Ij4z+Gk3JFuOmD3HfenmKY4D982hj2xgoF64Vqvt+Hs2k0Gh2oqATp+RL9naPE1Z
3WyJeV/WPfewrqYBGauHaijfWwUCKna4+0xavxdG52/d4Md1R2AvGaMhSd94auScZ4eKoMGborUj
kVQWpb3TG9+4gbloqLDzIPiwEjIKaBF5K6hKwsciH+lIsMiSv1B9HnCOzM1zDdGmt3MD9zPyTcwv
YpGMLMJBG+ytKT7pgo6V8s1nP720SBHwCJ/l/HbxPIGxHPKA++it970nT0DE8AoyLidk6mNymnTn
Pq9uqgQMA8qahyLE4Y6RaV9Xgpame4OHcVG73lc92KQMhZC87OwumUcHvpbTNhzqo9DDHheExRXh
F+O61dWh7dA9ylDCFR+RrCF047K29kUHmF+32b3BT0EnLskLREEXQEp0q4Yzy3IX5ojxDoTUTZ10
L0PeUA4NCbZGK//p46k5q1RtQ9rbus1O2QrBU3JSMh+w8AZG+ks8umc//EEFRQ5xPXsR2HBWsVew
PCYPef8UWNhSOo89WhQijy2xfg+qRCVcoszwE/bOLrI8GDLbJNaNZ1CM2C8UkLqUFgs0KHtrxLC+
6b44nbiwx746ev7c5F621moMBp0BgiIEf5t75jaepXAJikw+xJBNu74TdA5pUqHTpO2J8XfKmJVg
aa40eZg05zLYabpFGcSzzKPFLGyje877hCEx72lVBh3DlY4sm2UzM94UTNhSsyAsFZm3TB1QsMHU
XUnooVC1JM5iSD8Li4aVXX0RZ3Jb+0W/y0iURcuEZ8QUe5WrFukOg6lmovnkuul7S5OPu02pYTal
Y5aV0T5MurmANl9tB/8r3cpwy0/Xt3qOZqk3kbfNo6fgTdJhwbikUbuqE8YBTIMYKsMMmh7FyF0A
5gXIHM3OVtf8bXfptBlBA/1+7Rd2Tc3P2MPpem/fSjp+8dT2zMs4YXwrTGFw1CvEc8Dv6rS9kzlD
oMZu+Gj68khf/hzacBXArZ+GDDlyT1uTWqraJx0WGnZT20jO6PI21s+KsTuOUhYx13Tx2MRnAmNv
/EpYW6G3ctONc552gkEjJdTYhG4+hdwcCMdrjj399tTD0pCkw5NT4APV1SNTMz7/YgI2R0eW9Ozk
kJW01dm35hhfnWNtzVx5q172sohPymV+Kmua9pU1aMeasxgGGLBA0nmWbCBefKjphT3Xn6Wyj1O3
t1NW0iwunwpnssgEKUkrE+V4EM08E6p1bdEaOb4tN62pazN7Uba01cg69ZZaL8wj88ZccaGxzXJs
yMPYxlyjCJYeCcsmlAibbJ2l4BJtKpI2neCGYHka0COXsJWRFSeEsFDRyRP+2mflcGwDQzlQ9lI0
NFz2q3x4qh3+YmnzliQo0IkJHZY1RjLATZ9JpDaQgucnj6bkMSzvdFoonFEMuvlU1lFKCp0FEmEd
8N5GNW4syRJqzFWWy6xn7XgowYl72Ak27gtdy0kIbEWxZVhsRXax8ZFhRuTCNa181x3SLXIzWHfJ
+AyO4VR1bgc1ISExB/MlqB1GRBMAAdjQ/JD2I3KNI2CHH5XltCvXaw+Ei0w0Dn3TrwFY0DZ3qi/C
GzlEY3LbzU5dL/CesqjzdviUunUoq2qh0KASSSp3bXGsC85km5wLGnm074vqLEbFcjMU5t41cXZS
Vticc6IyvobQftfNn26YvtpC3vlVsrZteTs1jn5oYozlTUBwCcwlRh0Ohu5rAFlqNVQsmRkVj6P1
3aVnxuzgn0qibt1E2qtfCw+pAtksrHdICoTmrokL/4xSwUyHsdcSZSy1xkQtMlKxsq/dmiTaLXNi
+1bctkGJB+PBwYqziNn6iKKlmA3LYUNc/Dar4gelZfqm9m5NoVEY6uNTNwCoanS6wkP9qDomIg4B
diT2EmXck/DkDNnEbx+eo0a9Zg4jMusHPPytx26fTTB3xa4bnoXJdqDFr7YgsoqafVeXdnQTlrgS
SsJ0JLVK36DnLbtX4BFouoNz2s7h5+0X2bYt1QYt+C7UroqmQGlm/iI0C4fmh/XYBWwPkwymNlqQ
d42tex25I+SwWOzzJLnTRAWExoZu405VuSAckA5nx54PahzN/6r41q3+Q3U6FYtDUidrzzYtCBIt
sw8c5QSI2phLNI+dsenW9/xFCWcVvqK6srNtRP4K6WqrlPDpXIctVAfWrWz85FCiS15aEj4SXsCx
8o+cR8XSkHhtItX3lwprlqgRsgygs6L2fRzLG+6wBFkU1gJTSQwTtUAHUpElXjYnnGV0/f2kutWn
6itp0IKoKHkwdWLVIknrNSptCH2SxgkGuvYGzHaca5/02vs3jdwakSBj1wTRX4zZpqH4dF34oK5g
a1Q3Fzk7cxJDn7YhVLubeP7HpvsGwto9/D6ET+Wzs+k8VClxTVrjXQEXDLscgTh5CuQdY2nceBr0
dqfuxlUlWYeDyrgmbZxwHujPTRX1K8M0XXKydp6DZ0xM/nMYR0BlanraZUNQSR2wkcn7iVpoUUNO
3suhuXZuNW1NDEhrwr4vQ0rcOIscDus6k1suHlzEHhYl5eH9NZjEUcKxxjqo7Nl5AWu36qa9dJV3
nxUc0GLCr1oZ9UX55BymMUhKno8AXlOMN2Sf3NTBSJOfNiOOwo++NWCSuozlk9Z4shxJOHbzVski
2EYDBusSdFnt3sw5wyss7MiJUc4HlbbpGLEamdasAF9/J5i2AqfDGl4e0rolwSKXwMMCopnCc+iw
V2Fbhg62gherEd5bGuih/aqiyBm+WXKBsbnerWHVd7JNacM4kDhG5p+C+1KYKXYCeDOD7jYJcI3H
ttWtILqHGy0D/yYN78e1O7yH6mlQKM1ETbnhEgLiNljxLWv6EuQ51xZ01uTHdThBpzz7lAMkDd1V
1H4aqv9iDI+9VT3WKWIKxcllNtchbY5+jcIHn+YanfmjkcI1cIkbER0BXa5lgJbzTRIXTfdkhhWx
ecSmdCHxw0h+DlUyPBoTFr6wIlE3KzkArviCG7BtCYjFKZJtBqIBV32SXSFEMDd1cfIjI0eDN950
FtMDWwSv0S0KFFYVsgSIkiDuUuvqM+CxbIssYz92wU3VMCB26UWkBrkA9PTI8xrH57ywv+tpOAvw
BlSpqyiIjhiSyT1wHA1BULNJBT4tgr4H9iuYN5MIS3faYNjsrJ201d6AmNTmw4M2Tsa5RQtkVja3
gXgHl8KmeLe+zdQCZwwrQivnmLEp5WbAcTPlMpeInmovOipmafTc3k3iUU/oP1ntvXGjqRnbDkfZ
FxFnS3yXQRRfhqz1Zb1thLF35nDNFEDyOjOImHDmDN4Bu5KpfYd2+56K9ENBVObsN7e95HMRcb/E
B5VunKkBV0sTMknytaYROtZa+PnMEiSIwMVGh4GJrc1h7tAsI3xihT0kKnnk8793P2r8kquQfgFt
Wpr+ja/jO2RbZYffQzPcN6b7XWXq2RubB6YQUEgTiPeaq5g74y6TAdsBYczqHeaoGp5rR4A30iPf
W7T5JNny60ydCVE6VtL4MIIezFKBTmyeZhUqRPiSecDCimpPbNmxqw+jNW5drqAC9V7Owk3K4YvV
xj+1iRMblvWwLQE19wHu+fq7cJtnvwrpRhfljSTjNODOyZpOIJK/y0V3HgBK4J3tGZ6syQJAUqeL
ahNSqMrKzdb2bHNh8flyzW8Gmt46mvzzgCRtVRjiM8vDO8zC0QGG0GGwp19D+bkCEEbhnp8cQIFp
QaKeIop4jWzOprqA2Fg4W6MfwlOjKrkJG3mPD2yt2yWXfyoONZvSUEkNozzogdyXihUeI1nyHUFc
w7Sg9lah8XeDUyRTZoPemyji1AnX2thjgYj8I52N5dCQOOfZMYFXbnGNqvrWaq0VEPglv0a86vHR
rjy65cuanp8DMHchGZcvSa4zlq6VnhJH3oWwbhfmUDGxGhhiDHlCsyrbSkWIfV+R4KAbUJu7Da4J
8GopRVnV7Eoi1vCuhKt4znxVQ7Em5OYcw69eBpEs1nqlDqGX7INQR6iO4sgAwLiGX/Mcs1nMBvwu
XUMJoEI4cBT9ACC+QgZ6MgGs4IfE3muj+e4oeSN0tcv9bFwrg3o3U7hDqKvnFLQS1nZ/q0LroxKk
nLJqDnHvMg778dE4lMKGWNn53+6o3ml+Cek9MUHZDkXIrCQ9EvIFU5UyYgjNGzcZbqIeSXXfovYw
9lVI3rNBe8DJnVvSWmYpD+VoJfUDXBnQZrX53AzwbggfXNjEbNiqI/ytcC7FZD0EVnIvWFM2Huk/
aT1t/co4BNzJhZcs25IBGRGMRBnRjcQCl2CRMOVgrZBR8pUXzoB+dDENPGNd5fuYbKaxMzauUlQl
NBv9gjC6SstOYqi/gqT7ShtmFaStGvI+k23LRTNihSlf0N1/xYP93XblOoB0bumE1OvawLxsBGQo
2bU70QctWQb2GMhonmk3VjldI9t9Stxhp5vWHlOmXGnKPMW9NuNl0ei03BDtBq/t6Qct9Zq8Em4Y
Tb0kkmpjS+6wev+BZP02Sz+ENQMO0j1N3TssYSafX/k8EWtbgz7A6mQ8+mWNGsl/Jc0e20IcnTQw
CQuEdi3C2eFk594DXisa3Ln3qNfdibSCm1+U//+vYQUmN1j39y/8HP4r/C5X7+r9P74LFavx8p5/
//d/Xr77/zh81833+O+JBf962r8SC1zrHz7oOu7awrJsn0bJ/yYWuPY/bAbNAgDoLP3kG//KKxDG
P2hAoaUzbd90XWQv/5tXYHn/8Hk1JgiYG4kYMP6f8gqwG/NS/55XQCaYTX6nZ8yJCZSs3hyO8vlX
aosp64KGoF3vyGIFLEWXbFJksYf+EC2TuqaJFZIeW9T4sWVOt792gpUW53By8B3jZ5bX0GfoGyKV
5B6Hy7zpUSb3ikFvndEcAiCxTLIy2TTYWhdeOwd7DySix/qlRuq0McaJ6FPb2Rs65HHpO9XWekEV
g1WlKdms5DNkKp9zf1SXb0TLLN0yRwg9sTU+yPfASD5qr0zuGgZka9G4F+DJ/ams0yezlCXloA+1
vOlA3uGWXmaMVDZRrwHPyiqYZEpdvC67AlA+j3bXbOshRNg1Mwh1/cnHL8kmnCz5aBh/SImBqLBs
JeB3sxpwHBPdqATMcXL7INwO+Q0z3eDaFuKTSOU3SUoMt05g0GgEKehVuVcZw30GmlM7pgfcIfPE
CYrxuSZ8sjSt5JwQV7Rq9LpZeQ3A4nSAtTSWobZHKH6FB+RuiEnL17YFLEnIaeWHSb6tQ0y9bZ3v
4KKxTBdbs+eVKyfrua5pXo8xXVj4FodOC1/CamJgXPvX2mEMFLlXFIzjAgbjKY+a4IA9BDZovHWq
epO3Yk6hM/wlsRNqnXSk9xjEBmk9Zkb4+EgewQxqNcPNaDRYk3we5iDiFBcoM+kArGRjvoEGhO/L
LrUlZ1z1gv9ITPmNgg3sEVmMVZc5ypBDGufFGf4eM8t5VWgAtpa1LHtV3pfkzi+0vLPoqJJH2mGU
FLnOVml+Ru+42joJKG+8BJi4n/AYEn/83XZzq9TI2srhqH3g581AUGcnYAzUTyzOfCjRflT8npZV
eojaxG5qp6ciqnB/wH4Ay8xmCJHsg2Ke18fB2Zhc50Tn89T3RrkRo9kz7Q8QrtHwhpLYH8x0WGsU
CNxGOLxd/mi6w71fM3jF/m6xWTyMCOlQOP4Pd2eyHKnSbtlXqRfgGjjgONPoiF4hhaRUaoKllJn0
fefw9HdF3ioru2VWg5rW4NfgPzo60QD+NXuvbRGCN3Fr1Fx0iWWfUWuR1RfuM2Tam4GE63h5F5pL
DbNmwDWsdyIX+AQ5pxaAO0XaE97dHMgLXaeaKCuQ1wv66vVcWjkKQSvZiKpDponrX0628QR2/qMk
A95RLJKahAamB6zr4rxz2aRPmnFr5uOZaBBsbuNx+pLoRlJrvA/GD9dCOMKXuhwdIJxwrdEQtKk6
654PKVviDyC8SJMmkEbtTHcCJpy4dFEFMVKMdxR4Oy/qZEDJUCI35CtgveUio23vD0PxWT14KSYg
MCtM22cRwtxFrBDQbz1X/5QWImRJi5B75RU9tIs8A5BES9dCrgpCZLM+wCErYURcka8T+I1cEwcc
2MUWDZFeGwIqR1vUZ4O8lXiM1RoqlQ+DHv9lDwSsZj1rL/kGFdKn1bvPzOxhsrf5/TEBwjNh0XHf
ZvRXUC/K7q6Yj3tzi3jDGxnMDTO1EV/pxuyGP7LivE0VOSaTy69RnLo7clj8IEQjsJDhnEc5y1SN
AyDM4w42FxRS3dmoAMYyqJ36GaEgk1woz+uxyL+SMZbEa6S/qwiLBYuG1wyzHNHfmC0Wk683bSe6
yYWwYg/xFGREIiJcez0aaNWdv/gYEiKj+J7Zp0HFgivo0Ve6iZ+fSQG117XHaEZ5451QFiD99sMK
27KHzCv1bjCngg1rLc9Me6fJ+JOZ2YNopDaWMR7sgoFH3OG1K70gaqo/ClgTelT3JEyDAjX5MjQh
2DJGNIp69yCx8KxElX21ncFSNdpNY8K+02MzavYoU9yaG6gV2VPVw8pw4pD7VBcVcayQthJ9yluv
2MrHL+lIUX2W5T5aCkwZDakbmWsx62fM6BKyu033I/zxT2GLDmXzYGO2wN2dR8WrQhe3w2F9JoKn
ZeK+NQ5l6Pc84xzFPqcZLpnlXwlQjtCrYLZ0qjrcDaWHripBigeAuQNeE/1JDbaQw+OhmvyO4vFC
aTuugRABObGqLUYZIpONYt5MMoH/pJ2gHyneCHvlsWUwXi6rCBo282VZuu5OJupv4hniLCsxBksp
f3b1Q15ndWJHQ4QVyg7Nq06awHaKbtsWqHYIJ7bOYbKACbbHfFeIvrmJGchemRv7qK2fmQTUT95o
JOeSZifuIFes0Nxs/MV71oTkHcjHMc5EeB0Lq82e2w5TcsqpYlQGM6FHnMJIEeQDMz+5j/0za93f
2rCPkSHCy8xgJ6Al/ruI1D2HBW+iFHTTImm6S9OBDF0yHk10NUGJz4YLDp16o4ZTV0G6JqGQ5Fr3
cRnsi7gHh86QsBhZ8DmPc2tQzK3T7urMJBgbIb/HOh/A9dEwmELElbySMpJi9zPZ68ZfnPaMXR5/
DoX/Xbe/RvMBNyMaF98UXo8FDMhuaDVNWJW8+ASPHqPhMrBPCyjNeMMQy7qmZUbQg8SPTGNieMTN
uDC5GGsiIlukhbqK9cZVNCMZRGNn1NkqBbMjtfUzF5EfyNy/Ms1D39S+i87w1pMPkRcsP1MYHjWA
5Q2u4gy1jb4OpbnsLRl+KwdJSDnjF7dRTiPAYTBiOR5mXdddFV7KOnBMXnoAzNJGIqK9wJE56TwT
xjHHd38tQr1yDCHK7dllzRCcNsOgUUo7JeSWbBw3WYMoACWB2OJt+svB7FhIv9JhxpMvh2uRWvu5
w+mY9L1YWUX707Z7LgyetllYEyoOustRgOaX2frCVYGWxhdnKDr/jjIbq+pRJGAXawokd0JtpDnN
PSsnLNIUQWnL8Agju1pNPcL3GTy9Soxdkv7sgNJDctbWDowPUVbd1YbQsZt8tM0OH+46CxkSLKgz
N3nt/KiNMV1NBqrJRLnuQaundunbS2W5aIXE0YRE2vGQozYBPcODYcs6eNjm9YE2TDqP5FCSnjgL
4Y7KiOkj5uOzMUu+0GECsQTkcOsofzpwKBI6UyXVU9ux382X2X+ZVf+tFucucSHeLDfdtSQBvhTl
vSKYdiVF0p0yK5lOUw3eZHDPFWczoM70hd7UXpHgTiqNmdtB1O8SM0XbleBhq52GXUq28ESNWDWh
2xEynF5bZaOqb+zfKTSfe1adZ92Z90Ef0y4aX//9YB31Nus5vU6o0F8dzZCaA3fc40RiGWQKjIxL
aAZ1y1IHJevGlfyl3qnLZ8PgoGdTsqmkix3JTvggmtIGmoFEYKZPPjhu+MqRWF2xVaLgAL2xjV3t
AQ0Q0I4cTG2KbBCEob13sEPhXvpm+Sk1vBSMSCTnDJP1Qq2MVb5wX013dl+R8aFItrrn//q/MHpy
kZvlaWaX4Ma98wrSl5qsqUYY+ZAGuqkRwWwY89bOEdsPcc980+D2tfIQTg78Xupw55sFIOITWOdS
9AAdmu+u9t2NACd8KU1UW7jEk6tfgDLHYzJ6yznrjsmCplViOFpPZrYZSGFP2H+CkD8oopXQIC5q
dW5UrF4sXBkrR45vEMQ99AktvpLa2mnhPEPUecLGEIK8NI41iQ7rMrKifefKGQlP/2r77tpvuu4d
zJy3brODLH2gFgPa1YWINSBNyXseze3eEVO2Qj4U7znicHdMOeukyvoxmei546kJQN/CexuqD5mx
5TNsjpJ4FDglg3YhOiNiDpgOTVD5TIuaQHNqHSy/fGMtrAMGV3wE2NoGoD3ocFYW5QJiFYGurbSf
y2jYFczYEX+M5oalNiImRLqOGrcprLldnBAflTqgtPvReyXkMMfc0ZID0CMgdJmJt4RwA9t+wDtR
excOVrHC7ljVSuc0cN/0JfaLCA/tjukhsBa/seAeLEv6ACpRIFaDfjxYwUYk7Ge1VGAbAY+k4C2g
VY2/0080oMUztQiYMy5mMI/Qs18lKtqT57nppn9UKCOY6FZ4ryXzvKdmKQM3dr8ozvstWxFQDno4
Zv701WW1/czj5tQ2RMllYrLXEpTHyn8IguimtEUGVG4Lez8aol8XwHh8LwNINLGek9wCsslwjIlA
uPNBUZsAVnZpjm31x5XcGybdZNFpAbKt3itD7Yxiwk1qFnstuHWZhSexDfLkI3Kdi00IWjBKUKOg
cQ4WFlti3M1u45bpHez2h6r5RoosQwGBsNlWEYGtY3QBA025OOb3sBrPRht+wslWm0R397EMMQrM
/e+IcxcRmYLcDuBo9MSHamhQ4VOACtE18FhYwPtk9D7xTdPFajEcMA0sW9eJbtIggd3PYbEpJn7E
BD/AtbnCwEshwbuLmGSKdDgTGbyJJsM7dDC7osh+aahNOAbRbxI4AHc8+VtH1U50C0CZBLdRk1eb
Ov7teZMb9HhPkDUJvU+lM+49XjHGMY7u8KF2KXoojWtNblDrEFfsVkSqT/6EwXQI37KI7Rb5Owdc
w5BTssk/tZoJINNcKkoSTMYFM7Fp5xtSGa19OEIYBDlyIjLvzEq+f5oqYnCEDVcyFlegcd4+q6In
SP7GoevITTKHRxYyATEOa1a2DqTNTot8ajRNn29VvygPvjNP4Dumf/DhiGnS2FiGwujvXqOMtQAl
XLuZHJwCOSSwdeRa3PKO8e6WLvFy3Fwr3fC4IBGAE78gLJrFJVULErg0s3hIEouxgUaH7L5OssDK
imGL6pKVmdd7l0WIS7ck2dltvyR6ypMTD0DW1TFJCYgqhYyvpQB8SXXYHHzwI/TXC1qRadAbRkvY
UkNKatUQISuo8rL+wkj0gt4e4nnERDmJiWM1PHvjEeg1WPjpSzzKJFjDbYsG/81y2MJSYP1Bhv21
GBqWXMx1IrhjNzFrX873RKyHdGQv6JuvbvNNKAMGrWUA34r5RS4uG5+aF2eWZVB1sg1GYtEAIa0w
13EzLeZPUVr+EbZ6heTCFrss5ign65mTOXTsU+l0t4hZ8bpp859A4OoZbpMBsxEz4kaol3no5N4x
wRfnLbPSOtZITGKSyOEnrUY0Daveoc5eovaox23dYDKbO0TSPMqpwizzda6jeCXaTTJOPbZtGry8
84MFDTN1Cr60qrMuWZNbz9duZh1ite+cXH/HmbfgZ/5zg7MIO+PwkK+zR4gGRlQTcyrCmvdd5dug
oaCXGaZzL1rE7p5DSb6YsbUW+kceszhHWRhYFhM0MAEUDMsfR5Rs0GTyGVKAl0ZJ0t5CRE1fMQ62
Odif0yr8dEdMK6qMUD7mD7FKB7HUXpzvkT4cdGaLyA1bphl/ORbaPqE0PGODEk1VOt/aXbJbekpD
Wr9tVUQFbOcn1xvufVudZA7Q26IU2qROh/3acm+LZtubsjtmR56+o6Hj46U0wKQHKMjNwC1W3ufi
me3P7AnZEC4iEmw2ORbA3WJ8s7Evgy76tGz+ADYP0u3YuFgTKCPfXm5eOarNaCMeHOlepZA0B1G6
7FRT0pYwztoif9yWGs0THSU74oWiyUYGOWnD2EZ5+rXEtMzgHiKKmfRUyt5fFwOePOZrjNHq8HV2
8T3PCSkPjy4ubXBhG/Y15DALYDoOG7w4ucPn/K+VUASSRzkVY9y89S0IAl15/naK9DFenifB2Mao
ULt0aB7xR64whQINSJtyTTXRwhiQQF0pbWCocBU1xDH1YG4RfjOXpyp8zNDMpbVXBaOawivrfWXm
7Kg4+rddM7HRK+R46HrnCxIV7f1kHp2YHrkUrMRVcfDyu2G5Hy2CHUj2tMSkHzALE5ipqcTnEaSt
NiM0C4W8+33G2nYaBWvuxtpHTvM6Ky86DWlxC2dcVHgDsfp3yLXJGXvKHxDvsZrxUoTR95QP8THs
8jumy/wkEIP0cjoPYyzOJNIOa6T31pYpybIqNUMXH/TuS2EnP4aGqPhHq5F39alLtDqh+orXc9VM
u8EajmFIhlsMTwOdhr4ni9pOXCMAzktYEvCcFcET/58vHqRFrvD/PSX5WrV9/D/WvwBaJOWv/758
+Pev/q/lg/sfOMekB3DE9YSQLsHH/zMuWTn/YcMRcUjvc+Qjs/2/xSXjVrNIQ1emLfjX/ndcsm3/
B78KSk5QzZqW79r/L3HJNvqU/3P9YDnCtn3PlYJ0Ztuz//v6wWMjBu6zS/eJ6QIN0/Wbq+YwMFMo
+LUYnlPbI2IunY4ld0tg9pG1sWvTfsFpg/oEr8zRhYSSTaV8QS3qw0TFjpxwrpynmaYMKYx7Q7Oh
onq8yQF9NXjFOyps9pvJVJzhFdU/7PbiE2iQJebyGQ6IXEp/aq74tOtTRh4ytzYGOBJbvOfGX5gc
umFx9wiKyyJ8/0Bk7BclsBr2whKYSRP/hFJl2FkNmxIRc+fXLHrR/Hb6m+yVS6wsg1cu85NTyny/
6LAIRsLVPswWYD23y89E1Suj6d1t3eZ9kBay+vEvk7SJPSZveXXURTS86ZlKPzbm+jL0S/+G2BZT
N+3cplbE+0rTgtsW5RsM/UFeLMWp09V1XghUip3DqJpfOLxK4h6pNxrNCClxFTvqJQ7awaAl2UK6
s642dzNOYBSwBLk1YB3PfnEeVTafulBsQj6sdxMKX15L+5D6C/7qwt4aLjWmlM4fY1KQh/nPgTLr
Nky2qT5yjRWemUVMi1Iu0wsqNX/rifvkgXePnAI9qNXtDAcVGSyQFNb5u3lKn03K7ls06I9wKqZd
ofNxOxcpqXDkfu2ZAE4R/FjiYSnYmDHr0bo5enwp29G6FgP6ZVlgivR5C0JiBEAJij9+ixqfMLuW
ah3Qtzh2XkIMidOm76StbBywGjdDtTykcPzs8VByH5FBlBbO3pslC2w/RHpc2a9dxmR563Wkv8Td
kxJQZj1SEw8+40ow+kIHtej1Dj0CqD2SOhxzhpzkm+0h142xjlJoSmUBQQUpycC4lBQco3bjkzUZ
f6vO/KoNc97PUWM/m49Aw9BmslH6Z3fw64Pmj67zkEqpN2V0tMWAUSlp8sdpauyMMPWDXmL9Tkff
voEuVSt/LDqshvlna5vZuX788Jb+FGZjso/hfp3MLOe6j9em39lHxj7V0fNfltwTF0X49oUl5yOc
BKVm4qT3jITYhCvrqEImw1M6HxWYuluCakA2Sj5rm/24FVPNyI4qtC3Ic+Rl5FvwkpyxTUeQIJO+
G9hbfPCGx5hvNPn6mcUZRIVt4oURVl/N7yXCnM3IR772oP8HKcEHJIdRcrGND0RBMKk9S3JmEE1b
dTqsXiddDifdxl922OeHtsFo7OJwLFWK+sVsyX9soOt4bbuflxdmaqcGgcrNM4sSj/7j7c+I8rAz
tnttsGnrHQUG/nGx1mGfoJ+BCNJZdbadx0ydkin7YcZOe4OOf5dRdkxC276I6EG5CatTTlJe1xGX
Mj5CbovKCrwWcU3JE/jCvfPD7aOEJxcNqZUvz4vG6MnOlos7oZYJUSjYBvF8cQnimyBHSb2YkdSa
xh412Lg8OA9kWOQZN5ojNC02gVzEToirnSTNJbVj1jXlp+NQjFesSo8I3Tv9Zvj5FvATuYMitWA0
tZAJh3RrmHZ/jFXCNN1nF0Yg8pPnVMz1KnPdTXo8mov/QbxQwqgaL3nqFj8tQFwQUsJdo4yKGDkb
u6G3Gxq7vkS0dlfpa/1SJ5hIcg+0ljejCGfYQhukWK4wBEdJi2/iqfda8exk5pNo+vJJTd7zsmQG
bJrHMDeS47UBxF6oxvuaxniLne0Q1ek78S+PZHX0oPh0xjQ9zF3oIvzOksPoeR24MGq3vE0Skitw
BCcCqWlaG18ADaZ7GoqnKnchS9rDRZrysatuqy3nUIXciHHJPPwwZ5781h/TiwV+ZVKeYpPldee7
j8xLKA+RHoeH7lOso6EtaSKc8MgIERmM94sGy39HMxxendY6tpk9IVEOp/2QIuOdUmQXsjDEbmbd
T4OSor839W2JVfWZupPz5NnG22zap4J5LQELWwaT4IotT21gPI87sx/+pok/7AxT4FHuqvjslshC
DHNBQ5c586lRGUkw1j1KUNSrMIZFnWev7fxdo+sbYqHeWIh/YJQ61bWXbpZMkoomJrwXMZB94fLR
FoXHSbs07VXExTFCNJQt0/y5mOXnLPnNsShiJuyNf4gAwK6jaGanm/TJ3ueK3/Rkkj37xsF27N9R
FfvvGGBc7JDRLVF5DRBdxfd0zhD4z8mLNrMmKFv+V6bGpSDwomD5sbFqfzw5nYj3SVN+hDGOBlLS
KlKD43E9qqUI9ILGkshKjE0t0xoZi323uNXrAKEEGFehA2lV/pOyx72J7mLntUzA3NE1z35TY0MC
sxaoRU5b9tBEL5fmtCG8EBLSXEZXJATOJavkp7CAcI9SvLH81bTf1m1JCgRfjnRfaDCdaJp2ku3B
EZMj3g5XuAEnNePd3PA3DDf/inn+VQyZRdDoyRxLnxSX6YXC6BcEJ1TchCVAk+veIuhlD23P0J0X
7Cp1BjQfzM+xMqaPujsalu1vZIM8GkVDdhGOdfqvg4Rc4kOsFKdi6hEZ0EDXazvOxGFgcpgXvbXJ
Wlb3sdMVNz+HnbKIX6Ix3edsMq1DbuLSRW+Z7NKGkzp2WIM5XYmytR/MVWvF1Ss8Y9zwimN9EI/+
pWKYmTP8O7WIFw50kdZqyOajGZJmwe2O0G/6JtIcpmB4akB8Br2lECY3mfWS5dHG60f/ZDfgRKbW
J3dpao8eOeMABF7QZWjAzCfHSo7tDICwznp2Q5VxGnVI8mWMdcPt6u6ZfAms/2F4ptfHi0cjGnRt
J89jGR9lA9A/rRmmeXlOeldDVYC6YT1M+GS4susIvWVk0vN2hvvawkjLewlmnE58p/ooMLyqPxfp
Z26b5UH18+8WUeG29AkOQU9FhKxKL3phx8c8r+b1ZBF7f+LBV6PC98j3zB4qKj4xd6udMJd1PUXq
EU1lXpOca7+q23Ifz9CZ+KaxEEY/lc+efNVUQ7dlexYdpiUFWab8zVip4WmUA8VjOp1p3JhzTTS7
HTagjaMa1pejiM/Srf6w6wJKwHJFAlci/c0pD92kUCsaxo+pinGmNXcycqp7GvwrIzKzkuvFekmL
EkRZ02QkEA7lx9hsGdRG2ljYe2TfHsrogyM6piO1d1HUhUQs1yQ6LQ3+XP9n6b4YsTM9Ma/55TKg
CoplD4OR8YOVds+WkPjJeu9EItGOaYl1NtmOO3l5ysf5r81I49yH7GbKaOFQ8BKbzTi+kLSEQ40W
cTMkIYBiC3V336b9jS2o1s4UbaN0uFGzFlg3NUNfDyS540TgtWyM/cQDzCuyG61d7sn3QnRoVbLF
3BcVwUrCY12uR7M/ZZhgR7ti6ZxX0X5W85vTDUlgi/DVM9pk3zeEzLnp9BRTu6GDWuAvDiHzcO75
nlckhYFI/yhC1X54TIEpg+oxbZ5qh2jJaHr22YoesvpoDWm1N+H/b2CxmEdXgG2kwiZcjEh2GG3I
GR7RyXLUL4VTkz1EgvDg1gei5jk76+Ulg2EEXW6+VKgYdaT1rYrQ0tiJdWDHbB8M7RMECGbZNijC
26nqtmOXmbs4L3+XDxNWaNiQisqZhd+MkyPuPefaq5FZo5ZLQNfFdMEgcbiJDW/XKbTT6eNE6bLx
R0Ea1+FfMcTrXZEDp7ZjX9+7ZKgfXYB4WqL6oR/3Yd5OOGWxwgStqNlaMu9KrCTdNXH+nBVOeuGf
H3OpLFIGq3xtZKJYkw7Rbpk52qsSotH6X1E2eZM+pzFh86GEaYLZ1z+ZU/GZVn2xao0yPzdD2hAD
BlXLIwjy7DIlIotRQq6Y662SzbzFqGTvB002tRyzbdqwj0107t5bWzGWrBgpAcypty6UAlhm1fRi
+7N1bUkf+vcPk1HFvCyoE0U9B2XIitl3i5fIN7h3eRyjQSFyFbMlMxeAWuhCoZO7JVh80eRUlf7B
QFhMYgE1tUEet0qKio0PV2VjOAnWF7H3enUpfUR2/GUG4iSoA60st9XwOQoqLNgz5DujdWYh89dT
Nc4xnzMVZe63I0xuSLseV15dc6swMoU3BkIg6mzMQEubBL7PVJrjHtSTURwJ/z6IaGYK3fXiWtUW
yxiQp4RxGqxLOTEbZNHpR5qx5gbXRKjE4zHAV7ft8vdUNstTtwh3g/qoPfTIiJc4SumgpmkvW8sB
ZBNd/aksX5G3fvgtFXA1+vuIgpHVHM/6cNbxydH6XoBBDEhwV0FOKg/NFSedpmFBMOvt0fm9Ll1G
iELWkgbpkaU2+BoZ072WaJhJNeIpmgFp81pJwJMM2wBfwhjk6fzDZ55+DXsWlTn74I3/uCwfqAlr
IvuUtcqlnuGiMcDn8sNSpEo7gXk0A4cbF0Rhc3ViqApKrsNzPy24AoEOfgw+uWWjL5NNhrt1Nyp5
QRRYHnFXcqOEjxhcmUZHR2cnpA7NwWrc3xY7860OEXpUAP1wxKPJ0FE4ca529mYecYVG4DMeDXei
5gz8anGf54xPfLT+VtQvWPRi4rOj8Xt2gYxhgiSO3VHnnuZzHXcOb65o1H6QiX82J261pGD4PM0G
27nGw0eTobjLMmaqVVw8LA2sZ+JW7TvcWnvH8uNN4plsQWo8OpklUb0k1cVw7KP0qFawr5s7wgAY
iXfud4K2KjSbaiumiO1s2Ld7GfhWh6gk47jveW6TpN38ku783S1slewEv5v2L/X4SEEsS//ShA+S
ZNbtWdsQYQZkDWSYlnyHoAvJwaYt73kI113ONmMJLxhxPulc+QVin46L6n8gUZKHWrj9ra1uZTIF
nOL9U8h5FDiMcjZNzefC0CpAkY+Uyz8v0+ite7bfWM0gvpptBniJmf0m6ZY/CiHlRjc6pRSnCUtn
dc6FYb3KSNp8I0seJB4sFXisK06PEgpRe7Bd0T+RVEPqBiScQKps4wNGP7TlVVfCOYvJyw9JGRL8
4BEkQYneAa+cl25rIed9DFgTDP1pEpAi9Eh1fbhs3dK6mj0sVF+DX4vD99jqAkAdhJKk/rCxbKqd
CpIsALjz4hfAYersSkfQB4OPQrXOI3OrEsKu+lmh8rMFJuPHEahbYZ6x/r7JttdnRLeadGUYTy0q
tn4+FfCKljTsXqF7FR3pGF7suxf6jiBld3vrNUFLOVEGqf+eAefG96rYC0UhOre+4KEaW/nGT7Pm
BxDV2gpB9w0JYInQJSyvQyaVtIIFH21mUcbTwVjUs1V01q1Sn9gQaFin6lZbSP673icipXA3BsfB
wULr2Q7OyYEtsp9LgHOFkHqX1QypPMfwuY2Tw4xLiHb4whLwI++N7r1RCwOD8qs3jOTu5MkHGv3i
hJ3q89+JleY4cjvITSxXHsGhxtvIIGaxZHuPH2mzdmtfiPjGVYkvOOAhh1ANl2BUP9tRn7/Hth1v
2AtONql/VTuzAYmKgLRz8cRSD6FQF0YB0b5lv5vMuMFW1e0VKTmvC7tsGhHg1gYXNWf1Fe2VD1PU
NumanQSA4dQHoIWbQ4L5RlPvRZM176cQNQYyP4U5QzBrsqK/cvHmW57LvWkb3YumBBQM2d2h/pmy
QVF9yuzIznDm6pzZlFOd2Cb/TZ3WvLAR37pF3KwcRryH1IL8SyghQ4zOjK8kNfmDwh7Ibph00y5s
ApbeLESTJTslRMWtWSb0O3JLPCgXFchANdwJ3Ob1txmwxKLdu8IugzEm3y3N0mrjAO655JMrgjon
FTNCp7L2teN8DSOWAudQuzi4LdIEHYupJqlByxNC8HifpyElPhGNQJf9i1n9VroPtG7mddv1ahOb
GBYMPi3FfAYFD6OAiNPtBjXjxVwyMvYGuhkqm+nWfCpnqRC3gERrSfFGyFKdseK7L3Eck2Nh/ojH
3v6MjI8wNIZTYrtHHyHWQQoWIhhkj7yZ6Ul2zoFBLmschJx7zOUNYBG8bwZOL+QW5rORAsWtEw97
sTUe4EMwzSV2816iyPAXQqI7t9bbMeSarR7DWnvqXtykZZiJ0pyaNva2SypIS3cImvDM8r3LnrWc
F0Yp8lvY8YRO2yufHKdiGjm9JhBBnpzpEDFDP/ucy8Kawr1LRsua2A5aGx+F3SJxjMA4RHarVMi8
cWCKVUISqdJ8OGqs0etoggdETgJhbwa1Nfz/aMfuTq1rgB4r0UMkR4QJS/oxsRhZ3iIK94rASCq4
LDmSRuzDxa5pWyLqkgq8B7c64LkNQ6D4xhr+pbLpxlGBXAc9jO+zT6XM+XydHIXxtfLvWWr599ph
QoDtNVPObYLPt7YskAeMnPEHFPJgsFNcGyps7jH+OIPi7jJF2Q+Adx253laCMrjxn5mPrCtdZayN
dIEgDCptFLGlrWZ7X2bTxmBBcISfjm3OxuiU4BhTk4AHEzEvHOR2IBrph/RQbGTte+N+EzsC3OIh
vGad/VdmuGKsx/hDRVTOsfYPnsygrNfNVcqJwhaV5XOqq7tECxVQfelDPjtXSp3oEJlZDNIeqVM8
4joOcxDbpNAwcW0E4XUGSMBhsI5uVLXMgmH5hWPa7lHBYuEtqY84K1LBLgIq2ddYJw8lM6vwcbZu
unhYpY3ylzLQ7S9ZFCSC3OSQ1URr8EgWuSqPvfYIS2yJQiMW7CAlQ4XIm4I08q6e2XTQAteoPwkF
TxkbZ/mLsTxUar4+Equrj+ZvnTAaLLJ5T2wdKR+JezcZoez6MPw0Gm1sHaKk8fESxkMptpaoGHYG
v2Q8wO+ERe7nQpnrFhPwqhtNcPGKaGyH/Aavc5q1Gox23XVGhTYJZU3P8eV1yCx9plerJPWp/OXw
NERU1ZpAWTcFT2M7yVbbhDMOUTQd9QPDxcfG7LbNVl4b32grNm2DysIunCvSUoCFqbx2g8yCaWme
HVJ2TjR2cBoJJ4BFwevMRrnwfl167LzHOWnz+fvVmzdUl9QhQoRV5gafht5TUvNwBR+HuNytNpFJ
6Mp3z0P7KLu5eSR0TEEx41lpCO789yOiXM8qzzzMDcPBacq6LWg+1E7hjmX9j6rNf9cV+VmI+c5F
RyxGiYbjaLv5X68iVHOIICkxaAYt2ZKeEfcwfLPZCybdfGs0oSQ1MqrCStj6P5fwI07D4igWz9lX
eGRcw+uO3uNHlCGfBJ+IC40khaNp4NBmBAZi/XGJ/PvByLfH3LZwr/jzeHTcKgvCYYRrlmII1WLa
VjGm/thvd5HI7h510JpyD03r/NhLOARCmGodlcVE0wDDsLYsvukyeynnNkRoAzsfledKDvLIdLAC
tlwhCi6K86y0HVDq2jri4p23GU0WUPts2kKdAB1Y+l9oGX8TXRT0tfe6pPkfAqx2JHxgiFxYZHBK
Sq6Vw2zE3dECmLNDVPMesgc/CqetVvM4f7oxQ8rah1435gGej1unlXWY62m1KGExuCmMIyHWAzlz
5Fc1M19EU74hyHY2kFo6OEaP2Bt948rlCKzcy/AIQpFOiv+oC0/VxDLbSjHVM5/g4omi99EZxRsm
GWsVZ97e5SFw8Bpv2EU1dOWlnt/83LaxhzIcWLqqPYGq4r91PVvYQ6+wEbKfiMs2qUH14Xod6kLL
fY0NLXYmwhyiCOZ3MWm5NRP0fFq54EmgfGUGOnp3iP6TuzNrblvZsvRf6ah3VCABZCYQ0dUP4kyK
IkXNfkHYlo15nvHr64NOVd1zz62+1c/9wpBkyyZBMDP33mt9y3mflBVSPZIW58MpT+hy07HCH1oy
PqGWQWPnhF7LTYDeQkiShYH12ndoEaaoq47D8jA1OH4oNW9/3JfW2LKC2h7IA/XiRP2Z6K7nzPuU
7SvYORhUpInMUEW0J0gtqD1M2rm6uBnCj7lLfo8mYXgekHdFqhmMVGjOlgPaenn+aK6QyyR+y1zH
sfdlriG18cuhhdLGaXiPSfTTy2YMpaPgUMRNiVSIHuJWddTtPzmmeKQfek0j1pHh3A+pc6PjCOUm
rY4E4X13rfKbGfV8eHNorByA1dPYXOdg/OZ4SC4MXVLgDP27kZdvzU83JNqD2FLDvzfJH73ru6Wo
tl5qs3lytDoaA22Zqb+VLvhva1yTEUZJRC9Idd3aFBBAgO68JCRO+ob7QrZ0f9Sh2Ax2nOylRxDS
6JfDfiB1MhsfgqqyD0w3uiOhh1xigO806TomQh0n3pkOWVXtwpyONkPmlWoj0Gr3A6SKTSWAPcup
eHQTxOwWkyRyUK2MbPcGmXsGz2IOAnp3YUL3PbhhkacbkYtulTUJwaB3FhaufoqeggUFXDJqXXls
OwTMzuvQ7hkdo5tcWhrmUaNwRGKVoekdP2PJABBrR9iu3bqmZWDkvHooq+VkZ4d6dvZhLb1dQEEE
3HXY42dedWHg7MWy9qQBexQJF8euKke6aBZwTsNeBRbMe+Qe+35g3y6rijLJ9j6zEOOyFUAxu8us
gSKf1hf9gZWhYopKzztHSr9zIA5IMK8uLgvGsStdIJujRNpSB2RPC7s5pv70wWSCEiNGwiPBOK2F
b8YnZijBpilMyGXZ4Bw9GBsw68z7HsjDuFDYLL8zdzj7j7MMfYLdOFaPGjWYGse3THj91nan13L5
NRL82PAq3p3GeOSE0NFh9i8m68/Xdvf1UC5ruxPFOeAu94qr/TRaJPJYftEgcyyrI9L7p0pKlljf
5kBchGKNN42AuL6iVrGoC9OegGtEnTxbyE/InwPgSHaeXVAtQEDwOfQVXfBgotf2veBYAmIo2znZ
qYQPelJM312SToKIOVqb1xTNyy69PPOvr4b0OwQNeBPoVwF9Ge8MMBEU5dnr+GjnhI5wYaHpVNuJ
g2/JcYb2LDgaK292aUWg3wJHy/SN/QruSFvdvCJ2thSl81GaHUMAAVN3zvTZGwV0rrh/s3T2vQsU
MAg0Qysj5fibWZZDhWz/8JbTiUQMxvJs5wzVXMdbGxxPiVwU7tHXfX6okXg5lrB3nRhepWTPYDnH
KOAn9OO9pL6rgQnCJqmcDbA2InxT0oRTz2frSjHrhEbvLZGevytHonanjznO9u5r36aB1R2M5rtt
Gs9OhD99uVNc2z8FgdpXwrk16HB2IGd9bPSwnRRrwEr306VrQKIhTh9NxXCyVDu0kq9THwfc3vVD
AtTJpiMEDA7ClF07N7uGWxIjUuewO97zToIb8IbnoB8unGwfqdbctStrELMeCA2ck7+lYIGgVl57
JvlWGji7yyep6hD1+v10Hpxy374lZmcd5mbSKzCuvHNBn28c8xeCek5PRdSsWOn8XdTTzBt8/6mm
BITW1dQXOqLgEShZGnfvW6CEvbQcjyhHd2mKiEsvjTlbF8E2ea5iHHB5GD6yTpC7BOgfUNUpdels
l4KVUWCc7RazTJNAn2k1Xp2gyK5FBvvMUGTz2JW/A9iV7gOBPJ6OnQPu1Nh2mTQPptts84CADyNz
P6LUTQ6m4BCjwZQwEjnVEbaKHMVNR8ItDAuY+PU2rbvvRC38MHmLIdCAsJaiw+NSM38e+upbDueW
IOfUhhVmlsBkzfhHLpCwQN9DLeDCKYQrtyhGRENcgeLVpSHAi1thDQcqHkI4wOh5JrGDZFdu2B/z
tZdAiSdaF6fXbL96gzPtRfdpwhxuhAV3kFzSFNR77qGYjGMuXgt6bCdw89wFFVntDGz3zdTtE/LM
j4P85Re+waQtOEhqyVWt8PV5xe8a8vG7RwBl2WQHqwmTb96uIkRlyYtJ9zhone1sy19eCTk6brBv
Eg5C994/RSEhxbC1Xdg45cHGc7fhBQRbU9Egc5aEVpc4YgagySJzJodxIfD4jnrlJlg5Mw2hsCkt
6iOEAWBzkS8rdroMVkMa7K32ZvZId4yaCFGiW5poEYPSdSZOyObAuoxTfir0sGuTb4YYDHwUTLu0
dVlw/Y5Wo4kN1gCLyH1/8CSwKNMVPpdzCOg0PdV1HByQYE0rlAzNA4Lia6CbLaxpdMXik/a9JJBe
Z5RS53YWUEvh3uyGiHZd19B0T9OLoMCWmVJwIwPslH28dwvQ0ZTS71l3KFPSguuB3oQ9xrvI89Ak
mQUWUkj+Po0hVitOKWa8TueziziRAOd+o+fpNI6A3h2iS426xheADWtvO8jGLKdYF7WfYw0DfdRK
DcDG1r/687wZI/p/dYaVanIgpBQqZlg+r8eNyQBt68fON6t+tgFdoNNGoxCNMcm+GtiEgfoDtpnC
C0aTCz7mQtt7RFzhbnWS1gyUkTBk7j5xDLajhFhzOHyenHGnFiNlfMfQsZ0G5o24QZLcOY2gAQEW
FUeE07EGgKvM4l2PoBNV592xCuoKfxVn6pCqw8KKarNoGEtgRpNkP0iehSK+PDFZegQGTNO9lfvO
PmrINkBP/+nSD67MkyHhkgRh8pyWlThNhVzZlUF91ye4BwwOyWxzGskMcjCiKvBixHHdrfOgulHl
sUmb5FCUoNaFg+kr6qYDOHBAag2QWGO4C8mRXUW4QkBWg0yJ+h+6lk9zizeNNv+6LKGfXJRrQyaz
GRvRd1ylXncwsfW5kDuOS/67msxk33a5h1LG2sb+wPQQonjq2M12TLh2gRhuRh14mIzgNSXyyGA0
hfZR7mLHEDtf5Ac54lRGZ5msA21NJB+Ln4x+USyXyOebGMPrbI1XwkjQft+ocOqjjEiI961o67jz
tyrC+Fv4VUvTa3xXxTnwGvhxpfMjHdDYu4M2SZ/hc57BcUP8A/e0hQcYpxBoYgFgrs42Lr+yJeHk
hte346Q3IkNa/pVBmc62IpC9gmEDhTvVtILA1Rnlo8ryK4A378j8Rq0df/pdmOG4t3N1xhiMPbNj
HEGtClchZONNSFmwgvCSDEQA+K2z75DnZWl/D3UbaJjTA6vkbi2rclibRsGgmbnFOpjZf2mkgH+G
JGcEH7X1mLf5/LLAbrijnIGj9WBZYhvFgHkazV4kM7JIJo2FeSQzDN2YvWYmPm4yPCV9rt7zdAIR
AK51a45PQRZT3ENQW40NgFszW+6GRjOFxxQp8VjVAyHGphk/d0q8uYyP8CbRX0Em6ooi5DP3kqJD
3CLRoEzn/kBEZjePdghCijHVeUB4iGVFQbi3xMlV/lvoFf66a/U2DsbopJz6mGSSxHe6+CTmIozp
Fg4S5/+ZaKJZMDEiJ6VgfSA3DV3WtSrTi6/HZisEt43r1D7ivsrYVll0zOohfKjL6SN+GDvnp53y
cZ3K/KWElHtn9t63CK/lNvSqu4w8Q2Rw4GpZNk/pTGmR9y2fCdRgPeJwQioDO8bVcGoZxUcW+7LH
KIzzfPQKViPm4GEF0Bjoc5qyPQ4QRbeYSUHMkwfCKHg5oVdYYEgiUS+u1u1i0yiPejldfz388S2+
zjs1OWoto7I4GlOFDQTl+JBlZO/ZS2Ph60H811f/rz/L6GLctRSes5c669ClcYvRacm0NvXKHKkz
J9WJrVu7T0CuVknhT6iNWoz/4BbiuB2OX1+F//XV17f/3c++/srffuO/+yuOM1IskAm0BhGWsNJU
FqaOOryEXuxuSKDBMAp7dDVN/rw2QH8k4Uz+U1i/OIPzGXRBfYniCAS4SqB0Ve4JvB/dEWWS/ogc
GRSD8+lACblrMTtwVkJDVB5dq6chODF27cBmp0Mf33Pn7Vhire04cSbpvHC8DAtuPMycNQRUk+wL
CEUNbQ5cH+xNXXQiE4XoInTH6FhW3byn2eZ/+ybwBp6d9Ddr5rgqTJY5gEQSW1u7k4433FnA9GNy
rSa/Cdb5QBdJAOnoYIwN1IQ038Wx8K0Pl6WDyJp1PtrfSsu/ToGvATzTo2KIbXTDD6tUAqYLka8t
Q1Cl6QtNw8TludRebNMzxLTeE7N9ZykXDh0nSuUbr13222y87GkQH62YftFcDdez6b8EFRaKBC6Z
3bQleVJJDPwSXc1cW0TVubuk7BzABlT2w1h8zlN85uzCNmg2r+ih6UvPLAWTmz5wXNi4VEQA1zVQ
B9HdMuiuvXFDRWSveVEvQ60wghMQFwqzXllW9LOhQQE+OcL14fXZ3qrd59wIyYYZMDyJDvc19fLF
nrMPtxueRvJH7sD9c+IBnYWmB8ujEwQnF/LALppnebTtSh77zpXkabjPKWgGzrxUdGM2glBINC6t
cXK3Y10/pF1nHCtPE2vUqYHB8Gcl+eC2Ff9g0djGsSCr4DA9BnRgK028ajFeLGbVsB43+H1SNpp1
lCXEPRSgcsMxe5yn7ikk1YPxutXD8NDEFohRH0myImd+yqpNI3PnEDNuSSLaqYNH+jirIM+OXnqW
TTuvJjDR86yDG3rpafLITiUIGLsVNR4gZQjHPZC6ABLfxiOoi9yIzDo5en6jULybW4ILAm8IYUPA
ky+hps8AUb9ev6gvNn62tTlCN4BPb82TovLO3nSSXOVoX+MB3Vv46viogMhDIKeZ8SI6fHnDSIoY
gPbT1z/kyXtb8ZqMgZZzqEDj0TPow1rt0W1MGLnpxeIMBKUyuf6xNaxdNnrDvgr7fk/Sxc6W5sTQ
iiDyrDglgHTt9CHOIZBmHf9vT0+fTPRAq5Uh/aOuDG4czsNoXKn+E4jwfv8BN+nSOfh6SBaAeF5y
fEsTTLrR2ZXirR0lGH7P/96U4h7CNW5I/THn6ftY92gax2IPXu/D9kNQpCLunsiduzMxiB27MKOq
YWTm2A6S57SiVeS/i6ozt9pe4uKi6SMpiYIqE/pRfWwkGz/2eWPN0HwqZPXLzDSA6CS+dQgZ7kxM
OqSu7QYSm2459DuAiumrdrV3NlLO65QPoK5NIlqkG4PkjPem4YfkuTjhOW4JqRvzyCTCl67L4NwX
o2fsu6hm4ggNBRSdROMdXkQnKGe+KyuFBTV/z9EXTZW+jbRyAiaOJaKObTOFj+lSRQ0ay581o1tw
mTwwd4zXDNSev5IbgVZr3OFMHcB1/4hxH6DmIplGuCR7WMvt10pa9V7DZcdv3KwYL59CC3ZPkNDd
MjmRrnzOGTs/bx7CQDG3KuO3uATDQ7AWJPalkz9rAgPYt4OZ1Y9YAikUtssAHXCnmDpM4ybFvLKC
BeBR0siA5Z9dNuyHj96LxqPdjcMfD1450/G36BuUEcEAou93gkmEayMKSqtDns7x0W8tkzFC+dgL
eWiXgcbXQ1ciUJHmkkLq+q9jMqo7fAfwdmXUbex+/MzMQi8Y9tcABt6JI1OBz76FLrB2rAALNAdF
nBPEIdKwPqrOpO20PMwFVljZMlnslsx6YUWvc8nfzRrsYLGyupMFKWLO6k8rSnKaq/wOCgAKq2VN
AyfwG2ZYuxoi59XBcR5xa+y9ymbmCSDURd/0UZZM8EqEZrk/vtXLBLtwye4hvPATuVR46N3SvPQN
6nfdOTQDIyyxzjqb/eiKyLhdjUswoqkTZzs0qmHXHJkDmMALIO10a9px4Wk2fk/066kkHHDdkbp4
LSPtfBb1Lxfc1CqVMLmcgRwRy34fOgbFpokYSw5udEmc6p7+eYrZMM05l3XnjGcP7b24+Vr+ALzz
hOlu/jCK4uTpYfyV2dHZuw5yDj/qjJn2bJCSghwAdbIbY9QOilcrnBbcyLDtYzr4E5aBr7xazyqj
d6vzPuxB1p9T86Yx56W5ScC2o6iWBnC9uf3b14hRY4Be5Nu58QZwPbVhjmDLxouyFmEQ0vP2fyWz
g466nVfhhAwwIJfgPGkkorWYvSe9SMBh+bnfxHBoy+bamvKmqggPYx0kuLPdrZtVL/SoGFyli1sA
MhTKuO8yvsIJD5/zWtBGJ+krYqjPJ4OVTVfxdyutg5P0UVO2LQkRnLLLgwwQlSxJjwUaudI3G/TF
jUk5W90GZKNkM/Q/3dYllYV573MZlseYky1MzZuauvbeF/OmmgRp9pHw0Qog7JqqMsABIzBF8T4q
IpAP5Crf99b0y7PT+zyId+RoOL8t0FxujeSb4l1to4EL5XW2vHSuEAeWQpIgUVg84fmizsXT9EsG
e2C4JbHbDJ90MHenIJQ4ZjpxrSVS7bFmrKiVure6YkfgZ3UmI26+djgTd4lF7sJIu+3sKvOxRS6N
fLnJz0GVMF2Naab2tQl2KO3ER2PN0ZYEZn3Uy5ji6yGjJjwmb0PYluc8ictzVkdq45Z0V//4lkb+
DkMnLAnOKpMzD1e3Dd/DCY9X5jLh6UrrFrs+aUBej56qIi82NarFJkIuWBLC5jWkZr0bk40c2xpC
imoPrW7etZ6T+0Au17ykc+MkwrmvEuNFdpa3oQ+Qb9rwt9Bq2SKnV8ZBPTUq4CFi9DoE8PUKdJ3B
24PKsSkTRK7pfGxC6cO5DrZ2OhyjcEqu7tOgEiREMsfiCpSSSJ8xJWNEbJoBOSbmDY7ElkMvqcQ0
U7AY7w3I1hvXJ/LhTz7HK221oMj/F+a9axHlbfNv/yIXHuEfPz588i0TGkfiZ7SwDVoa8yC2xT/z
CrvQT6OyjeK9shpMPHNjnfvWPEZW6z1yubag9aJj4pBrfkffZqMcrN6uyeR/zjGlcJRCzJ5OUYqi
JX7tG5cDbpZaxyiJjD3ylYz8aIWbeSjt/7BC2WlorYqayO+gbPawPeLjxBF+icNQz23qgf7zOnGy
YcifyN8zaSSYcLRatC0WKTRpbg/nBrTawersS+kDrP7bg5vlzT4NuudAVMy1HM5JPQo4guTJl5q7
ptyUprh1Gkj5P7+MDnDJv15G1xbL1dQufAtrwUL+Cfs4hBgiZqsNIPLpz7IPxEdXxz1ZnbF7h+lG
0eHoo/f5vSRtBptUCupWjPYNtSO81zQtyM1N7Rvz1+aiHeLPERBslZNhf6HZ/cQHFzNOByFjApqf
ePUd+pLgOiaxAkeYNptCqZ+pqCGziCh8tLAhIrkIv6VEge9A/mevIhrJ8yoACbBEk4ahGv9Bi+7g
QvM6IQm9thY+PaepDljL0QLQiyHIhfn5P79ONrbbv14nz3Y5AloKm6zWi3/1T9cpt6GghugC9rBN
1iNw3o0C9lgOBS83tiaOkjJeoThqT72JlDXst1ARzd1gd9GB9vCDn3vmPemSGz2l9f7LwBbLttrL
AHIOmb/B6lOWWXBxN9U4Ty/ZGD2MZkbebIKWkcDuDyOO+ydjcE5oeP75a+P//W9fnOIFKuTCwvkL
+zOHaEP+1IzsXaXpAXkp7dPtUNjk/pbQ5ZygqPgo8UYwvXK2dtUQbU0K5Q8CqNm7Cg7BdVrunVim
ZCAzbGV+StLV1Jkv5IsNa11ntLq5rUhRAWRJ66q5BLZO//RVIsMHbdntw9SRmmxYSfuTBB6cWFP+
Bvy63ro7xD/jEVeueJiLJl8Hgak//DI7ZA7TOLKtX802/ojITHjhdNMtUUfu3tGddUsRgt+hRUKI
OUwKibrxRtdHPWGVAF4QR8RBUXNAxiSGoWJusp9SdVD2WmBLO1nhtXat+a4KhPvEpndEWt6RU5KG
96UHcoNilgXBx0tZx+BMmyp/6xvV/+oZdvlO+63opgmNO1JQS97aHh1DoiXwX9k6TyW9/F0JW+fo
UlADjcNImlXI+XTXq/dqLC6inuUvltY93U//pBScdBX5wHU6N3iOfSfddEKqB2x2OC6MbI/pMmKf
oAcZbtm3a5gLWFSGbTOXzQe2N4TjzYHPLv7dwSOUmRQsQujYjoa6fM+1AtuESAEtlnOMQ5ntW7hH
O9kixexjCwxS0dqblGNG6Bfi45/fhfY/rkRSayG1DdDW1OKvnzAGPBFZ826692iY7k2kyzatzbPu
39LeukaalAknqNWGZqJ1SkVS0PJLgj0Seip+F0hhvcwcI9P6kUn6vA6zu502mZObpBj22TStZw97
h9XgFOgWVf0McV+3TbaQFTeyqQmSKDz69374gbAN0Qbd0ZWTzWez5W+m7iD3GbPK/+FlL/vU3+9j
qClwvSnbAeRvir8sLIasDGLrdLifdXGJksm6APADKpsa0QMA+lOWWxBdg/y5sDxk8sSrPFPRXIwB
Ws1UN921cfBYwvph+iODs+GnamlW2shk8CyXPervIOtRDi5CyHn8LnD/3dkGDsAgjl/4EJVA/+/M
pG4elB0eLTKlaUcn23T0mU/rSq5Ti3C7Su4a5l/rmXHW/3AJhPrHtx4igSM9hd+D7iMs479bXHVv
ljiC4WD1VtlD5Ancc1fbzMusd6Xb9nEOVHisguindtBuOFH5BoR1XetgJMDMpCGXeeVHmlzaXjyl
U4KKObPs50xDTqrI2nHZRE6yqvs3LyLDUXrXfuh/VKNp7q1qwudmOOarHRNeTWiPNJoYvwopIq0N
8c9njB0W6WvO4O1CSuabEbTRKvKT+NgYdfdErofv5+VzR0doXWXjQoQsrmlpDhcCr8b7MZi+uWbT
IzPNtk05oQ6X6rWZYnlpLce5sF6+p05kQjET3KYwp2/oh+x7WAMPVgUAtg0y7CGDce5wFa3mwJEA
E+fy0jCqWbeTdf7SlrBmHwh9QyJoji7ykGq+lVLc3K4sTl1V32y7hdOKIOqWUQyW3oziGL3kjlkr
0TElnpOWbES3k7gpwCh1s3dql0DEeTAjljz3UYou2RkKTGPYBs5mMBCkYlMMSgcFui7de0s2BqIl
5C8j0rIt/Y9PPXnmBjc1QC8ILquhS/1rmokLHYd0Byeo3pQuSuImJ9QsonzfmCKroOVoxHfCSLYR
SUlXM+pIETKQ70XU5f5Ms1sKwL+QXuITmm5SRwya5jJ0/Y2ohAV2JWEpeOVwxfkvpaNnhBifmx9S
lHS+5gkp19x/mNpudnOICAVnJGe/DoNjmUNS6GPqhnoOf1epdUW3eRZIti4DbGyCVhCQIsy5qyi7
rnXaES6lCVIcJxou0SQSRuuwlzON2mKKQCCptnhMwxHanOI3Q19xVp/dV5Rid7am7kNhqu6zbmLA
U/rGyz9fWYTl/ePSomF5K+E6wlGe85cjcgg0D+SzNnZMU8fVYiK8AGvzVyi6gXXNzmdPEX3Ly9hf
T6JJN6V28uMQim99rgPoCTTuDBiPZ3J8x2tjWOGB/NFxlYXes/TcaF+DLNj2ehB721ZvsLtWMMay
syxkc4GLiHSv6hsSqNL2wfONlSfdggLvOoZJeF3GfY8cSPFWACvfRDmqX5/hvGtaMcGxYMOztuf3
AtopcJRTdiE7OSsiBla9HIi5xip9lmRTgQIVoOe84jtjczrVbnHuwpAUSsH9GEmhH6y0rVa2ihqA
3yRHTALrdja1b2R76uuQgFvGbbb49LZZeITv2/zUU3OISBZFaHm1rB+0L/q9UTAtB18+c4gg7wc8
gNUMwx54CPoTRboKC/IGmm2DUlJJ5lL+vLdVcG3zGMkNJRijuekA90Kuv3zwUp9sRVsv9ct5n9Gx
gZw3eK/YaM8Ei0GncB7zGc0VB2/7GEoPO2Crqz32+RBnAjApBxs2aUG5fUlyjuYIk+7RYa4EEVSL
zPVYA7ZC5kE2lMoDc4uMfRG1LUoIxNXoXeRzjPOGzpebrXsfLWacwDPz3KR6iNCDzGArNk6AGQ+V
ZBzE2U8vQRjgxSBCa986WRqv4tcd+/9rLAB+VEW59H+n87xGdUAYx99xef7jl/7G5REagwQqB2sB
77uUHf/J5bH/VWntaAc9v3QJDPgTl8eD5iMdYZqmrdgXTD74DZF14b/9i63+lWdlu6ZWpAZYC7Ln
//zvP1ILrn+cOpq/fP/nItty1F9LA/RV2iZ6QBFYIE3T/Ut96PaqQE8fiH2LjFp5jB8dXGUbfS8X
TWIb0H1eCO0auWKKbLEdVonTi53KJHqlDObGcYqH7khP0D5Y+mHR72L6GvZE/jDRKetk3ycWFBB0
u1lpvDTAuCei3+dFTyk7gIQ0tFM7HVcdUtJU9WtfjDeNVIkmMvPK5klZL7NLsHpDUNOdLs6pQMOp
w4fk9zzXb6UPKkaj87QXxeeE9HNortFrLRtM/cNpXtShGpkoSuwf46J/ZXFbQQ69RQBi3EVZ6iIx
7Y0D3P+mXqMD9UmWyTG2aHRfe+16WBTpAQ1mUCBnRLnqI2EtFi1rs6haiSNZJ9JnZXJCJEOUFIfZ
cTCWak6tMPintQf+0cjz33rRzGb8crWoaLnSIOWZbMRj6mMfj2+1+Zp6nyRLPDPDO0N7eBkXXS5K
1PaYLhpy3r5b5PfICG2LcNTlIUMsbiCDogeeAYymf4VMsLtzgAmvAMsjBv2SB1uLUtgw0QyPHvJm
HaLkzZ33eNEVz8uUe/YdxkI8f4uFfmO59ofbhJzH20UPbeTyTHh1u0286wSf9NgZNhOfRUW9DLIX
VbW36KtVKIgydYJTDz6GSovOSb3osWuE2dOi0C68tbMotrnbvnVQT+++JrNZY70yVgu3apEGwuZl
/EAnlbS9lZuawTpDAT1RVsnBe2bv2g0Bk0DX+BEyuN4Oi6LcRG6N0nITp0ysmxI0vrR3nLvuawFp
wBJ5sY1Cl/GrSaZmI9fZol2HQ31jY7G3yaJrNzIU7jZSd3PRvI+I35PaAXlRp4umJ3ui6d9sCzH9
GBfNfLyo5z1k9LBKEmoQ7m2JT32dL2r7v83D60WLPy+qfGuZtKupscCfAkruRdIe2+UBzj72m1ju
SdvLj2P6ESH5d8zsnlOscdcyEcran4kL9n/xCEB3aRlY4xvI6hH2eU3/ycJUkC0K1K97JMJwwOc5
4kIXn6nO3urM9LewZYMO7e24uBXixbcwQE5Ri4fg64HuHf40XA5y8Ts0y7wkQaCEDWLMfKpVg/0u
DjFJYPQY916p1/ZyYYwM6ExWvyRxu49rGoXmYraIF9uFv0hQ/cWKMeRoqhAqN6fCbB7rxbAxL/MS
he8TrtwD+5SxU3D1jTK+6sXu0ciwWcGaZPFhcjIsphALdwgeDmyntGPwk7QHivRLuFhJShqIdz1N
Zgh9mblJB2KQFuuJXkwoarGjfE1L4sWiUuNVqRbTSqTwOWh8LH88T5wtURDS6secgcyNd8jG/+Iv
I6lwCL9De+qotuWTWMwy9WKbGZhizZ/mYqaxlgd/BlE/3JKhZY6yGG+YzeeLXYRj4EO5WHNANNNg
j7ExpRxJR+w7XxKKarH0kCA/Ae8oj6iwqGnx/ZDn/Z0jaUaXU1yDISrvusUkVOMWIrQ12paFntZN
Z1FRiIqzOx9tr6/v3HI6+KzyRzY2slQDp/sxL+uba4RkAiDAxF5T/R5dEn2Rwv8aDPu+MMhgprxG
Bk3O4VTK4EkbiE0DOn4rhQ0EoYvPtAT5wUPiZTUg7Ry466znHZnpsBFBRD7ROE2qUFwSr6HvN2K7
tZRnXL4e8vXYcRbKI3IRBajYlZoJlSTRuD5m1lweahhcZvlFOMj9Rw35ZpWP2t7Gzbx8G1UkzSDM
rf37dmiHF2l0TNnG8N4IowzCR6de6Oyn2+ih8ufwkDL+fhCUkhuVlwwCPBo/YxvUsJOc4JGUFGyF
lo0a1pRM1SeC5SHqoVftF90vvQBm/sH82BmyOWRV80m9gkBB0rdxRJk9W4U5AictNTSds5cmGa8z
FAciusyNEmW1awUgFAYDX07BPXC79KnS9sO3Zg7kj4j6oFHbHNbLY8Vp/VSH2Sv8xZCEe2dvQxU7
uD7NpyROpnsnKsTDmHXnWLVPNke7zzmLXh3Ttx7bJNwMjuyv5RS+uGmUHqwV53KwsjpuaYzHbHG+
aOQ9R9ofWYmntMV5sG/zzL129iPzcII2odO/2yKEUJkZD2Yfgc81W0bG2BZPbC1sVWZRn3sbGYTd
LClsKZIusxDgwdXkXjzJKlDUpr1FXULpV6bOvTnFyUtkx7vcjHL4rT1ANKWeMFkm6yLLqmcfKj9Z
N71iaSK4sK+m73Ph8l/VUX0hOPEnan5/P0elgy+hUSeWTuJQ//rlsCQKfz2Ianomqrzc/e1HX385
X37562eht/wLX99//YkT6c9IWN87e57vBYkGO2d+SOiUMDJhvqF/0o3VALwpVLREN4DiksTNzLDP
9LzXtO4SorPms2jpcBqViyS6jd8CXC8yo3CFRzpM22qoSIPXMSgWRVI3us0dy8lCDPzPB2uRTvQJ
ky5SiC9FVyChVcLaj4vcRS1JbW1rUA9ESKL68qawJN8iO/R3OoA6/PWtpqhcN3yqq7Fe2UQhbD1J
+LE71wYcYEGaCLKTfQulBklY9zjqZl6x0Zj7wGVC5cCPCJVG3F930Fgcnk3htqeY/o8oBIuC2zxP
GMY2QUvsJKkH6Er60NpYCGA2eZKV25Y2akMgY9zK+Fvn8GcZeHiG0mgFw6A7QC9YT8RWJDKWu8pE
Rpz6hrNRL6mxGsdiuodlSmylB88taRhMwhR9VXVa3QcLQ40xnd7msbgrfwzA4x9H5CKrue8/xdg/
hwymdnEi9/ZQSepw51dler8kHLQd+fU/SQn8IeaWPBLylddwBlAHlETnMU/Erc+JAEm4pWkrXkIB
Wju03sEkIQSPTi5nNmqyfdHU/ZFNDXGGoKmf9BM91ofKyqc3P5jlYa5o2U+Vk90yG5ZaEUwHQ8f3
fd+94jZK0bZ69oGm0oWOSXsyjMG6q2uRk2/tuo+FAW4BlU0gm/YnD+sZaU1CE+UpRBYJCWFrDP/O
3XksNw5tWfZXOnqOCtgLYEqAoBPlXWqCkNLAe4+vr3WRr1rvveioqJ72IBF0KVEkcM05e68dl8gz
wPNaI3hyWizwC7LoLklYP1DMTYIIy5dQukNm8oEtjIpeKNofwi6oM0Du3cfE3HICro8lbvl5TEGv
twqgoveFuj1T9RBMLbQdHgP6URE9h20ABxqIi2QKosxi8d1Dy+p7hLpKVh1jfYSZzkLKDwvGU+yE
+LUrgn5BpxNgo32i2aj290QgvY0T4euAs03UYnp7HFbV4xtdbrPYyZRdDvCWsFfpFxvqh7CrHFTK
qKB0xbkorjX7jK3JDz2Gfgk38wO5xt60FWBTSRNfC9dIzg75N0yfTeQBJAIj3rLi6vDV32lYC3YO
f5Iv4vAXZqbcW1s0HiZ2/vOiFOlpTPuHkmBrKh0wCBpHQbxrsLyBfzgcV4yyiKMV1Z+tBb14qcXH
lrOpqZg6bHM3GfXvImJ216KGxkFHOhI7l3ukLtNhytv+qPSUOlQ3sa4uMwFdoMHeA5v8zFcUq010
zUscJMuIGRWy8Y5+P/S7LLxJchUeiQM02RiKZwtQuqEiTR0G8ymZoFA0vY4rYtiPrkWC1xr6xXnm
fFmqPOMKLj9QhxUPVsFJGbLpiOogn+Ye5RvZU0On3bkKvYZzl8KGmZsQJTOusXGJrnoHYG/JCOQS
mrrrZLa0QluBCZupkfnNg5QG96Am3mecUCY1b9pg3jbD8jkn+kcbDYc2tAh9a8u7lhYYib4MPS4y
wXw0Xvh0aThPYKb1+seMiBz2K1iy5GEtTMOz7TKBp2dcrRW5lZF9AXufSSKUZdvaiZ+FPhk7NPls
5yLR/TETQSxPFe/p7aLiDuGQg4i8mwVLDrhrLAAu7ANZ+nD2kfPQ+1zEL9G0XMu8eYlzMsCqRHkp
8w2fjJ9Tz2q0MDFqp2n4YRA86Y+UkxMkkWT/JGxFhRUg+cl2c1q8TXrtsIur3iyQtYpMC5uKQ7OM
N0NJRo1GfhN2rvWHntzH8VxD6njnXPwwC9wWY2lEAd3MH31sJgddC1/dMP2ZkcqMn1O91MswHUMa
nhOAS8huO6VDULPqi7mD0vhogR0qaJLtaAlNmHCw/8uTFsXxQ6Y82hodSGsyWFVRCI2gpIN3LmtU
m+bgtwUlUnK0d5GTvphVd9LznFneYp4Aq7b6Jh8k0U4ICTulgW9EVEjL10c/5sfA+n+XmQLLJxFs
6CBJYC3WP7ni3GQIpzAX7EptRu9wI5w9zmq+GLMejnYHYo79ydfgzF+2UrMtpJ+S1WWNjRg0HWSG
i4aEQIsEKDig2oRVe+3c/KbV9bGKDiTWnPE9IeNMHXsfzUSPTnvC5wGSNkdkAhfdLIjFQgEx4FKm
+k0lkmyL+yqjVzESE0EXfjrSv0FVWnUfYeY82Bqp6CpM7kAjT2KhvoAw9Gi652YCEYXVDKAT4XVu
WuksYS9tXf+MbGh7a5LA1hnLq2Zf3GnFdFQouExYVqnpcLGm5Csyp+5E8K3H+vw+hRl5morIwflC
jtTA2ITMA9YjEFahQUOKK4N4hu532FjT3Up1Ev/Uz0k3x3fhRMTl2eXVSnB+h9OrzQocPmYUs6Gl
KFoZfLRtjR98qofmIwtV9F0K0SRQYPD0wlsJHP62nQvkobfY0S4uVwBfHCCmuiVEodJ3Vmo2O2B0
hgcw9BbABFI9CgiKMbzS2j2LEffyUHyoBm6LQvmjpPpwHlbOuHw2EPcRbTMpaeKrfbEwSMGbW0ss
P4utUaMfh5cY3uehQZnk2vYmSb/pafCd9ZyFUzWmwzWXjbUGr9yzVcUnav7MFiXVcBoS9+ZYYdjr
xkEm2PSH0mzekO23P1JRoyScR+UYWqvh067BihOSWEewMX7VcR6O4N1gnBQ9fDpQGWX94KIK8IZ7
Rcag6sQWHjS7A5qnyvRb14GZHjenLo7YWIzlbVkvj2LujWAlM89oI91ng/EgJgmWKJ4BtqOco/rN
vGXS558cZa/TdANDqtwb1a3WxY+IDyv2a9Ud+tDHFbTPPp0A0aW3Bba/HeVA9O0CuwFd2ruoISiv
GwFO6+rXoNcTZ36PSZFzi+FG60P4xyoJjkb3BRomD0aoN+MgJ/JxIU7PAv7Y0W7IuybakwndBjSl
7UPH+ZcSMndTqnl5KlkTOEPnBub0Fi8wsfIOJdOwEvwwYbrBE8rpXo4kH4R/CBP7s2Sm+QD1e6Da
Oz9kA7sAOq1XnZbJ0RTSj5cwBqgQbJCaKc928zFjCvKsNXqPkUaKjnZ7Mz9oi4OsWCdTuI2sS5Eo
92XWnfoZJFCu4tsyCfvVwsa4RTT3xRlRwBWA3VlfTYXFtqNqGUw0VhFsoeCUgLamuk4Nb1j7G4NY
p4lg76l3FPxCcHmLqn1N3R4BHHo0B3UP/QPAkxaOWlvkn2WOGpqd9+tSoaiZQUDiIVz0YGwXcWPX
vQ/C46VrsH5kYdWToQTCp030i6GiQ1N6UgQV98utCnhD6kfFyh8VRNwdl6YcgmZRtOO6gqKlzBUe
m5PUbOc13qvMfnOm6nmhCr8P3W5+m4ClzKDDk5D2c6F/TFVoefUav2gjclK8PdmxtTG7JYkefWh0
pMVcFHd2ER2p8+34Ihx/aQFmJ+8jS8lr6qbeolh0tqGIdzkbXuiDN2uhnmqNVR29/F0BDnPfGApc
MMLF0KQ8KoyRQdFo6AdC5qO6PEehOC9xo1EknVsEeTnXJL+pHhbh1XP1u7TMIajEr6nGRFPUZuxX
mYxtwHOUNpiQGz4xrIdGhHxqJryroFZ0HIgQ9iy8SZCJZ95GrVCdGR6Rvn4svLkgHG1pppt+FSJu
z0qhLg+itx9QYgVOMzeB2eLKsgSB67YyIYmHEOwsFzXWh4dFr+6WoT2HKa+T+UrUMo9m6ZzC1Vp9
MemHiNqaN0XFcrK6OqiBQZ21aXhzSasEg/TadSMgd0KtxrV6wSv3JFJaUKi6okwco2IqTtGoZvf1
qGT3KctBVLnuU1SP6gVp0RVt+XgLqpkhWCh31LaEFPr19LYgxfuqnZzsWJow2NldKPCX7wR3QMZg
8M46B35Lc8/yuiHKyTg5SqTdKplK57BmrmIHn1mGTkvQ3bdWqGLXilj4NtINkcP5MWtWF0BMkLk7
fg+vcGe1PcN5QT9MVfHk1LdOOZFaE2IeOrZLPZ9E3jyMwL2RvTbvw08IcSPae/FhuVbCRpwGFGSX
pwWiH64LleL+XO8VKRoYdGbyStDtwa43r/tsovjeLO54dlYMbgXSkdBa9IdWo4FeJhEFpgzLQzEe
gD/fLSjkQvcZ0dBAISTawftWAzzHOxul0Jm1Pq5a1O0QPOJzm57AYdbQ41VyR2PzJSK+gkmNMSMz
LqnN0ktdbtDgKrsmxTTPSs6nyJhTTWGoiy250cD2fV2gJnfRQ4/EbNcl8XpQ5+a6uuS5aAvWMOSa
lOFwN5acmHH/lQIr8e0YHtiM82zVGKErrZtuJxfiTkShcl2eRcWJEhkTmmpASGam/84XlrHZSvkx
VsSrlf4ZUuM3IKqbGlvjfkaTCMC1jPhjRhSEScu+FOw8aR72A96B04JLqlijZuc2r1Dpi3Nv9K92
rY3E3Ft3iQbCEWm2cUeK696Ywl+Zrfc7k/igU4OC2Z+nDK9DVu0b61HTGEe7KXxxVudxDvFnLpGq
39TOfNLxF7HZHXNfa6ufKxZaz4AUdBxtRyM+pEe3BqYFWbXXuVjSk2H+HDXha2ONNsD+nO3BItTk
E0LE0QEvv8ttPmOb4pY/DkYDyXJFlT5ohgf/1fIrJb0di9hziXwiY/7OUcMHPkGcPeG9FevNgXya
4zgg2JhWKnuRBtljhhMBL/t+cpsKJ5OzsKiGAu1mMLDb6aStxu2yVPbBdobfSvaGWNgrAV8GrTBu
12xO9sNa+TRRErwAD7UWY4YAXmazoUQe7cyJ4ru54Lda9wjZ4/d5bac9tRIQvUgLWe10xCWXE7vE
dQr6pL4lv+qXUiE9U5fpF3+QtVONQTnE7WOllo+gpkiBf6FdHljCqa+it24tQ90tmTVi6GMTa4Xh
Y1bYsMfZ6aKzsXZx2ky+Dsea0+cqmvaOamzjhzTctSS6Ap3vdpox154hBb0xraUiTfc6kaynIene
QsfZm6M54WnmC1pZkxBq6h76sV5x/FF/j1HvVuFKtJsN9A1RhLvYEZt9TANpwehaIa7UROPsKebs
Uls4u75pp6MyrSy69eZurOL3icbUPkk+sBHgZi/tuzy0HpBQ3MB+fxwa3FaVmV+tiDaFplPUGYro
2Z1/YvVLKCjq9F1w4Gs5O0Chjj2aZVH6tcb1Rp7FBUfA0Bv1O2Ew1kU2C1m75iyLumncV6yGUWu3
wcAZcWhVdfANUAZ+jJbgMDtg4URMaIZtkz/VxxBroU4EFEqIOxMgXsN4ee+c/lqVU35pCsBmUPp2
MJvPUaIdIdyR3DfPtJjy6gKMpMNMizBa00CSFWioaIdH3pzCa43L7mOAng/5EJhsbr+0lGDRPYFL
XZhZnIFZc3Z3al1+ymcT7KFma981CtEegoBnmdajvaa8c4FBuxZUIiYRmGbrWfH0MPfdq6pre1Qm
z1U/Tjd5rT+rR+zUzOTtFa4jJbrMLU9D2oHYFY9uUszPSE72GlYdn24iuNwmDiKnANCCBhPUsrRo
jxCSlV5T/DLlDSJuvK7YT/ZyCazj5yzDkVyCOoGZIJCzF9Fnw+YaxTmILfil+WA5QT+PT7PGIily
TRVEBI4iTRUEhHRW62lZSrqBSY+wy6iMUzmWX5sKoIOC/p5iynpPhu3VnsoxCJOYhGn9yaKtgxiI
aa0Ky2sYd/FhpiJ8Slh2FdKUQSsGhSkUoqy6w+nhMqUsbD3y9UYP50vGd+JZzhQ4UVzAw5g+oZj2
OwtFud85c4WDpDohk/MzA5We4daBqTS6ZxDy0SFz8CklKU5m+4m7Ajr5EWbz20AQwt7Ass2aiBQo
0Z7zeBDMchf8y9d4cbHr2dRM5VXrmXZPy29WYbSk4V1fWp8q+cSalSio5Nk0LHjjvdYKqpH06UWF
Qtrus6wdbkFYxwSHIKZqP2ctIwQtJFQrM7P2oqvRHfFK5GyF+W9zAepvqvOvuOa6ZqtmkMRxyCP2
yEY9Dg9COdY0QYlmw2CRavkxnU1vrFrClSC/JFBlvEwx4NILla7i4oXlaD+qpnVIWHH58UB6PCa8
0YekkHir1d+hDkhOepiw+HYWv6d+blAP48p/QmVL6SYuj0bfXwbDQVg7gJqdY64TvcaaX+bpPq14
Z7auZHTpVtIRuuYgmpdhLRcfUfqOmTc9ZEt3VTuYVoX1AsiwDpa0PwjyS0abohFEb2xq9idJGOj6
vvpFvGNDaHaJSXtuSrTHvEgFzGXqIm4ivmInh+KUAJgdKlpQufQEzX4udbG5xZK9YTdiV8VLNzPJ
plcdnbSjKV4fdepxcNdTjtGipDPHSqtcrc8snZe9wiRxTnMZBdvPJuWv8gqLlO0l1xPJJ+V7ltVe
Xaa/Sgu5zBRJRc5C6A+LwJnpqqP2uWdPfKpYLr4uzbVrl/EDnOZEJ1NFt3BiLUaqbwY3eLaqK2Xs
G5Pi+hFzTulWD8agdzd6X2FM5g9ARJ0Rjmiw+XRnAGq27RyrgdOJZRc156VGwKQkza5qdbwds3ZS
Esmx/YNsx7yoP0v2p75K4+lk1SghRIEBPikI/C5TerXASwNsLu1NTJrpqml/EppyGJiHZ03FoTsJ
+30wB/jAQrvXpBWG6hyAiIhisDFY70Vkrl4YsWigZN7u5wn+yDxa78CzYAnsVGwT+yUumaQm60dB
0O1drj/M7m3Sl/ob8wR/dypwhpF1Tr4akUeuoxPVTLc0S6ppb5KXmeOthK4A3peUHF+D94cflIGM
vvK6y1PjtR/JXEKtuKptfiAK9CERQ3GY8GHbXXiTK9hPTVsWaRseqO+TccVZ0/YjBliJEWuTN7LV
NaUvXtq5uOupDwflFAYl08w+ljiHiFDQBE05X0HzBBjofoGf77l5zOo0f1yEcx2b8kdvO4BzQAtm
FrTGPgNnIWCDK7qYj9aCxKSvCVnroLiFNW3vIrQz9O2ElpEBhJCaZfjZ6iyLgSGmkroqD4REs4Ss
3Rc0hZk/V0ZgAXLygIegRYaiRe5NhzMtc1lgFfMeAqvNnAo+hnYNSyHS48L1CjJPO6omofE9TS2y
WRj3FgtmAikVEINZrOoWReWBMXWkK+b1dvU1MuFDTUa5rLgJOnfKu8QJvpEkizPPDe+MKAVTpcbL
kapB1xZHIuDKo5B+/0xQzxCuw8I+PWmVcoYad6fiOYWqDDIbqqH74IZFgP3oq4jHBuMUTvG2GBmX
+biNlnKTzkYdhLvSkf0pYhQ5qX3rsoDCqYNdvq5rf3HqxltiLsGFYA1SJU+k61k+egtGAku5dk3x
O8T1AKpBn9UfbbxeSeWYEac8WqSuX1obK5eSa8eWzplHh40wSoPv2MhXL4LXfcxHus0UcNMRPosF
nAIouzeK1LqN+xGRAnU0plQ2cHBoZk67XT5zWhZ9vsdCym4MQfVlpQG2zOljXRbsu7rwRe8+tVb5
h8Amz7EWrGhXoeCMjR+bLFbokUPswUnn17KnXybJKTHzYa+m2u91KbJ9ZEjtj4Q2osEEpSLAHdW9
dSra+LbJFRGgiMKB0artc+5CSMMqrtOQ5nxpVUU/jwgEojnMzmoz+wCEAELggwoANcUnyyXQ14Qp
tg4j0ZgNxbkZ53TyZJNnfCJ8+NEAjhdsEg6Q94gPO/1oOXPD9lCnJi/FFMwEd/BzrQAp4Bma9HjY
LK5cYVdKzxRX+vq5A+R4HpdeO8YyuJbapS2AVochBfBd15NU2FoLZfQwOm1vJxQ2NUnu+ln6NLVq
faZ3gwPUXnroKVJOtUo9WDL2jxS7m0AhnPus6JhfVbJ/fQlmXT3cjgVKFDhfvmINDxCg8SawCCDl
xGsaB2aZKy9NhJc+FIDEEwDFPFOS96JSt2CmNnfQzNHpqMnP2qmO08TFIbB2enmcgMFcumbvur/G
Du7aQg9caOI4pQmFyQ6UQMaJ2BUFQWUKUek9gk1IOuhqYPR+Vmqh70MntnK8t/AmnTHdR9Dn1rEs
adHAr1QHZ1eg9NU8rY3Mg21VR0zdoPVW5UOjAkF7pXwQmWX5rtYDBnacK8KulE6n/lFKIh99Ig7N
VJ0ki6KOKwhXEWsYV1810E0ZCy+LhHj9MVNrZ58CKXFoFv49NFl85oKbD6u0TKN4fSdr6SkWy60i
ksu0UNceIvLFE/KtLWmiksQziT4zYKBh6H9Z7U9iiMfTpgbKXROrvIx/MK1TBkctkkC1VKLVMglZ
MyVuDU0SQtMaBFsjYWwR+3PQVNifFolqA0E17dFCvBo6GDdgA3S6AbulG+JNwt4K/hYA4MiBDUBw
1KSkViZexFeuA4oLJTIulvC4XmLk9L7+ZIv75kjA3AJpjgkw2ZnqsJyxJq1nRwLpGsh0SKPwFcOq
c6VPkh1JgU2Y4nyIQ5eq5kK4JZXnJrAoM7Y4FrUnEs1eV4nDm+DiCQnII4IEPVH+uSmDcJshY5Ja
pkWC9czUfWDjwOIJk61E71USwldB41NcsHyrGpRQ+lBjEcWzoklGcHsXSZRfLaF+dJnNM8bKUOL+
8LgEGCWaYGCKpr2lAWiVcEALaksreYHyItckQnCSMMEaqqBihveGxAxup+WmatoOKzRCAZUQ7D3b
X+XBlrhCKuKqJBkXgY57KpdQQxYdb5PEHDL1RMEi0YcKTBh4NtjYOrCIA3xEGjY3DNsIj+S7bSVE
sZFniirBiqZELKoStjhL7GLGFRBrgBiVBiTjBJux3yiNG01mgtxoSYRjU4Xv6CmuoYQ7GoxJAtpj
LrGP2kaAzCUMEmPib7ecmOeAg+0Wg6YzkvpgFBTVJEwS0gNnN3zJTGJsNlJNL+GTOhRKVdD8mUwY
bDA0Dg1SGvjQgMdYT1GYA+QSDiwv4VqiLpSQyxbaJQVy5n2Z8C1BmNsFGBkMCQqUDd9RKFZLcGY0
ykEOLi7mjz2SkBzC5qBZg0c6sBtQE3scJYbTHcm90JsAwCIIDZlzIEwCGXwyL7W/Vpr/XxXUaO9c
479TUN9l+WdcFf+ioP7Hf/qHgto1/8NkDJAiaoZz5K8IlP+hoNZU4z+oemLBsHX22WSb/u//VVbt
JpO25TO2Rt1DcxxUu/+SbCo0C8m14BfJ/+v8PymoNzH2Pxu8eMCwSZgB9WczmvHr/tXc1FIWhSqo
gaRN7EtOQ5WEDrhKcg+ch/Hr1BJlMkOFrTPy4wflKSOR1asGDcIslQLQkIRjAM71SiIjvHlBFdrQ
2QCmap5wVShnFbfr2WToaKPW2AOAjKcyYWN3qFUr8wyopt7U9l9zQ9YS0GFS1mGRGQ6d3kUDUe5m
gclS77wahXvuGOX9NOY81Sthn1nhvtZWkYHgdzMWJIo4j2gTz9ut74NierOezLCUE9+yoYFsT+lw
ognxlf+JacsGmiXnXiV7ZZbWsTXQLdgOUVfrbJHCAqE0q4TtblYUxLfg6WZ9/l8v3p7YDon8H9ut
7x+wlOQ6uRZYkBliYdH+iTsJF3XIZZO1c7YVHGhpFZcWKcTRIl1FLLj1XXwtSG/lrb7yi8wmn3hF
DhFpELAYGYA8rPnFIdG8An+jPAxNYgdVeAPHDUxrJwRTVFRevg+pNrL0ENTClyxMyZ1IRssnyK3H
AKrXFwpYN004rvvuthDsJJsOv0uZVQnq3eJen5yfomY5NDYrBUs1f8/XIvfjpP5wWFTIIt9DOKUt
IiqB+gNhyKUjgnLXRuQmOMqPwYkx9420CRsl89hoolYSFFQcdvMTWi7fnBv9GvW6dp2nxaSb3+Py
cxnlAkbWI5uB7KTQPrb1LqKgNWjoKAnmKrXyimSECJq1uE5dCQrOvMDXHIggG/Zpr9ObRJqSzIIo
RFXVr7SfR1Y6PRsGqzKudWvBGxonBzrj+LRUtT9n7nIj5q3PgU8nUqz4qo8tZ2e/5sGEoowh2zgS
VFPcwqxud3HRjgeDeFcTIOJIaaidloPZKIfZhI8B6AakVDHdlFAxQBwQ5TfN+P3nyrph4SyoI5Nh
KZ9z64lPDyRhEerjbnsBUmPnpLfKQeNPv5L8ZVw1+a77Ln4dFX0J2iQOtucQaxtXkRR39EvIJFXX
FxGl7aE3ezb0WbnesF9bbiaBCmCy8oOrKz/ttUdEv9BNn7Q1PVjLcBUDAGWaOcw1aWrYQSe6f3ls
atnrZGyuoxUEZlxcFN1Vj4vSBvgL+nMLXgkRtrqySJE3twe/DzJXAg5Dzq4dAOBmDtRMfnNK5Mt2
T5cr7QzhP21QAiQFYVA7hRDWpn1YrehlTlYAfQuavwrnFVZctOtcLKS13ecydFkuq5I6V6Qw/taQ
4ubBoh3g9i3hTw3cOeqrpoY//z6LIVvXKaWA0Sk+Nkr9pC/UuFz0fL3uEBU/aQXXnbyJ98xvMfUe
VULBV+9nTk0b+fuMuFsegBSbFt+cI1dBpfQ8bHzylrJzh6fquD3kttRAKfOO+9bQ2j1DAgstZRK7
pB5jf0JwsVOrCCdEk1EvdpuuJeMSqT6GaJQ344gwDtNEKg+L9IJst7bHZoe8gyzHA6vBWu5CxwL0
B1eqFwmkBnfdm6wbd3bofhqtmwddhKBwe0sr5VctabX9309ymAjRcGbF20D4ML99cpWmI9KMxtct
VvJMY+3eLSm6kGzHXk4yJ1Qojp4RoUSxFWI7KVsiM9+Q/lg0caqHgGl1cB1qqZ771CiOhKCweIyO
SYmuCmhcgDSCBkvavxiSrdU4zhzoVfksQj509q147RSUhGqoTZ6yUATFbMTX2BMvOSWiZStvUJ1A
bw1f6YbdUcwKWflVGqOLmdXThtI6yubcKOlChPEyVWw3N1o+IqISRwiHqXGQVibEWFSKSggzCtTz
dgIsFuW37VZXVY+9OgBGlXaHRDIAhZUwXbmSBIglhMkLkyuZXimILRudYCJxf4pEAELDJVI4b2c/
6g3AUKP+U4dUtCcoF2TB2j1sKVLN1Bk4dHdL98PqfkdydUoE5ML+E9/f2SbplCu1dLH6zVpseLEj
/pDu2IL845U5jh4fqQOsaflqqiQLqXeswcMUy1GREiQy6ckRzUHQLqemXJxTQngK7XSFZNplITxm
Nd/0/HFq5vH0b3/7dndMqI0TQRJdl47oi+1j6Oje6ZQqjtu97aDIj8OaBXlVy9ck4e54JoyzORrl
3qp1+jZyt6gXCZChJvZylbMjkyco2k1/XVZqNTpRRmGDjmjDYa+3SOqro1C0oJNQeqdsbyYZBkEg
VrwbBDXtwU01zFc0trdYhBazVYIRJNXa+Qx4HCFScl5cVgHqGD8hFZdEZ7ZAJBwh0aajeFQt+sdy
H7cd2O8zgFW4KVBS5zDjPEDw9SmWjXlZXCiIpUuzJDzmgrmgblGNSXitkNTJ78P2WLcOD2rU0puT
e/3tYPyfW9tdVQ55CFDod0R2izY1Ym4d6uN29UdoUSggyoFgOziu5cq6nkX7ob/B+ejsgK+U0N/D
6bwdevjSBySSf8egYmVIj1EDk3GW7Dp9vKN6se57U/3Yfu823n6/je+7a6gqh5JtjLCgZ9uup4U9
GoasFlxADUo/tutvnUWszygrKtuhU4BjdgWfSKVG5o0mfXd6b/0pWH/t51iJ0cIpbJ3r+aiXzwr8
SQgP8swELg0jeORa2q5Nd/NvgU6iSY3nHEoa1yB7MhLarF06xlqgT9EPdoKUEqJ94jRT0Nk6A3Nj
ZJeh6rLDvKyw+iTmE80vXrDtJs5vbEryme+nteLYDYMByfe/ntteur0AhEV9sscPuKd8AtLoNNFS
3O458kNJZZTD992/twyRIVxiaG+w6RDewn+tsghZxPY51hZN+0tKmqxZ2kD9+ItLvZzPZpqrNyng
QxmYfhprBdOUTY5Z0pa/k2LUzppiIJdHr0n52n1YOgr3W2zBdiuV+8oyaakMbDe3B79f8397jO0e
fRYlyrzvF2+3CGRqjxoE7e/H/+3/b09sldjt1jATD68oqLa3S6+uCyrw282mFaXmOTPWNb1CA0lM
gQ8hM2hCNT9ueTnfU+j33e3WuJq0Qrant/vbNPt9twBETCAicL25RY+rqfN+m3L0zeM0LjnVUOla
m+R1ZJkOsLhuQrisIcvcDo46dyon1+AcxwY1JHLFm+0w23blL8zIhEQlVIc1BLehTtkdOCNz/rIM
I36pKuyOyZiFhwUpxtAczYW6tCBjafW2mzA5mQopjVbnf3/qn16VDOmk7ueCN7q9qgTIW9Wn1Wb0
2Zdy9dHJSWu7tR2GApHh32fqDCfSZXuUXUsDhEO+fpUXCrHDVQEGi5uLMXO5fv8UHXuaV9vzmF+I
ucbY0rAX2Gljy7j+94f/8yPfPzJMqAdvP3F7bO505zTY3vbwv70qXmKHDqD8D39vbr/97xvZXrrd
TxqbV233//7G7x+lptTPdFf05cW28Qr828//fhd/3/b3098//X/wWFWg3WnUdgzYCFG1XZaO/ais
m+jCRxhYG+tRnZbnuTRnb00m3Z+15tZM1dUH5cSgt5avaUKObeXWrxlsRBazqxXgajQPWmjfd0iV
3tkK/2GJ/tnbcUOjXU/BnihIenRerlWA6QvdIu21i1+obKr+kGbhWbh04+JBauMscN2dWPZ5Qmei
r/pnAoCZaRwCCldmFHrt4zNuhskfGvUN+MBK/wVn4GjTRE4vWMxaYroIOwdpTzyAbOtNQ0fBnolP
ABmblmzfsD7FYpYSVoUyyU87IiPGts4PqKB/h4I6tTNPAD/V8YfeI2wR4t1JezQJdZrtF3vEodAG
y6x9GApd+hETInIMvaHItgrSGe1BnKl4V8esy84xRmKqUOYFUM/A0Jf8iJ2+vI3jX9PyRTwCpGvS
BOCDjkFUxm/9COPTNuKT2bAhLckyjwzjYPT1HTqknq+qIaUnGn4J/G216loHPaQikYoyiFp2bkPb
vym2+GUpPg1OChgYZ/1YSpgI/37MkAMbWWCR2g1SriDFIhf7ODe+aEA9uJQmXsfiC970fmDJhZwv
/yzIK1NxePpGot43i71QZTN0GiQYkfKpZMdhDjVtvI/VdVTUo253qjKULyoqfgjniMbZZR/mtuGb
FQgHIiJgiQJxD67Tf6prh0+mjV672U0vGeV2VEBD79dsH/dgOgnkzEgCKaz93JrYBWuC2DXD+Uw5
088pMzXpAeMaqHHyDLn2JbTBgNW6AnCYBWjBapWMBLQrfciIiIkwrmfjOEXakzO1lMvhpMXItx8T
03ly6hyNGeTeNIJ21muoBDoS0Rtk1auu7KnMkqXMR35IhHtArIygoRhuSAgLfyljd8O/xmuzDDng
1EoGEgMckOqOIF6GSaSwgPYrP63S9YAF/2yt6p2btOopi/r2rOJDUsdluXNBlpzoptxSot/NHeer
RjXZM2txGBscLFI+ZE6Ig51hNYJZt2FJu9O9nlJwjUxMwH3/pctFFiSC+TTVb4p0tts0nXKD8IsU
+rFFV5k1UW9diZDW0QPAedTdjDKxPlL0R78ADDdd1IAWXngorey9MawvmqePWBBUAu6rt5ohilBl
ZBUOrFtvQsZ10EnzuqrqNenAKNroyOhqVi2voj+XG5Dq2/kWY5cpsMJNmfYgaLLfL+UfdU2eKmn8
Y2TdqXPM2Pds32ANyx7bujo10WxSwFJ+0Tx4LZMwyGMC/GroAyKloVrQPSavDNnfknUJUpbuVxjn
lh+a7pNlN92xuaDiMQ+mCci2EQ2K6QEFR6Ug3Sa0gcvNOq9UtVjmOfsJL/OuGMObLqcZgg7vN4vc
FM2SMfkhgxP6hG7f52RTDDZOhs49F048B5WVYmLVUCdHGZotlTmAxNguzpGpE+Tm2w2L0J66j16X
bZDF4RtIYmQrIs3IwDnGk/pU20p4JjY6iG0LLmRjXjLVbh6UGZRoqk0Z2RLdL4TVtPIYozx1KYZ9
0rPHNdGVJX13W6bTPUwQEQwCV6XzPA2oxNB9kQqlq78SgY0RzrynT8kn4nfPdGJkoqQI7DrOr6B0
xytJfK9Ga03IaJaSPhsftP46jvmfOulI9XNb+1gBj7MUTt/6kzIFf9OIMBQO+w83nI+rqJ7RfRJL
UWW/hsqOvGqNwQmZkqJtGsVTIZwAULWPoW/4T+7OZLlxJcu2v/Is50hD745BDR5JsBFb9SFNYJJC
Qt/3+Pq3wLg3FXkz66XVtCYUWxEkQLj7OXuvfUnEocYrtiG4566DQLryofu5PXoxtyG+cu2MxqrA
2+UGGsqhcCCYqH8dJLqAqX9s/OSG+hW5UnVy74TdowIoD5FV7A51sB+V4Zzp9nuXreE4J4h0ohun
w01d0kLLBWK1Qf3qg0JdkenyJZEqxUFHNC+tLjy+HH5hgfyhLqaTNn9BEOKBbvko+wci2iSKWFfR
UvjDGGVWhUFei8P8CLN0+F70rkxy+kxtB8O5bZgJV7CPWXpKhipUXA7WCmgFrgFTDT0pJnc1036O
GQ6pKPxhmiVRJTlZYHndvbd1gwvVKfhdoNUKMT2u6O6u9NdOoLDyCnLsqEMVOfm+Nh4vvw5db4Zd
qCNUBZKG7Kbyl05qkwSuBC+mhVbBOw2oUFdBT9SI6bUvphGTXwXbvOqtfWvb9knLgmOl5vRXHLNb
x4k8UW9GbjADh32fqF9SScmCHIvbkv4+ozCd2cZcRyI0XD2ankExknARNbbb2Xq2Cpg0LnoEUIuw
j2/tMLcWNTV2IxjeTJJcVhF7pK6TJyQEA3NG/VPPLz44sqVJfvtqMEdOhU92rO/rtyLAFTUpb40T
liS2YQHRJpQ+LFdPo5fpTAuCs9FpRzPQso1VnNNMu0gc68iGonLd4ZuaKCQv/cbXdgBe60Xg0cTD
9UYqAzK6gHGZAsKdqRiPwuMEGYeFeou9HcdcFiGo9ZU7MweXiwQcUD6y17ZBvBfkZofjDCtY4MD6
aepLDIlZF+F8QEyHUE0vQ65SrGaXpWKWGROD5JkJmj0h9krmB7ucBJytWSUEYBCWAiyNmV+z9IV4
LBCrYVi7iLCEwtCZ72YWLLSCuBQzBHUGYwwMGrXAgOgDNDnxwtPQn4SN96EFwwOoMIjoETEwiUen
kXEsoC5ZpyunZAbb6XeahX7ej04gARa6gkBDDUTrFiAvVxphMyaxzUnek8KMPnUZRN2C4m+3MCxJ
qlMXUkRlCmg49Vkdcd4MBeZBQ2wiifnYyv1P1hzU7vFZOs+VglIXieRCM8ORknBxgV3WZzmmdZHc
6BHiqk5VHRexyrpo+ztWuQzU/OoqDfWdaUnKnngvB9NXl7o2PrDYuyeyNT6gVnN7tJ4p7ULO5s4x
mJchU3oHCDohP6NbaTKejqNR3Gqhqu0VVElFpuDvgdChVQUeCIEvbZrK4hYMA7VmiSrUN3pwbsWw
rMqcvvMqKL2Y2a0gglH5oQgqcDVrL3A6I9HSsVxTbcoufuiIM3aeAdLFK6cjxB9M5tdFozlu0g7a
qaviPYLaG8dhBA81HwNWl2HmS0I6MOgHR8vYITK8K8xxuAhDTV1V0aBKRnZIbxtn/ZW+aNpRtNba
rQ6ZjXTPfD/W8ZdAQo/Vli6C2mYfNNV/hgpzLcThCgHRFIT6RB3OPVLUuAcubU8bPS9s107aXYHO
CMC1BhKLUwMnREe97ZsBIGqpnydp7WyT2m7SOy7TJAUgcVyRuMPYZ9Wn2Awq1l4DNgBMLygFMFcp
ah1ugOWtoHdWu16roo2BPXzZJAWchmFlJ4a5bPTQXud0bhg73lsbAfOUzBJieMErC01ZlJPtZHvB
V1gfo0xbp4yvTCMJVU6LO8O+FySCPXiVtur9vkYNg77MiFdWWb7UHYVz6NBPps7kHoDSbepbz4VR
ryjg3WqAg1n3ZY07aJO/GmqisdV8Ik9MwWab0ihW+cbHQMEt7PnqIsLIlwz7ro3hlQuYLeZwh4WI
uLS8p0s83EAiwd6Y6peGRueyUYcPK0PU2cke6UrLXYqHDV+tpicp5nWBp7u9gYvW9OD69AoaZ5/O
nFZMuF8LlSkMfbGQNK12CJYZfoZF3yQPI8yYpQjTn0YmtFWaCpv1GIERGqbnRV7qlO0+9YCgutLy
yKmP25twdLZ5ZUPLE5R84yAvtti54IiJAkOaE7mscoiAa2GmGekxsXnnJLeKpVNHjA3GWW0ZtAYz
dgl8ilbxDDaLwva15dy/NOYs+SC2X6omajnhSdfLTcGPqX3Dm/cQt86tCXx2KNHeS60Klh7WgxrZ
hzEOb2OW8ul057lLyUFTBe6OAk5HO8F6iIIRZUHbI9429yCRA36p+OJrCkCpdHZxpcyfUl/4VnQm
8kl0V/ED+Ytgi8J3vJg21B/Ebpb+1Ef9VzUxKlmDBZahm0W+pzSed6Bd7NhnLNtMyPRpNa57koVh
IILdS53neNI2heg+23R41AN/tppumNa/eWjlyfdmspw59p0KeJzs14c4mhELCkQgq91kOW6vbFpb
sZouLMkPModXvuqM4ZhDw8k9DymXeANrkC6K3nfcqdB9wn1oNPtpWi+ok2mHVtWRWdjlsG/ME60h
H18rAXggLh7V2ON7QqDCLgNikIxn1i5Ugixl3zAn5SzsUK5Rm/ZpynA7skrBpT5zffnKCqyFQIfM
9Rg0H/Rtv4J2mh+i8OjrHNq2+chZ4mdJ82xdpOA9O7zyhA9BLnU4a3tofhif/UOndAyivlxFdNZB
DdBacKzOdZTyyfaJ4VtFii/v+PX0VhGzSvGQFkkaekn4U52CaSFS6yUfEWFM5ONCj1g54bvAPr7r
OCZroQz0VnTS0zoxswpCuLsUE+sq/wqmEtc8gsggHN+1rNGXyL53iNrYALXLtloApY/Uu7hUfiCY
gmYlBJEl7bPRGPeV3l2MTLlFgH12IvZSGvmUUtP+w3CmTdkwPrGQBw1B7mWIBR2hMOZwZ234saSO
0yDsVwJWyIF/cfRc2wQp6GxWocwAwM27nYPpKmxMKsyc1UYUgUMmqZQ640LTmb23Q8YX4jFEoq9e
9bmFgtendxOMyMXUkdCcEErkYbbOoK2MOWv3b4Ccya4hj3aaxbtFDWmtj55G7S3QtRcfP8qiIcMe
Pz2jc2Muw06rT2j5RaLQKBnsI6JPa49diSGzRfBpgkmu1D3VJwIGwaVuk1otTx3earNtH8PR8o5V
f5OAHV10UBXBdFSLuO1agkUo5cWMyGMh1loDLKeL4y+noj+tlAisROavayMAXCEIRXMwrfKJ4Lqm
jUYlcRSrhOSGdWvdkV762PZfTkDV29Yee6tslyh9XxXrUQibUc7AlGXmYuslrBbpE+Fi4gwgfN6/
SqJwSfNrFxTiZBUqAKfc1w4ZQDIiwZHxRYjB9RhtE96KJUYxVLiNWKayvoC+IhIvNjk9RBcnKFZ+
q75rvldtRjZhWWic+djmwJAYt+iZa0xHK0c9zmtUiKYeLljsS6S0M/lQcS60lULshgaXVgfS5FtM
v21Cmgt5CRs1dJU+WbWOX7ikQDzGdfXVpPnXrCmx0vDcZTnC7kdGBKa8ZfgU9I5c6aFEiZ0wO1d+
ID51sHNYI1SDDzNJLwhnrR2wYKwizDu7yRgXemkcMUA81iMZwYOdZQAi1YX2lHrtcmApwMl4ylZa
E3wonR+uy3g7sLonoLZ4YNA8GsWE2Y3DM3WNeT/NhpJl3+EcsxO+wK7UyUrzOVqIpyGFOUQrHhTM
zZw7o9decnLu1nBGV4a9KyI7ArkE/IQCNFmwx9hCYpCQEgSQ60I9Dh1fH18EziodmUVZ9w/2GD0g
Dr8bhvDWD8dd2BSnpk7XxCpZsf6S8xE8okJE+VEELDZ6UsGticNLOQxhgd5mEut5YTrBn+OHy4TW
185G7L/pnvE46a22MKZ200blVxSIamGySiAmhZR65VE647aw1GMHJXVR/cr44+Napf1qTt2tzt4y
PDyCTAcD815O00NpDtFWI+iUxiUTRFalIJq6dN2kHDGVmYG4s6pVMzmkoVSvkxCvdlpSQtCOqpZ+
4eh+Ndr2Pcvee7xvi4wGBzi3R9pItyXshtTOvnQ2NpmKL8Ae94mVP2SdMRHdi91Jy8S7w/G8qeP2
JWOCjY6ZUxIJUPGCFJK3JKp2VSXuM1zF0kwoFAw7c8ygQRf3lgWcqlafBYScXqTrYKBVnEvvVg4T
leWu+opljOv+qUf7qNfKIWiiXasmH4VKV6kSyj5RgMxMHcluPkT5qiuxj9dOsdK18lkJL8UUvsRN
DVLlZBCsuEG9qvH1yGOODTpvg7OnIVgAuyQ6i2hcTDa+ORerdAMgu56DVLCpIjHTxm7TiJDEnWfD
rLeB/6MafGWHsvtWAayRCJKikvBuCjf/q0mmkET/vzK8/5u8vb/9swrv10v+EOFJ8+8SQb2KToyz
vCYFgO8/Maby76bQGAk0qdvwk2b5258iPAsRHgI7qrWGiUzPEd8YU/XvCHkNx7GoBlgqcM7/iQhP
+5fwBlyZxrwZqm7oqvFXCR7herpZGyY60RRShy4HohogXCthn28xqmppgZ8CkSriM+aCQyKYRIPE
Xf0mXfyDrvo7TfXfboaY1YBsjQqd9S9KQIjEGIgmyBV0GWGfJLrcN177Lmr1p0MFjWRgah51obht
LAXzfKgbgU4d+T9sxr/Q1i3ooZphkJziYEq22PW/R1kwDYhqpzO8rVqZlJoTUgRGTdF3iodaUOz6
Pv8R297FDp0fychQFOQNYxgTvCnLlE1tdN2pR1ri/ofNMs0Z8/5PKHz0fdCPIEuQrGAIdd6Nv2Vs
DHFNK0AQjym6EYe5SkCPGZVnUjvlIaVgybwNT1geBMpNNdHyFLRFVoiT4HCUdTsHC9q5yzTT3nit
f9MxuzpoQ1IdhNjQjZCHWofeZTnppSct9zD+4yIpZlEAAwlh9nKk+0ds7TVrcYKffRMqcL3KtNjj
sR4WBgKWo0/1fGHn6ieMN/sGVoZ/R0AfnMSh34zUrIFj9soOo/OX40mmPwad0HKGaTX1VpTJ0dNY
nNsqAE2W681RTeufHT5Ta+oLuHptdlSj6V4SKbxWxg+PVoxRRzlrflf4N16HaF2KJMej2u0JetIk
iu+uWzZQZdac908i+ukQ1mNGfbBP4oT+R9lgOCyTcZ/p/YOHiRQcSGu7tbNXFWLOdD07JKpp0/iO
5iXoVtqyP+QhTPmKSajd1UzPRkkcLEw/LyEBUCO5ls2K06+xxP2I4IFCROB8NvMOyYLh2IfPqWWP
NETadDX5HZT22RUwsTzsa/PGkUazChu56Ttq/zD4P7NU8QF92ySel18imy65419KmEaRieB+6Mrb
6B5k0zvDTbWsu6wiBNtZVVCRzzFUoqkIe57lwOKxiMrDEbMUVXfwU3NTKwHTqdkapZgogSr9MnnV
VmSxv9Ac614zbBv+EvwvVmwbv8MaUAS4rdP+UeoassWxbF1loBRcDOU7OKw1vUdtEq++mJR1Aa4B
wLz37AzU4gptwHVjEB01NCcRJ5/EGJuLJjUizFETKXaIvRZqjxgtEy9acR9qKQ4O8CznSH33O2pb
MZlVcp4YUWYDE6VujLj/HHAOWgUilbp2tE2WUoSOCvB4mOMRqmTDsQXfjnW2NS5wyadVUgUcFSMW
3AoHTZTaHyB1SWaKoI5S8PxKkD4vYw18RNIqcKpsvNYYntKNlvjN2ggRk0ZmYR0zrzrg1PBWFAbB
lGi4bJ3EuMlbwwJgY+J9sbgwFQQ8i+tVNQL1/H2RNgFzsgg66fU+xSrfCf2htjnr90Cynm2/ttbV
LJa73tX5FfLB6+3rBSnNj9rsgPp+yvVafNX/zRffD1zv+755vVZZw7SJFGvbXpv8V/VLP5jPrIZt
8FY0/ttZqnK9xuJFuOaYPJNYxDS4uSrWQvhY++8naj22LBKg7NX14esFoTEBPpT56Rwy1EH4Siu0
2kAOri/8deevy+uz4MqTrNTP9an5RVjJspvrtevFZLcSUNz1pb9tCQBRYLRE0Tc1Km4qH9GvLfze
NuljgF78ep/rveN146//Xlw37Hq1vG4up5CMOGoqRHaiQoFyPlvD5PBSODwhkgBVHA3Wc/x4fKsZ
l5VPqHDgSySE3qX2qIj0queOfrWqBlZ0AdDF0Kx/pu2588boybZ1SPQ2qoqsw20yPZEx9tUg4iyS
PCUFADy9VwSNS6ozWsWJzHZ+F+pO4cROaqgvT0lVbekxUCS38cKSRrnoRHQXGfBrbOPsxaoDeKe5
1X3pbLqsfU0SB+9jYCzsGhEq8aRkWcPw3pCLcAqy0Ttk2Sv8vyOlx3jVRLPVR4nJknCKT3yAySKz
KTAimqRTRQ0stKKEdrx278Ap3eRdcVIGL7ihybSDrjg96Ea+8ZT6oxajO4Wm7lYUJ6lU5jGn5xJA
JEwrGAIDi3cUiaEBai2lIAAYZiSQYCz81TglK7wCO4/4Mk4Hau3WlPXdPEnbRUwbuwpH6VKK0zn9
TmfF0j5JH7JeyvZsB22+IiZnWjegQXz7YIc2oEY7m51iQ+u2zXCeSKdYtrZJQUz6hAO3EIqoEqnN
OkU+jgElHFc4cR9HW2M4y/SKroVk8UcHaAisiyAGCpmut9JNy1qH7c+qTz/NaXrv1OrRUqrsTqEz
tNUVZ+vEDHUzffjM0iOF/0MMt9pG+d78Yr7nLDygQPkcZN0F+HDKuHurZ4W4qFptacBwR+vAOKpW
+j6g9ElN+AanHScAZCJd48PBRhALCop0B5sg67JDsE3Ke51c5Nw60jWRL4qC8m0OO77U9lZV/tQk
3KXRl25RnulE/Agd3VjpIgpmktlNSuNB9KHxbLcEkob6XpNWiia9HIh3UO611qg2nZluDC200TzZ
73oKhY5q0cyYKl0KSnAQnaQBrwBYYjgmsD+oJ0ynSaGMMFk1ZUEcvT1yw6VK2c5BYjAvptHOGTsN
ddto6Yc4GTdMMbYku5orDuyzTZbkWvWZb5oQGrd6vtZ0fV+23eD6YzCn0sTKJWc2s+uGz0lweMVw
RteRh+e76V9DGj94AbE++qSphuQ0aMGus+zbMCb1WBTWAWTZKhbZo9cQqhTk1YNtAeK/k0TJyKG5
Y1UPjaPS36qu2BpBlroKoEXqRQHFAgqFqiRmnbxe1ynO0USueNnlMIAZoIY5S6SUS1TyyYEwhAut
HX570x1t0Lsx7X70niGXQg7DPvCiNcUCCkf2hZnfLrZ8JAtE3iohPRfbJ8heM5FCkmw6o8W/MJ9y
bOl7DNMdo2XquF1RbGSqvg5lTZPUKT7MDABiT9ebSrb0FyWRQHUc3vcOFU+n64wV5VJxtI3iPNCa
Z4QCsdUOjgv3QlkMOzVFOw/yWIryUtuUjiEOYLCIQVL2R9UUT1XMqclJOQ4JY5YdRt9+vAyhzxdN
II5X1a6ldQ+5pJpQhAGB1D6lLqk4d8KTnF2CWT+McX4Q1NCiCmqoletb6r7PkdpZyxnvFxmQKbsA
W3dcrpsZX1Aa4cG2kQn4K+Dx4TYYsEk0g08gt3rI5vS9qWuxsNzpiJ1ciUhz4XvFa2GAf29N7Ski
LmiBc+JBTHs5V9RDL0AtQXk/sj/loL6NAyAJ75FSI4lulESY0gZRfu87aYWMGa60I39mffqcF7hc
1XDr7Mc27+ANkApg+E5yEklizozNIT0lJd3uMBtZTc2PXO/79bCGpH4Dp8KN8+KhZJDBi63/uD6L
yDZyf1oopCPD/0lhErPR4RwusAFgBkZhvI7iNDtNGVYKHWzDFKTjSS8st9GV1E1KVFCxDR9php4t
wgp2W05yMOoHh6CDEjsL8A2YH+qX2HZ5OR4MvxRuEGZ3lent0qIWR6PRxZGmER2lSRvWgqgJHA06
5HGGNE8thqNGvJEQfMJ5SyioTi65g+DEbcHXBxrMdcgxx7nVAUmzYAWFX34zZWeElFwMYBzNrnvr
gwrlduwk7PixwBI7eIQ44S7p2N8Tf3PAzo3epEenoCXt9AEiz+FVKUBe6B6pVQY9qmaQO1DblzrE
xZJl+OSteFVS1jnJlOga1Si+FMU+x8IYbqbGP/dENDDoNcZJo6YuvCQ5vqt0QXhJvlNze6fnXXvT
W9XR7Cnn+oN6ayW6uhNpnR4KoNGBVKjy+uQqBfNOLNI0WvtJQH9Jz3OkrNroyrLzloXV7cYKHGca
0o8b7H1rlg4R5UV7ius+O9EG7jMvPgE5BNI5lu9h7t8YptfskYTHN1iT7rwW8q85SPMGHfONn8Zf
gc02OvHGgLjhSnLZlvFk5afeio8amlMmjdZzmXHet8B+aDqm50a8SIu9gvC/YO03dicdsROSoS3j
0ngTyOycxJoHEr6qlqaVeSvasBZjv+KWGplwwG3KvTMGO5ik/SmZLxy9/+xlba7TGSZrT+RuwKS0
tlHvsxhqmLmYggRb1fOakzTCd8fHwhF6Mj4AZV6l6JF3nj79lPlwsZx3kDtXfe0v0e1ssAe7jg+8
m6/WrTYRdjVfNfxWMkixogvKm2K2916vRUhNE6zWf96+3mmih5/jrXlmcH2chfwfz/+3d9aY0mOD
YmaGhWLZBHzb9hzlcL0Wzsr3//bm9SnV/Irrte/XXl/2ffN67ftfSRNhzZDgY7n+5+s/4PxtKbPC
XVEB/qkIha/Xvi/+2/sk3g4mjf/mdSUn/tDOY4RYmJC+/5XQoxLl0fyK60VapvWva7/+1/dbhaCJ
/ngmvD4UU+aOWnuDUu7X8397nLwEYuyv/y+WdvfHFl1vX/9f27av0HbwO6kVQWn5/J5xaXGivl5N
unqHovwxgQaw0L3ojFwzYeJpJM+2BUqXdsOZbi2R3pB1ljpLvF3k1wRFxPBSoZ95q7JNGjf200sQ
+bfhIMjdnDiqaRAtAjvNV5WZp8exnevSTVqvS8hDR5nWEF0D3JHXm52vJcdQQfqtBNaw7ucEd602
niIVhvFksJROLPrHJhG4UK3sFhNRhZtLSuMgwPhCZ7kXgJsCM9q2xJ8coiBMDkVAB1Y1GMNQRi+n
vu7IbFbPkXDI8ZqssTqMbN4CPF2wpmksmik/jN3NIwvx6dBlynS4XpOVziQBue/ielObH80MidnN
I92uDP94mj9p0xxjjMZNm8mgiAkLtmSyXuDbZETjgBifRtYEdYw9vTC8lWwmzVUbf1kZ9gzQ8PxD
M19o1C7QoVg75CvaIuhNe5WcTEU56qxUoEaUxl73L8ABBr4j/iHLeYaXKR8OnE2Hg+WnDyVOQM7L
PKPylf4QK7ACx9jX3ToBR6uIImWZnlBhGMInoVewuqRMmLvhmHDM7CNwLH0N92ZRO3W5lYG5TyfV
2itds/VKVoZTgno8d6J0Q+DwG5EjdOKQcFWOHW58mau4G0nNvl67XtAbUw+OhRRIT5D6Rla4pvaj
GOyCbor1fHV9FsAVRGstPTANtwsItczeW4a2BQQrVqMmPhyW8wdhVdUNjkNXmW+185HC+oI6pWl3
jFR/3hcISitIn+uuh5LCrDeC4324HljXa7IjRiiyUDq2mj4ycWwOcywHKovJIIa0MTZxFD1PjqnT
OFsOsaUdwNoYh+vjdl8YB9lsqyBh0kfLiJpt7/rIKeAgsaIc82avYLPBRKQIplrSO+gkVhyu1xIf
wEdohJnrpMUxTA8CDN02bC2lxJeqZC7MlGeoYjeV3ZOUU9Kjs+IuPth6Eh8M0bzQeXDMQaPbzr0+
JCE6iCkVnlxGB/GPZ16ffr0Qch/Z7YNJ1gLJLDi16TcSajQyEofzzgpSPH1y/g6b+aC/XpAbmS8R
nZJLRMwzmdvR/hpteL1QQr/DbTZHHf66qhDIN6/aZ2PjBJqCB9r5JXnU0rD67YnXq9f/dn38elOo
Ie7g2IC1Pb/m+4Hvd73e933TaUoDbDVT3u/7vt+0MGoMELS/IxJjFhVxrL9teuHbLAFMZ/3b9n2/
4/fmldctTzoqZx69AGTMfKaeg8vBCkBCI7e+3/svm/eXm9cn/2Uzrq+9Pg+50EfSlscK8s7GNxPS
CuFVKWgI7uNWHGQftPjGG7jExMBccgrOW6MwfuSJqZyiSs+WPpUf0mfBgsegXo50mdc9rsiTlztw
gocPtVII6MTYvBgqCzCXlZArCbDkQPERueFkb5nV0+mfzn70XAsVb2aAnLGKP3Tmua60HYeTFCtd
k1bawuDXafrUYwsV0iRry+CVGIAwh/UOQgkRMWroG4yf6iZtSB2ydW1jtvLFy0YVN3HyI2Bds6G6
wXLUGFAQSqETKjGBQ66ZDloOCF5Fu/gTtH9wsa+pOsrnLngrmmBdVIN2Fujdqg6uXtXdZh3nWeIe
2uXI4mk5yQ78XRa/BArDMmie/mCWFJL61vhozfojbhOTwChE5XhOyWkaolNjdi/YZi9kDNlreAH0
I+t9pD2zTrP2yZi4E/vI5Xzu0VvWKKnCTd6XEj9qGzj3ZBYRvR4BvlJSSQNgAKQ5+nvm/VhSbXRd
REVA8qYBX8wAJLXfZfwE7/Q8tqigBymcmCreYOG3VkVfn4eKu7KcXGSDeo9moiWbCJ5a6rX63pf1
a6NaGiArFhaTaWAF+DFFxB4RoLORjm6vOUiOPUEe0DGjC83scC2q4ax03qkbKejwUzZvku2Esokl
mLJoG7u6VR3yidF6um2nZMgPvH5vAT7rw7PS2PUmUr2b3DHtwyCJg8tB5lGAbmlcv0aeLQ99NxYP
KFJvGsqXu7yLzEWbeTWw9NZaB4oWLbUit6EbsVzKUwyDZj2tUY9ad1rkoylsEC3l9rFXeu3oqdhA
kN/cwMUDsOcFcl+G/ScG8nHDBax8VD/boelbl9oZMCBnmjZeqmMF8RBsdRb9UyYkAK0DxY1ZErtq
ipA0IodjHZgd2o4R6hnRQ6dW9u3OzlKqHC0kLKstdNAr0ZcZyPhMipazkBxRVNoMinz9Jhn9du1A
CVgHiWKhWOzfWfUtogEzZSwtfVemEt6Q3fxqy/2vZaaoBLj91lpbvTVv/+czw6Q5nt7Sz//62/Gt
GgGa//zbH/fufv7X3/RfL/qjXStovJpCgEZRTTq/wEP+0a4VREtiviGQ0lKBAev0Dv/s1jp/FzBW
NMCR0qCBaNKdwwf+B01FSmFAU7HgWaOnM/5H3Vo+zT+3ASET4PCQqqM6/J5MsC2/twEzSohVGsTT
tpiIC2phf1HaqG9GvBAxSS3LfCAwKoZVC/XLIQ4W+9RNEguJSYTT1Gj/dGCImiyBF4aI/lOX8l9a
ybSsCWVTLZ2PKU37Lz3cJsFjpEz2uFXq9obwXXOBGpyDu+nPY0P3wkyrp9EUGxMQtkbRZFHYRr34
bX/+m0byvBf++g1Jh71hmnQzKQbOoZ2/NUobVr8d64phOzZluMHQoy7KAiX0WPClCO+hoCGT+sYJ
8OTne5RnrIw7elDKsxqziZx8Fqaj3ees8fUIYZcq0XgUavKaNK+mUngoNNlmBSTnLzzRP+WL/t4B
1+Ho/Muma7ZK1qlhIhVgB/8l7hxxpwy7UTS45AnSctpnhqjCpWixZUJOL3JgCiDTcA8vUF35akXd
nFOKPb2EKp+yUZILSmCSz+fvGk6LulAjAAU2yhneb4u/Xa6MPn3sNPVh0AHLh46N5dl74UsytvgL
9ojJGA+C8LZxuh54A2SUoYw3vtqW1BH1cTl767ahzJhObelGUxkf4KOqBhOvMY+QYSXxtJbFHfoF
/BHYUtY2UZdeEPXY9VAlOn4CJQMdDPJDmcXHIaxwTJAfCa0HphixDbXUseWMXrfyrWyHqe3e95UL
PcbCnXAMoRi150zI2k1ii/JpqG/jig+fAIVGnFC8zgroZkDzJLp0E6UqOLqJqpDl4E9vg3luO3+T
87MrO6XxeimclErT1IZ0w/wG+mIF39v0RlC//r4Qhquxfl0FNbEtRvLDzwSFR2CQKPqR6HW6/4Uo
PCLHpINcLK0AH2D7Ci30Ry4n/HnzAe7p+HeTMEPP5WC9dKLitQ9zvrt4L+zig+4ytr6I9suo+M4i
sM68HEUcKXXLkon3Cic2wQghZHDEY+swemLSWa5CQcqHA53BzFl+RpSc66m4lKRKkYdD1VRG1MQc
OAK0cqJl/Yp3xQjk2cTaUpb1uGn6AuJWjxetIC4onmujoIM+bUHXk+Qy/q/UlqhW1V+/UqVTyTjh
TSRvws/BlxYSLYAVUvTPtR29WllwKjK5Upz4tVKBqpcGFt3UeWgNsivKgCapIBaUZfjMYqdJxa4Z
K3/fd/Y6rLFvDEb0PFjx6/URol7SZdf3QPfM+7Fkn89pF+2UFICXJ51Br6U4TGyjbyuE1PX1o6nW
pMJGJgniGEvxCK67rNvGCMVWlMuXFN+mtSj4WZfkl4vCPwxR8qibV8ohKYLt7JGXztzDDNexRBys
6/VCNOekV8ZFJTh5VJQGkHKXJ+qwCcZgPBGaXa4a0zeA5Kk73AbDos9Jz+jQ8V8/gR9Sh8Dec2/2
A9wkhyM1qix+mF14ief9PnXmV293mE/6gxH1Dz1Io6VCknDvzwiImIpBnW20gtNSRczRXQ/cD4n5
oARil/VkfZNets6MFhegUVzqctBdgf7eQU8Kz4BvWJr4/eLSbfP5wOgE1InJHJB1piAJKywaVj+9
RN3Yw9FgHj8E3XkKHUkwGM/3XZrAQBSo0q+9EtuSo0DOnpKnyNKsG7033gkopH46jvHaT/PHqoJe
0/WfflsVLhwcYxf1/VM2WvWyoFVHVqO1MNSczBeP1mJucPSGoOtW6OgeAb/iE0t4YZqN20ppEiSL
DrtUlhTb59N4rtJEqrGYrVUTEkLT5wfURLgJOw4ldrMIfOoL88mvJH8P4b9+9hViH+VHa9HBTUx5
qEriYypcyk2ytpz2qdU4s8mIcv513xQtx0fuJK/jpHorKAg5iYxQqIinavmR9EQyLKhSYeXHR48N
SENraL5XKUMEnSt6Dvx22rFAfzEz/KNzJ3pmf2Bzqbvz077ukRbH3qLvAdcPyqc1BHfVwDmC3F2U
hGw1AGc82Vup4YxhjU5SrTdDGqA6DWRJUYeJ/x9h57UdN5Jl0S/CWvDmNb0jmSSTlJgvWBIlwpuA
CwBfPzug7lXdXTM9D6WiKDItMuLGvefssy+KcBOXvEcYG7+qerlMYdi7HS9KTYnLEBGW7tss4182
Reoss7thYZVd7ogqhU/0eHJ6C3ARF/s+15P31hdPVsr2slwm7A3ITmX0MpvKzznz0RhahyHkD2Qz
p0pE35dLhEH9sCZm+IssunWRo1cFj7TzDVhcXvKixLUYtct7kDccBo3sy9TZgOqWzaNPxxFpNj7d
wcifHAcx55A42zbKjNWo3kALR8oW0nwVMNJGv2PDN0HzsQnUXqEVQLsN8zOy6EHPCecVde1bIVMa
qEHMdyteUB+ByGrueqLl7W9tzji3G8PjcmESecyVFmVfWhjrG43EwMkas101tz+7JATXBKVfDP3r
chUh/pRMEOcfVpw9NaTO4Ezr6PfzdsKjtY5t5mDlnIvLZBrDuhexEj9NK6zBXLBMvzdAGYu15lZ3
Mw8wu0dYqgb3g7jjr8BkUSnUEl01M64SEPmoa0+lwG21/BuRMkAbxSfYKoK/0pzzUwJZRQra/yzF
M9RbPeA11Tp1QwPBZmXyzoGa8IWqBqmQPRVWeSdAA/IxhON0CG8IiX2UEFq9YojFyDhgSdYddsNa
bRwBdFeigmd8huw7KZheQ5ufDLus10ma/sIzw0VcizcFawx9qyEHOKu3wuGvnUl6Mlufi8S7sTNS
sxTiAkfWZtmxDZvFDt3Y7xSUeosUY5OD4sQHTQhq6LwNPHs8O8V9qQO0ket+1NkmeU9W2CdY78vH
KaqQJyvvqDV+6wSbSpohB1Huq6zuP2rb4wSNP6rqkK8N69RgdZnT7KscyZ6tsH6I8K6NXFyTV6vS
+QItgIxlm5UlcEGdjrg7ahYycy6OJQbimKplo14zS49+DElzWJ6IVm+xOEzrXGMXIr/KWonG/yTo
Nwk4/KuVc5a8polp7j1Wm1Xd8uL+KUGMRLFrCtyQrGN1y2XR+XidaheFRvpEL3bv4r5DwecjHBCv
Qze/B+5p5AOdRTY4sZIYHmaBNrpRzN0O1T0Rb7Ybg2no/A3cNHILQw2pBCM+hkKN9TgJ7ReHkoFP
Jx+VPuyAFvnmubbBNPX2+C3KGz6RalmlN40BpubVaar6HtAIZ9zKL5qPLl5i9Gsz6xmvRdvrKAGL
kMXHwCypeXIVFdRXlsNDSEf0LlAZlo+sKek/pEj8OzJPtxrmlLXtTb8inwa/a7OQdhxFmEWSYYuL
5Xdgg0/I+vGADg5gSqhK3bU+R1gYjZxhv629VzL/8ny2VmSKUkUTFhQbX5w3drQ2yGVnC55K83uH
gG0iJEv3ouc2JvKSSnkC78siPdrtrsDPVWv5vLMmnmRZRYe4n46giSjPHORLmU4bebIPTFEpi4D+
cWhPIq616KlyYUKYJBavyrb4RDzyYgpYfoIExI3l8bqmzjeyn3x05I9m/9GqhT1NjTP9TW9tj/20
7+V71lsuKoEvbKaUtLaIVtZIOh6d7zVMuKeOQm8V5vGXr+6/GLJglXk4Hujs5m5x7Zv8nqbltdZ+
5mOCnjwMnmj+qH20unZRrB88n0vEze55n/ubsmIf0ho0ZGSQowrUyZrt7fOUIEaxR30X0eBBYVSo
HEtKxKy6L5dfMNjVptUIDhu27ix+kMqDzM9/8NSiutRz1VhclzIoMT9yaYTrZTFODf+21CDLIp6i
m1sZqf4cWh2/lhF8oGfN3YzCrXor+759Cxp8VyXCaMQ2/g12z3UkdiTF8OCaNOhGJqVvVm1sopky
AyQ+ZDMd817YZp9L7eu5HXBpuFu+pZ2LgRq8tgW8j5qpgZ/kX3rNda8KbvCzHwHHmxXBP0q2EZ6S
PvlKjOweh9DzGcE8CwUDJW2kYuQ6NRiXw13VI5wvfU7aaaqC27IOIAQl6qyW/znLDpGgecN+RLXh
N6vRMz7CgSWgaYZD3Dr3DGwHwjn3NQ+y5zLltSal7e61NuADwAQ4k2zC93Tp3/okAPaChZKO2Bm2
OuBrdscZOwsHuP6xkMlJUIJzoEi6TepcbTu/Q3lg6/DmXxQomBe5mvMivJkRT1k991HGF7xj10HV
DUFhU3+iVPSr9IsqkWMI+55jY2ufeEKG2gKCrLrQ+aAIEJemdTE2U/xHifPDLH/3CYvEXLnnMjev
2b7Wst/Lte+RjLUnsQ3bjPqJPNnY1MrroaeKKfv2tRDNg1eq/SWbKVoSIuKiL8cObrnPoRtHKDoP
N8MPxmvjy5npGyYGZxx+Vt09wycFxkEt4zFJe5PLO4m2p3Hia2T4B5CvFxmriX9f3s2Wx8qIbI+m
zNu3fBp2dfupYx+aEoPFOv1SRyQwAWpBe5Uzq91yHat9WNj2QZ94WEhloJwWV2CcF2k8T/oIdCGl
RJrM/jel5h3lFmn2g4UdNv/qwMciq562E2zGnSvjdsNEIl5x5EMXPb7IOLMJ4rvUepE81HV21mre
CPrXOwER5qBp4sNKnLdO93/EQYB2pLrmLp8vFbS1yt2c5A0PsiJX7u4JJKWkJrkls0s+eiyHvX3U
1Cujq1NKUuFzDXFME/bi4KydYa2ZXoliJySuISBZQRWVqgdAtgQDVwebjU3C5nLorAijKogiLmcK
QqNWKWvhd4+U6Z7wFXjOlBamG765bJBAqDRY3BmbpEpRqwoYBoJYWhyw075OME/WQb/RQ5voSAMN
XBxZqN+CryFkLJrhzCJ5OtsFP81KdEA0+NT0UbgbBx3jWF9e2KyZ1lGJtTOx7JFkNNVg4gyBlq2S
ckQvZ0w/9IY3SV3nnjccsSB6K91FRegX3SsfxuoP4q7zkABTMFch/WINHWFZKP/YDFwrBfP+B6aV
Wcz25bXM4wpTXeEbNFjdR/d/gejp5YgOS5pI7uqoSojrhbeFWwffMYOQKinjHZSgtwWstzyI0KRY
OTQKyrd8sw/NmE+qkWxN5G+nfEiexBC5mKngeSFtHk6ewzQ4srweHbgixvVK+rr8oRvmNsn9+PDX
t/78iL8oVxde3PJP2oKt082EEzDBB5kY//Vmlh/564f/ujFa0v8g0i3fW/66fLVA6Jav/gDx/vrm
Xz/zf37vP241KUi3wbiOunJ5en+weIOTonH8636Wh9d6XkiGO+iU5R+WPyC2nWK0qXQNtaY9Lzee
dYFd/OuLEvyqQCweLXRNJwMicWyhoITcWdjp1mgs4i0aBU+0Bhm250zxM5e/R5773Ne++AOUDAh9
IJQaMoBCPerxve+8bsdrKUFsRvWaEEv0NKh/Tr1nI7R0fZK1eNwOCUp8c/lDQCZFD5ZqKG0t7UQX
jEF8mIE1buFDR3nK1F59xXLqgYsFqDASFuEY7bWr4XFWiv6sNWCcYxoyp3DCHke04A5OKZPzRnxm
lL51yIHjGJHM3I49py/UjK5RiK2RoyWQBHPyueUJ6hxF4JdCWnbLQxUMxCZb894tyfNL7BrAVWCT
Ku8Gv/ppm07WqWkmsYHqiGcsBBJm1gW6ocLd2mnyMFQc5Y+Bo1zlepjtBZLTSXmqzVCrdwjM7C5+
hB1AM6XUgA21zI4RbPOhTyggWk6dg3MjTfu5HtB2wb9+1Py8XZdN8BjqFZret0iPTsTraGsL1SUL
mk/AlTGHB8vXdpMWP2SuvADCAbXsuZ9tmF1rvFOM6WF8dsPMkQYRhplFqMudmTo8jJ5GPSFqKLrO
Wt1utIqs8t587f0sO8OswD0s/HJnWf5vsqM//dKziQXBvzvI4hfB5vizRfeJ9H8YkZuOAsM+E9F9
lXRXJ+0f2xq/L7E0lyhG+TCSoDMSVIzozYaYDAu57CQQ7IpDqSXHjex/5cY0vLQtIXxIvRQSzNsK
AEU0If2Tn4P2wfpyHB1JfDQm8ya3qqex8ARLNRXgFHmHokmMVVcb2aFIybtzQfg6vpfR2/FKYr7i
l7FwoTr0mX3WnQYCDdlmK4Q5KGDatFxL/9XpMpNaYPpOTjwb9GDVzAlQCfkt09nASskFxUU9Iioc
CoJbvRRlpiT8VPQplAXIa44ffQgxBFu7Hc5E1oDfGKzpOOTNpq3xb9C9JT5quIPqDenADBsZvJoJ
bWhJfWziaKFvKy91R1RZV/v4ZktxqC2f2GCXQ2Yddr94BJxXjDDYZ1Z9dgi3LgfEjChYZ45WsY/p
ZG/r8SkLdH8TxQ2aOazrRQKHJkq6W4pB/DGbPQJHSXtDCQY//Af9OB2zjI/4qHOOgfA21tCFmBDq
T46Gh6g27zZb4z6jEisF0LAe0ijHGHqIacNdiWRLOzXexZFxjnXffxzoXXMBoclvdMFLmOxMskPJ
4tp4srJ3TkuqU+8Yd98h35NQkyddxS21xLYZrVGsyLt/Ryx3pY3w5ob+vrdYLAhavlZu8EA69y0M
aYk0fki9mjy1GiRAjfkrB1daKi7qBK36ZsREVAZef63bkV4W9A8yl4c1diefCa/4iV39YMgA6fVk
qVgi99HrAjSDktTorpFkCY1HTio/aQ39jOf0YTCss5a7XAzlowtXPO13TcScxJBkpUXIi6GCEFLI
OpMQFj9qz22R/TD6moZsG3HZMpV3jcdyRM/RubSrInQjAM8lW/MwHBrhfZtGL38ySdhT3Tm0g+1R
VOJ3ERTbQZ15CXC/ZCVdhAI5dQhiCLHM2Gwg0l8bq24O4AF2kxnfuhpRaDqSNder3mOAMGwYHiZl
r0GAvbcSJK40vvmg5mTApv7RJ9F5DmtzRaIi4Zh1jEfKxsHOA4gdaF6ZruTDKZB1OR3TUUuOXZFd
ZZcR6KuRXlERwnt+tgbbedUSTmepS7ZfHF71TpkJohxc1uS+O7bzNpYE2nF6gR1FwFoNZUW+T1Nw
pZLbgL8CE+Y4EzSrPbFIP4iucor0Jip7z1J3Q7uzHmZ6f1X4zWO4t/Yc81s30O8VzqGDYBwMlbIC
4UPUsMNRkGRVRFCoJV7rAl8Wo6BwOnRwu5BoMOHgjFgw64sTiGP1cLN9F4Sed9XBQ68zNjHfGZ/z
Nv60QIInYfU4Efjt99ADqOLFWKwFQVsZgXnCz/dSUKvY/Wcaj/QmBLTtrgguvXB+IudhGkaHkdY6
kxIN+AkK+fCReIKHGn1z5xp3iCNPzLZcmD3HcCh+BkwIHXVJG1G6uwy+Fl+6ytpqbQhNJmSXLi5d
XbFbfhhkh4+edk3q5sm3rQcS3G6TxrIRVNVDOmzswfwZk2OCjwCXim68y8h89lyB9p+33kKaU7sO
mhGDsryNk8exFeeMqb8HVcYeupN6zYumOiSz+d0Y6yser4sJP9Z06R84Ho126HygnvDj5cWzp+cI
2ajVEPSQVR2l6MpnA9sAgaNI39IZ+4X3AldswJMDXm0GHBGP27Rp3jXdOhf0I0rbfldvjbqpxJMH
5N849zMW74fU/24rIHHlQ+pqho/Qdz9H4d3IMgp61uTRe8t5O/qx/pj4DMkZbLbx5oQxWED3EPgR
blWHiRdYGyP3jtHsnmoNgrxBQGmWm/Rc5AM9+JVtGzufFjgq8yOK6nEiAMyidZoTSJ6R+2KP0Q/6
KS/TC3m8nBkJ04AaDi9Hpd8M0T6egxetYELBstTtUYlxVD3DFZ03khd+ylnZEu+59Ysf5Ryduurq
09TJ2+bopOKupVgYrFj70bKSdSmdJdtHA4HECxfglD9YmrNvHrrRvEgolKsm1euVIbKX0Zl+0xP7
RqmyEXX92SRnP+UyLNmu1vQPSBs0wJ0U57EoDiNWAz1oz4iZw51LIgInW/95osHhSSfmhC0PfWNb
2zJLAXMZ3hXrvr5GY4OasC4uIfFkdEecs0t7TSF7Qa5o0j53qe9ty/yRuhqbktvOGycJ78Rx/67x
JbldG6wbI3I3urEVheacx0k/pHXJaoB8GoBJven88WebYZRs2fVLm4tQzxixOjSV60thjORzME/D
YBlX3mVs5VdM6PC+hGfSOojeQ5JuV3hDPqTGtSbJ2AjRHpPvLKEmgqUrfBK+9b5r1r0XE37kiqPm
pW/EJ9KrLsx9AYpkk8XkcCNJp53e5O+2tLyza9A5TrUXOtzPYFOxlaKjclyYm4AXeOcneTJS42Wi
SFKdl2yD/oGGMsfB2MMz2ctDqunndMzsPavfJzqld4Qwyb6rh4++tKId/aVx1Yz9vWKAGo+8pcm1
quYPfSSNtivZ0+tpuNiyQAPNjm1D/Kmqb4PJNSLT4lsf0DjNLBe+bSITclr5rd55gLzPNS/7jymO
dwAUGGpVAN1nhA/rMtHeItCnKM7FmzZMBFPEb0hxsJZ542qasZYg4jmTDEj+I1i4yXzKQvomng4G
EDTflmkZDsB5+CK7Jl9tHGZdhBPEN+EEV1n4b/CWXCv7ac/U19R6rkdXCkUfJtUieU5HsZehfUC1
+TH0TzhLHd/4KWYmr/w3oYugXl/30mQCJ3euM7zqTN9XPvYso3NWzHjpiomSZpdDBh5oa12Cu+XX
fPZu8x//luC8AtGn2CxrdjmGz1BPuUB07sLl5tWtJVC8RG3s0a41g7b5569CfmA1QiyifiRgdjWC
aOHuKic4qJsAeIeNKlxPWMIQLMFtP6m/mlYJfvZtnq/qdiPwZib/Vz8cch89KjrodxkrIY9qtMr3
OevXSXbz0V5XNObonQVltjPYkEg93NR8bWnpdvla/Rv/1YSZBFw58LAxGvMzFKkGFuMmpWGB/ow0
Q21lWfHy/5rxLqcK5Dj7Bm5RgEc64PfVj9SGB+ayWamPY8DtpGXw0Aztwap2dgsF/ol1aG3QsRs6
/Us9sLKbMkaUtHkT+VynBOdZw67jN4wUS4a5HoqAFk7JB2cPDG+lfkLdXx3XpxigqnqsTitQ6hXh
3Upw/3HndQPJTz0BBtdWNh6ZJY/AJdXNqcel7hZjHY3P4s9z5zaEs484banfjn39qWGSbRR0TPjR
Bg6yennU01Mv4T+fasCjMkeqOfpmYuYwgW4zoXUI+mrL+r0DzbMq+F7LBGzyio36Wv0MWR90Tn7q
HFvAsp50frTN/vx4QiKZnoRgw2AQBZhtTGBs9LHoUIjY26lvRfxz1foH9SMELG5mlQRJVKtt5J/q
pnR8rIXBo6HpPjXNT1mVAAe5oviZoHrM5yf1E+oxldXv+PGfDyrim+oBRxXUHe6Ku3iQ5AWWHJ7T
1ljuTt2cK/sDN2M1SPDS6SWYDzIuqF7SrVtWl6L5jgZ6XvlleR1NGosNQXedpbK3wTaVfSM2g8mk
I7KSL2KwboSXrVOpGSRXuPU+jnSN7X66LgP8uku/2G5v2sjlWjhih+PqFqUmdIBCP/RMzE1pMg5O
da4letF6yaXox90DKvZxjxzhqyaiYRyZZs9kK+5KGGIu4KOD06DkFOlFRD9SGnpsNuYzp4WfxTAW
DNy9p0UGYaMA5uLDz8ShqFdDEVvcMF7Dtyy8dtO08A+xF5dH4A2xWcRH8pZeq6G8hTOAc7MzODdJ
rDRtfmqr4Vn9B0PA3NZKJqakYGQmAC5Wisid4bVMsNhE1jKOv/SQWPHE+9SQOa8bZ/rWhTi2OocW
tZ7Q+Z6p2BwLuYHVeESnpB+g8fw1We7gqJOjjNkh6vvkdK9ZRD00OzTZXdiOGwssKsBOjnH4qsbS
OU5qw2pS7HgwPoq1W1N7+pF+W9rdPpY7PiWJt4GjXRQXTc0rDTWBoWEHwRo5p5lY5P/YuPGaCpNY
zepn0RSeiuna9bCr0hwmRU5h66qRmd6hoCBU89Nukhb2GqdHU/L4y9+VXzGstfIP9BNwHzsqJob7
R9kQLgulbm8mOlZPyDpd/a2sjfIibYLIwxoYkWXvZiiX7O89mOgelDDOhA3DtHuowmJmUfrYbzAa
R2FyEBZnnWU4Se18KD16ByW27LWJrm/VhdZ+DiFjwhJYpwFNlYkoJ8utyp05DmcdaOCxhiNGkA55
g7h111INMzEQXJYWfn4sKh7moryqkIqtdIwAOZ/rZGzplIb0sg01hpYGurcca2NIkbpc6L4Xj5u+
dLcN4Acoi2G/IxqDJQPMaNky9CuxB1JhMXfu1SVfQzfnPO6kO0dc3Aly5qTxrvaDD1maulHz/UPp
TPLBo1pirOKQbH4KKu19DsfPhICwbRKku+WuxYj+ws20ZDuaCgBvR+VRp752IPEjZ0BEggns8RdH
QXWu9NAx8mFF5qbkYCWeFvj4oC38c5FwXUjdfc9Hv1nXksZpnzu7IaBumZOnsKqmfTLxm17qrFFN
80ns4xv8qgB1NqIw7CCjZixKhn3piFtR0mqOpacR8hNizzPzjRyOOWroTfLNCSt/JehuuMQl7Eoj
Lvdy/KTirLZTOpl7NA3nDo9sOJrfdYPhRCzzC+dAUBPjjANCllcrrj6Zd8crlDfAPe2aFElx7dv4
Yrjpl58/BAGlkcgbez1pdJ3VZyHsubY12IhoXXrQZ6wBBmx2c+AQYejdJTCORkSfcIxRbxWlsyI8
HpXFMk5VA8VFJVVUPB6KvHU7J3dXWg8G9b6XIxHpJOURuL0UCdmxoG0TB7G+ytT02HYlo66BQi9P
Tj0JpmpctAwNmpy5HOXHPaNgghPAxED9DRXz1ZmdlwIFIcMeBjd8gNE5P3a99e6kHOAg5uiMHLOh
ugwuqQf4TfXUZeYj+wySCBOBqsf7WpGWeR118uYacLfzjC6utKjK1J1IJtFlaHzL6+re5s4rpE1G
YUrFo+bukmHZ3JV0h/gAFy6XGdFZu7DQf6v52SLMmQfWYe4Ujw+6CXrFAGxC5rSc0ew42/jJhbMH
XSR1zh0j+m/WgCg8ze6mUVwt4mgY58cfmozBJDLUNvvU2+US5LU5kqze6xsnZMMHU9Zf2o4TKAy7
OGo/YtUGcgaUPAnR5CtfaWQQodyMmR5RyTPEsjlyJrGydRpHbNkRwkqI1b8QiFkMVcnciWiRaRF2
Iypwf+M28iB7jEC4DYJLofngV8yLnQ0vM6NvWodcIO7Ak0jUm2SHJWUEZuNKVO3Wr6zXug3EiSHb
Jqn6cUVCd7CqUic/Bq79ZFXOPXXNz7pvf+opM2QAUSG9HWIQBt6CwOZ8Ea0ND4CC2qdEEZ9icBGI
6ga5QdMDSjkDgTv4Sqelxkx9w+kBR8bOYyZVMJxrovY9G4N96vDKNR4zba/7KlP/9kc8JdsfJV5e
+ZxUR+yO5yxXulg18iO/7mE2jRORXpS/SumZQQXoEpiBcT0gqGkbRCMRHg4mdq4aso8Mb7bTlHyp
oaDr1++tKV8zI6BZw3ljmLh6aQTDdq7dZ66blxLKk04Awm6ZnfWoRKANfG/k/F2OLEBVyuxTBDGL
sAG+YoBM/98FzdbfyE+64RouBxOLncdCd/7vgubG5IOGBhbTW42GYuqXoSiTX1KES4BCzuuMOPRQ
tLQRbVC36UxisPqokw9Ub4Gt/JEG6h0L38jGrrRKIuFqqJrqqikloxdRFoWBd1z+BsFWXe75ndcE
C22EPS/uXADOnHB0UofynvPbwDgyUAM8QRQcB9CXOeJ1++9P3Pm7nPzP04aUCfEKMti/P3FkXFVR
p6I7cEw75Cwc42w8BB7iUY2teTU3D1n9VU0jDEdCS7FwGtaKW0JzUaV8IDjJoQqgXKnQ301K5hOj
BNgyWfqiCPkhWlWAzcFPXwwITnwYmbx6yy5Kg22dISgYcrY1iLevQxPyQUCCHGoJBE26auo6zZQU
Gbof+I5Fa68EDmVJKygU05Uq60M2rNhqhStckyNRjPNTFwmo+3P9G8fmEznK9v/zolkBL8q/ccK4
WniipuX6QNqD/3zRfM/PvEGzWtgRFgK4OrzNzCg9VRIts9yxee1MxmKLmHKRRzB1OVY27Ti1tXBg
uXiEEKqQgTfcp4+RMHeLOGaRNc0zi4fnTmA4ErCHHbToweUSivX4mTbpxx81m229DSZz3JkjkhI3
RDI5zFnz3A0jm2p8bKpdFNOUVp/A/37NeH+/ZiyiZG1cGD5Kxr9ZEKJeZERvRO1B11tzB3ZKC32A
ljHbBBAt5lsEkC5iet1M6Qn6yXkR6WkWb2VSKBG4UpOHU/jk1BhpoSOw+B0IMlmTg3Vsa5XApQqG
UUzPI0qDSm0qkV3cJ59XpgyCW5kTqwpub1+ggWD90c4h2ZtRTHbFIh1yUriLgmNFXoMrKshtll51
GiOwGFE6ovAgsdGDIZ/O06JDSqUtTk5bH11foC1Uext8/WDvJLidlBDLB461NnLGQBbtIziVuLka
1J/ZndDCM0iOtwxpwuy1Ln4AdlfGVTUFeQZxVF0VZhps0HHTAMPcjRLr/wH7gaP4+wLmWSamFbh+
geV6+n/YQpxes+p8ks0hrQpWSIrVfeenIxAdNDulfHRnF1N557GVwqFxXWFumiH+Yk+ue4TNZhe9
TUpTVyudVSnKcxwUD74TuZhN+SUtKb81CmtSMr/6syi1xhF+7KodREpQhPlDl/MvL4nuaM92sk1u
ZpB/+RkLR6G90vhgQ21MZiioyrLG1ddt5T2kdn+fC2Ddk4C5p7sfQuk47ZDekDbEyRZqz7bwNLgx
UJULkPlPgTduuxnLrej0XTaYG78pnXNpSOdMfPgqy0ifbBiTxNz0ZSjGUxhgIWycEtgRAU9JIZ5a
enUHa8wJhKdACClidNTkaGex5tFuBCS0ZWnDvFHdlQbfEy7NThY8pQxb5GxWhwLdsX4pQWyTUyOp
Is1t8q88iHYd3siVY7M1LEqq5d9NCjmr0Z71IfoqcVVqqUWEaPtrKSijor66GhPMhmz21eKzUMKt
xnNumNAv6lwc1cl3DxpqUIXguou7OppyirbWk+oNxXn3XQbO91AH8YHHbdsMIdaRoNnThryImYpL
mdo4Gg+raK4+lDCIin9tazFlmpN92cP4LIribOqxyyERDX1iUYXPgQrseI+a/LAoVbv4RxX1PzVT
3VbMGSKw116JJcIpipHjpgY0mStljpnYQU7cahkn0USUl8b1bpmGglepulTF2eYtiAJ1tkRUfvHz
+OhDqoa2v+jbenXuKAc+dHrRc45sCBVCQ+rTRPBiWh1KQGfHjJ0yGLV2ycM122LeMXtCe2/Xt95A
zy/aAS0OD4BKdtsijNy1vfXsh9X3UK1C3syd6514T4T5ffmAx02N5bEcnwmAQAFQRxhghHmt0xFj
ZMMZv6XxEDHRS/zmmx/Jq2NpLDacewAAE6vLmdzXGko5EgMQcXMsMjz9ZRTVCykv10n5JjpGyR3H
46Bl89fDXG4SO7xpNM+JtTRAAwjCGtSxu4NmtBoMWgEz5b2h5I+Vxi+m45G0pUsf/aDTr2nLZRvH
Z8No2D2YGeWWf65dFP5pZyXwcZHFzTUiibL8Lot5K3yMbJlkcM1k/K3PKoPUja3jaNVayiy5pqY8
kqkiD5UJntf3CncFITfcYUijZdFnL1U5sJ+oHC57jq8OZ8ujRgbppg51BoC+vMhp/ulkk/mazfSS
s+ECmPBWz5hYOu/NjwXLUVPoGAPoOCXoPaEMbhqv7mhvgZQn58felXFrrmHIgHjuAEdnGCv6Pt+7
neYw/oflWAVAn0yr46RqM7jraoQ9iDTLg9c620UYpGJ4JuKseSe2oxOHJ1RlJyurxS7TABrMibtp
Rt0CtzQ/mHTN9/EAY5QwQYXlNU9zMD/EJakAWGCuWm/U3Fw9wyjP9rM96wi6vteTEGzeItpJp/0a
Tb7raPQYKvLXT0jSrJPntf/4irGhkZGUp5n6M5G95g752gFLtQnB0Lq5QTWfgu5disSlv4QURU4C
JNjyZccwqO9AwMXZiF5RaGfTIxAQD+5BhLN2JvCHKPT5a/lLq76zfIWjjiFoA0siA420ZR/HxGr5
DzPi9YNte8GZWPF075fWt0QE2WWMQOVYM4EpRuEwmpr0c9RWDz3nn0Ml50ciWlJwm7mBc6RHbp6L
Anxyqa2rAToXbUTnHA/mFRGds18e5fIoLA9KVmm1X1WosGkVwEwkc4xUfNgzIcfQdSUtZ18QbEwA
dHx085z5jsgueQis20m4O71KzqWud4c6p3FuMDzcWgY63haF4Nkv3kWPvM50omPmNe65VkVIaMCK
8sd23GM2e7ajrjtIx997Bi2VjLqTQcv4HqT6bgZCN5rmL0uScpf2ZnO2Rdecx9j4hFRU7Iqx6s+E
qBHr4xfRrlIoqXEwjp5dMsyhS3iWpu2t04ixIWvxaxj571kyJJjsdOQsUH6Gwl33BJfTS4cnMD0D
MnwsWz4ucWBccTP7Ph0T9INamx7G16icjZOfQPkzPvs5KmkMhcYekdOwb438FPVTt9cLl1OyUBG2
wCZaOhkWiDqGKOt0Mq5L3DMC+/SYViHaY5wL9AgNIBAcCzNMJidYc7wlZuptltuIkPIeJLaMtQmX
glNe/JigEKdYoQXKYYzUTUqzsjVOiwI4A7y7rkDx5mBj1k0b0Vb34sNi4aq6jg5wNnxFLnodBGuX
ZdUqlTcDefWvPHbf7GJ+W6qLYpigFI32XpqM86Ku/T5EqB19xn0oufO7P7FMzTAqdOVnAGtI28gG
IhJuF2l0Dlh9H2OompxqJ5vs5xThxFfy7NLM3bVHIc24ruHDiGlNuho2cGu3PMpFMK1aRIRTXMd4
g6iRJE3j0bABszFUWc99wPirvS11UjOxfcio2BMcTlRoGDSwADid0aYxaHivnXJ+VtvnoiHH/IKq
v2Ht51mkdCleCEFBcttmd6mkwTqyc8r05jaL4q70sEp97loo0DE2MUokRg1LQIIJErI9oBq65jKa
Nuz6lNIut1RLpDlVfmlDqssOEyLANXI+xToT+Smlr7jqFUq1Q/qcCURnWi84WvGdxSRDzI++ui/a
ftivXeKBDMjpERSZ3Bu9vM1dMhzLgjjAxIofmpy8BR2gq/JsLQLhBVjQ6JxFB3T2W0/gLENI+WXV
EZqSlj4niNl0JcYZ3gn0OMj8zSmtlAc1MA8jTOBGD27QH5hVmldOt3hDXHlzUO6SmvEFlZfPKiOo
XrtlIx0H18U70Ez3wUeh0ulia07iKjz7UE4uRhPnsBygPaU27lvvCbXEkyxaaze0qLg6rznmSzdN
+QED7diEzVVXyTsEbWOJAGjTVycFe59z6zVXDc1auWu0lH6MLoKzjHuKFgAwJropTvpDi/OF/yeS
XuXkgbVhELpOdZGRc0sXzRxPVkjUpK7hoorC30MsqYvVFTHHFr1IykhSOsF4qqHq0myB51lvvSH/
5gXdPk2a71jTjtH/cHcmy40r7XZ9Fb8AbDQJJBDh8IA9KZKiJKopTRCqkgp93+PpvRLn9/2v78xT
TxR1qupILBJIfM3ea7NfwVecDBtotTiJeNHNMeuQq4iR6ikPqIscDANWN89YdLPPRtN2Taq9Lz8g
sCFXKLWylY8t3J3mrkw7gvOB07Z6V7XnMj/wBZUIsOiNqs+bqn5JWF1jkqH2zRjaxDFtfagV0BSB
ibiDfE4n61pp7SWSqKD9GqVzU3t3PYgQ1bK/dTzeOk8vMc7EV9t0XATyzCU7+z4Qq70OxnfdQA9t
St6OduDjCWyif+qJv2gwfSbGTX4z3ELPPygTWAaVoXVABfZeQbZa5J1bZUWNlBXJ1y1emmBPt7SI
Gt/Ck+EF/uG3FlwKPOdMq191y/9bajMRIOgnC+w7m1ESkY4F8zbkvFYIsQHbIwIlRV88puxbOX2w
uhAxHmkBsSu8h6pK5YG9dSb5OQ/VJ9gI75eeZX8NE7OAum8BTT05bnbo2/In8ZOjoQYgGZNfqjey
Lqf6u2dyaqnXOFL/lrKLN7EH/aTQPJRDOd1HRsbwaa7LY2aZyMUcodNoHAaNW8fzhb3RtGET9hbm
xq4SeztErWuN8d9lIuKidAg0CBySQeAGQOBm+W0tnFZ+T+hn4n65o3dlBrVV9VLYd1u9B+qC1op3
QLn9iuAztwUOyS4hWW9+AOnJTkjNtJqAD3oo4k9vTL7cIPzJQ6diGl3ipO7yjS/9fAeTaArp5BGJ
cxw2+CYmtqEEimHW2pcAmpluqW+lIWnsK7lTphXVj6uWxJ5or6nJ+CFJuK7Qz0zFRKug/PWx9RUl
E4ZB5fBY+qMy5Kmt4jmaok1Xsvfui3FqcWAY6qKqJu0ViOwhx069DOCWubWpqmbZYEppB9w3ABXQ
lQZYfin8MjVnFkOerC1u1IRB5IHkMmz2SfjPAmDx5+j4HFc+6i9D9khpVdchTJco392gH2vHpu6l
su8NTeB9fnK8aze3+6ww85WB9uQYNQZiLMdlixOlRFWFOY+W1044fBj2A6HmR0OYNmB1CY3LcejH
EP5j0tWu/ew8t2Xur8niYsfT9ky9rT+TOmUTetChrf2VViM8p1/DT+aU3ET5QYw7ogNzUJAOHGmY
sy2f4uKI1aOJJ1HubbHTjilBrUZOo58NdHvLSxBEVBMCWv0SIRBddXMTx/nYjDlPV06kOKNZrASu
fcmAVm8oDpJBbCt/uhmTgQAD1wUZfPnRKnW5KiaMRJg1TotBdAgOwibC0G03WD21/HFZcC5NrglT
rrTkuSMv1POYvtdZ8ctqSXIDZ9sM3KiL69aX7Cvtaux21u/OG++eBti4FRjUojEXx1gf8C063wU2
CFJL5JlQY7bkkkF+Oekkzfm/RREye4Dfkwb+YcF0TJ02XUzxlgY2CW9Dj7FETXzsQOD5a9z8zGz6
JD28ByNHaA2wvEg09J8y4aYr4nWa3uIIlRDB9UwPuG0Wz/LiPCHB6ciJdvdE9WtZuU0Tzzq3nX7N
nnEmWvqpz+Z4hRSewZiXKJVCvqm8+NcytsIpynM1JJHBnx9HdNtDIe8EGr6JNN/KxLkPfn+pC3vv
qv61Y1SBagzPluI6+IFWbDPl8lLrZqfCLMuLX/pJTYfXMGjwXsMiYeQD+Nh2qhWOA++fJ19c1rem
Y3vMNnOnHIjL3ZVY006QyOjmJtKl5FUE/FOKuDp6HRo6v12lqrwD7W9ul1suUxuZZamhFkVd/1s6
xCMViHdB67ylgt695eKy4ltk6995x32paeGudzg5vQzagZocq5C7RveQfahHspsEv7W4QKrMu/zP
SlpRU5FEOcoT1c3a2dfsl2XTu3yGSC3Y1ccMnWuWJHVZHzvJbqKRdxZNPFlUjQSuWO21sMuhvz6O
YxaDEwz/arr204v+o/WHJ8ZhLBySgPyLQ0QSHs4qzV6uBq2GobTcF8sMQWPBwsqHb8h8cj/pZApT
MyPaTDbL5mJZYLX2l++2L4uXyMPavCLNHUhx3GxGF+gRBpy3cNSQNPjhDtydmj3yWgVDw1Wa2mtW
jXz7hBFUlUK00EMf9wBvDoNEMAZqnDHOZ5KGsJZ29M6qlu4seAr0oEdw2TcyU7hHOHiNlMO3oWaK
Ag3FA2pvCqHxYKknnovkEyt3elP1mFWMmwx0jfILwoZQsy9VaRmUnsu7HIfifaDudEcGPovFy3iV
M2TtINHZSzYaTzHShKh2DL97mETwV+36ohB9ylxdyz7eL9/LVlvduWSTGtfVncb/b65hiR41eXL5
5NeLsThT5zinPmO7fQooa5kBjahOlnnzGBgITtlJqK0L+jNnrVPtscEtdzHew2po551aYSI1Y+fl
8rFk9Q1780dDcwuo/BXrA4sLZhko6s1LkoYfyz1UGcawk2ONYUUW26AABtviMFGMGmWJc8aCy98N
bouR1lUGfOXmldp3ypACF5O3x1tCmaHuTLdPPxkc6TN98HJSdCy0jWncEsf8SXqIejPelhXHnAEl
KJ2XKXztfuypIA9c8Ozx5RVfzmdOS73yGF3AZ2C9lKd/LZl/Rtlwi7wJu2WgCJLpWchdZaE9XvyT
mstD1VTRDVmTnycFEyC9Id+V417gBygEfYO6WKeI2r5V0ylVtrAjizZT0+4WV6Gq5yKFQgA9eGuV
A3GRjdhWtktFzMi4YqmNfAq3pnawZLF2cAVtibBmbBxz1aobi7XPyR4FyHz2Zbo2DTuB2XkoxcEK
ir+LYACJPTtTYmgGK2g3n3WtkVFKoxbNHQVK4HzihTmot4yT7kP3pp1qZyLlrRUNQFJJdayW3+rU
i8tui9pfBeUF1moY0281gxw6asjFwc3z4y2ApQPJgevaTbAG63h9VJ1eMvrt8InOvn0cHMIsl39C
2JPY4+Uzyeahgy78Zdlg5OraHF3/vnAtEmzWPCNR/7bBoYAJkJR6R56G+Qn1nqU49xUEYgfdDdlg
GouzCnoRfw5bgDakNPGrBo3mIAbG0yJwm9NCVKvAqJ6n1KnoeGn+Oj4Wj4zUsbOBgmMk5rJYihWc
ULecwDNCnP+qd1T9tNCq6ciUo6MxCVlQM+lMmBu2Z+XKtpNzzgR5tvN0t4z5dRpTY5PX2TdRrRdV
Oc0JJRq17Y5gOlzFOdcOa5U33WAMo/jvmQFq1Jzfqw4DrmTQ4ahCwjaFAb9jfljOjEb50uMYQVOC
f3KFj+XBr8cdY/EtL5dGj2X6P7Z4Kpuxk7TOLrNcA8JS7TAmLcZ5WlNtJFgq6HaDbKPIF4yJWO8o
hwMovB+dhYcGxmRt9hwk2V+kowx3fXnsDI95Ch2YUIZbu+03aMmIOQTthRqj/0PG7F5d7suZmMQR
P46s0GUf4ui4/snuxuyNRUuVmXroIuW3/7gFFoguO8ciDNeum/sndprrodKcjZqBL8gCN7J39FHX
BVVgKFN8ODHlLWzMUhk15HL/kCqHgYMx7ypLM2tbz8FZ1V5Csg8tg/k6Dom/bqIaFZ98naqmRMb9
ugwTljmG1kwBSiDzZYFj1AQlge1tUHviB+oTjlHXC+mhLXkK0+LJCrlyZh42jkkmQ3MnSIA9TIIz
K3NJbSj/TgIAUgL+e13Z9kvIBnwFIRQMH9dATnwxYu/e2BXJoVOYl0wWF60TMEic6csdfhaXul8l
yEs83vOOWQ3xcmu7jM4hTl0XBOvKmPF1eYNZrZUwoKUjYgxfrlMCqdaFzxgy5Byy/IrHddSyVDiF
RsceLYdj+TLrkuljrx51Q/nWciSryUpGqCRX46GiM5Ieoj/Ew3+XBrqdmxfL6t56cIVrk88nIWVt
v5DQfNYlJOSgRoIPPRBAy1x11Qw0GNJJfpKyOE6pTgnozCshldRXDepRl/2aouzLDDki2M7162HW
OeuQbJkScYaGSSeqtqJEyDWkzkPk6xOSOvGUKcVHOvTXqjZn9jXRVbhosOoZHVymxFMEbOu5zV3J
cHbb82gJJkes0pnpGyh5Y6OT3btILlrHpfO0g7NDkbKuPM5jf/6RFLZoc3C95DLPIXRRJ+lz9pFV
uDHsGgpQLfl+I/Ef3KEIuxJnu4iHQgct3RTQnjY+h5JI04/Rtv4BHBn9V9w26y7iJcv60zJZyNpI
ctfqSa52Ygt5J3JYgFQ231QT2l9N6NtlgMJHXVGVvC9wlSipLlrRv6jnZoUGncF99wChChu5auFj
tkOShCxazvRP0b0vR+hynuXxZ+TQFFglWkrxnnrR3o+YDzj9WK0gqV8ku9cdbf4nFOkt+WlPYfXT
u91XWbFXd2M+s9SkZItQ1a1HiQHTSs6NUOIkDpoFFUIxXq6g+TF//VTdXR54BzcaAFVaL1buMOQJ
9tV8NolHAA8AGleiX96J0nvQNH+fGcnvBcqRaZxwmRpN4yEgdZGRZeC7d6+lAvMtKjCX41xNvyRQ
gEXTMczhaXCjDxSHDPfG1TLmLFn1rPET7r1eRocFDLUovQZyrQKeA4twQC3/EgcRrRskP0ieqIx8
gk9FlfwsYCHb4YniFdaGJ/B7F4ufuElfFcBIPTb1gmhzr6jhwjcXRJTfy7oOtd9+asr32aUOgrpT
wnZR3AamnEoz1LeoLRs2u6G6+eq2uGPRPC4LYEOysWNAsxKed4MF+KggqVtMGRy1AZr31n9R7dM4
Ut6DcUSfquxmvVQEK6rDTEn8OpFdnMQz13Ou/SzDYdNRduKxZzwFmtMBb1bYfO5GgxIeOjQaawXX
IfQTV35lYirqdj3it/VykbIY7cnudtZZYxRqEf/chahn1bvPxY2uhwVk1pZnxoRnpVXCvUAiCv+E
pXcrtGuU+dvZZaeZOpGNZ0Ti/6oRPiLMtgA0IdGN9mBV923svBsmRzJq09+hktSGRr31GpMVKXWI
VbvPLj3tKerL99Zwqw3rnbXntFe0ZgjhFUpMdWmjQiLh9xPEeP5SM98+S0EHaAw/1Xi9aO6NQHO9
tDetIo0ta9SuM79tQSZqZ3+n9oijUOEkVGejpqMRT8C8gcdgjRJbIi1byh9LZZ9VUhCBNCTu3cep
0y9hQWxFb9GfCbs6QevkGM3ll7oh4gxpmomvRlXRiwAuaai0JLGY1WNc01Bk6h8aqgqg7R61g1Nn
+dYfXSghRvO08LuSmcd15O7Qzbt0gCbsPtatWwdpeFNYIfeyr+3I9s3+gUCWZNEapnNX0/G5kN+5
Vn8popXqGVl8vOJpOZC9cVNMkSIiVIahB0NkasZRsD31XsCWfuAixIfJSc5xx7lyA2Z+X9iHqXr5
HlxuXdO3VYKHuFE0Okgi2d63kOk2Dwwxv5YpizFycoTNTCNavxbM+TGeRsgAI3IxeAunOSl5yeTX
KDFPUfgWCxREMLRaVpq/pQS0sRZYJJSq8Vzu3FnR9VQPtsyemFGcLKqXVGSEM1PQq3fZLedLVron
AnPQlzl/sqHCJoNEVyfkTjGPpPg2o/FJfTyW7SS7kPUmxz3LAIfrkE8D0nDOzqaS1Id8pqJ6xsLH
A501nvpjkxJtxKWxqlRlpd7mpSJW4/Slvx4lN/1CK1J/m+BFyhM1dl06wBa8As7j5GFSB4V6guM5
SlrIe90YI5IoY6BsRA/h4OUo1LZ2Rj9M1/CJL/mX3XDwajVRuiWcGt6JWZXarhrfw7p8dEb8akrl
OcNtXtWV+7w8SXpUPuCOdEp59vtxSSXCJfrLAViYzdlJ+AHMNo6o7pLk3S911izPftufrxbCoy06
UTHtFIqtQ46zMoPorw8HY2Xr0YNRwjaM8vKjLV4my74vBClV9DrW/Jnm3gMOPIUftCKCgoP39qo3
4a9Ss77LJ7FLBBznuuQDVVXF8rDRXNyg07RDEun6qlRV0wvz2gBLUFEsxzgfjtikHpHovzWDp5Jf
udKH5zBjk4wl4l6ZpsUiMeboSj6X+lbLBcnY/ipq7NeiroZ/pnGGwTDAtnE2moH1jwry/1cQMVEJ
Sub0P/7X//yH/7r5ryDi95+m/W9vxD5FefT1n2nE//o//w+NWAIWti2SBnQQ5wYpsv9BI3bN/+7Y
ljBYQAgq4wVU/C8csdD/u2Pphi5dRJOWi3b0P+OIDc910EU4BGyZKAT/X3DEpm38VyAxSjtJVpwt
pWEIzzL+i0gzmMSQ5nEQHgfNJjrTLH4A0ZHQAb27kWytByI8tgzdmAl13VfLwAOjwDkZjO7aM6cX
znHoaJvyYB+x+UfPn/gbW2Sq7g12pSO/oth/7EY9x4aN9rYJArSZVenvMWyTtRH4l4j9+jQ7m0k/
mdaECTPwtDVb82TrD/P78OUIG9BWV8lNNx9ctd+TJIkNem+u64JsKR3+Wt9aFNLVsXbH4igEZLF+
4owx8+FLBug9hTswCSdv3vDHhz5I5/OA82+WiQeCoHrMelxyyGVxk4JohKk0pKZx9MIm3Od+Tplp
VBsR987WgD4RZtHGItsdR3V/SXVrvuHG1LYZxfUWbVCBnAfhvTEl3rpsS2/L+KVe20aY7YVbVByn
PCXSKMEhZ44vSYcX2I4QzCGUmPIqWpvdF05a9dhup8fY0yOqTdj6HIJTNw6sjUqS5tEOSACyG6di
62VomOmDtIX8AdqBzynaDRHdZhiW8cYkAzicpxGXlPtMoDviuLTA7t9msIYo1pCxG4esNO9l2w9n
PdTuhmlsp7Z5c8LhyRY1NA0H4pEB8UqVScQSRe+K5sVgaFvp2sNQeo9OMatk8Fddll+CHWZfTiw/
rHpH2ksN3tAlgJSA8DRApRSypoMRNsSY7+08CJQVvafXEtc2Yv7KlLXZEab4YI0jfZnBoE8jkjUB
0zIEzJomNDnoQtIHV+8vQN8+ooKKa55MVMSjUeyYD/Gc0gmlMDUfSCEKIC8Rxj4GMLKxXBviquGw
GIUkV/TAHjN2+iD3FHXYJmpbr6T90KFD+Zitdd3mD62EximDoOBxwiqsNOYBqi/+vMkMWFEFBHOP
f9osuOtmVu4MUXcs9pMLNA802br1XBqk4vn2E/TIxwJ/9roaPgm0k/h04o+KcJnHmnSBMZqHg2bx
+COuYWVHo7vtMkLYSMzZRTXbnlFLwnNj9zT0UbgbcmOf6CSGEONyavqSfnLw9taE/L9KnHAbWNqw
h820zbru3UzT7Bj4RbztwnrDScBtNpLhh8wDj6N/9pEP9qYiLlf1Y2gNF7+p90aDFK8QyHugRG3T
DE+VEYUvVGr6epo9BnoN3rRSEn6QVRcZ9Tvsc8NreMcz+xzVzy5Q/X0hMLDo5fwdtxnVQ0Ft6ULf
9aedl+vciwzX9l1ao2DvMYzi6h22hduGH4N981OnPZA7q236GeBK68tDSFETJR9xTB5xGgGDKDe9
NKOtZdhXWcfVDp7Hup7ec2P8wcsk0V7ZV+oRZjWoQyWPz8J2p92csDkg1vM2TWG66ajBmEuioEAg
sIFBccBfVe0dP3iqSYvwdP+p6R99syFx0gv5DoTE5TyircShNCvZXkiBh7uf7ZH9jaUiQBlvhJF+
0Jsvb5rttdF8jSPiMtjyNMX6lz6rDyhgd47UY0eTtZd9yFEWN8FBc3OajKD+05l6ClEUJ3Vaz8fK
9MwznT4TA8tH+Of5r2GWnqr0JQurYttG+dfUhWJD5RucmtzhH1OEP2Wpbw1vsB6joUHtZclHCyjQ
aQyHN4K8mYGIN19lT6qKDWLaMUoYQ/UWSlfleh0Vy8L16mADHxuvWUgvPJRoKlz7B3dTpGHTQtqx
yiav3diJ+TNg9RkyeCGTMzGgsPW7zDLE0c0fitvhaiG2WRdKOtFnxc4yHWPjyd9u7gS4t91wA7xm
F7bWGqZZvXFLTqaqmPdj0VMFYgR/IvFUdqAFtAmcOxzNfVhHlNf2tHHaGi6f5mk0q/o5kQPIGOth
LDu0Y+iX6lC8ZqXOgjss6Q7i44R66eTjhnAJMKGeJGEkMLRVFhF/HDJY16F4XaoseK30g+LqDv2w
H8vSZVybK/lzvPNr32R2ALJfMZgq8B2nxtb6jWEjebQ3jeaZkMWBXg44E+yEBr5KQDTiEtm4U/5S
pzX8US+I93PifTqe7A/ZX5I3P2JQEmt8XE/NVI5H44DVJWdPNT2m+lWkjsMJx/HSlt0mFLjfaig8
rLZrBohBvbecEhynV4WYX4OHyvZ1xDDeNrYtrp3ojWdBBRFHT/aSFNxrH1rHvuaxNmQVep/GvRWG
WGdU2Y6Q+Qe22/DBCfE8zjI6di3MgZQO/Uwi66U55JC5HgUSQgLc+qsUnRrE6A9C916iRiNEudeS
mwZp9KalAwnasXMIy+ZgxyBG2u5lltWrUgonVLWsdd5xYKNkcId3z+CyNMZqN5QgPQtZ0WA4FmhX
DW2f5R2rqJwPBI1xrkKq0MD0zdWjO4T9U4I6FRQ6ev/66g2TSfihi31E8vfq2dtNvfc0s7d68ruq
PolphpfFSj8aK2wjpv5Z1sNz107asQm4/r2K4W/JhUnNocLvsE/D4DmFJn75rkVdXDzaLF2Kgp1t
h3tsUwwlE9TypyAyekeM1U8FLQUvLcoDI8pWdS/qXWQPzDgH0GEJjOCekj8brXsNy2rXC/EcUIBE
KVOUzvMIJ/Fh3HVQmTEpH/2pZXqbYULncYR0ZtoQ0giqwukvsv+IzAhbtZLCM8UA8newQWg86oCO
IccEnxWbul1kaMlB79kLF3P42hdYfabMhJzJRFFpkOgEPZTD707N7NussjvAqne7G3d847Vzwm0I
w6s0QmwPuXlwvLbbofpqDoVh9Duiu2wi4T9qPfhThEa+r10yDk3rwamGhhuId0zXLHx3pochpdvI
yHXOpiNM7HCDsXHIYEG3Y75lKXUX4izmgzoLsDZbySogsb0q8Alo/XM2tW8pgRkbIBEB2Yj+RrIQ
nwKvPQcjtMBZ9q/EZAYwgzm5GraEFxIN+C5Mgi+46bE44oQvf+t+ZV0t7HPAYtvNGI3xaZ7aYxaF
T5FR2g9JaX8xa623Rj0/RYCWIztQ6ZkfaJk4EatPp0ZJhhAWHL/PgCwg/MsfteYwoRdqBPyEMJ3J
qrU70A+x/eS7xt8sC0m2dlAlGLN7rCmf1vUg42PZhNtUWSlgBiXqQoWAuZN8zkeqFeTrKFntnLMu
Gvx6lzVVsG2bgUV2YGMbT0hbqKaR66u+BPDYd7P8HSdAvMYhLRkVr9LE/M3UHWGdWRI2ZOq/kd98
CrNwjo0WPaY8RR8MRqCbbC6ZAj7mOkd0PszQfqf82a+qRyzlxFF28XM8X1lPPflAfretE1FSAqtC
h8MSy5hr4BBFdpcDVIJGPE15bW50lBksvaxd3ejPxdjnV0K2GRVRonsuz7GhZIZsqsM9FtV+Vl1D
92zrA4GRRf0kLfsMEfICdI/Qn37sDkDueLz4FemjWtPwlJ0ZsY+9xgqdhRw52/WvTFTvlLzUdg1A
AKsvjHVeNrcuJ+ByAGcJbSM8lsKq7knLBizv4+5ipEhFGhzd3N2831JlmvD/BN7IErPvXkdpAMlD
awpibfR3c5tND70WRxthWauEjK1jO8NZYV7anVLtL2dMTE3esffpybs0Tj6Lghq5oxZLilRhXvvA
tdaCfzP698IEQV8fp54U4BH3yaqxkd+4nKvS8KjNtNndNZOLt0aTyWPs6zOFdVd9ViSFMugroeH5
CD4sLQi3TlYJbMLDm4jkfpb5ZZKIJgug/B9+Gf/pXarROBkfm7D/6awGc7pwgk2V2TedZuNsd5wo
UbwZM0SXlu8YRwbQN10pqX3RHJ0h+t1Y+NddrtGEG2ATppCb0rOW2fwoDP67cKjeJyg/JrSfRmF/
qFgJcoME1FwEVCB8P5fcYK1TNI3Y2DHoh4axotTD30ECVIhK5JM0x6MLXGqcb3UcESDK0Czxnpx+
ehu0Gg0kkCLSoxl2fLYKXhTkRgWz3nvO4BrZCnAUItBXwCO40zgcnh180TY8JBe6ErrdbY1Vl0BY
gCbBl691Rw+Okg1PCWkxddxwMRVoyYe4pFhdReqC1ZDHSCGZzN7ZI2nbOI1zcGA2ecbrCMFppnvr
x/JX2RBT5XhgZUDONujivLs/eX+oPn/JnjNEMM/Wyl8m/keG+DXUqJhHC35aeoP8Nrccf9K/zYH5
kLMGjSAWldqwmt3mJhSOqoVLZcMMShWoSlfIqlDBq1gcu7CsGphW6lvFMK5KWFc9sDGwI+S/+gxG
TW18tJ3wXA71LZ7NjxxeVgw3y4afRc7WodH8bWoXD3oeXJmHo1YeTbDPGYOkEAqXCxRqhMpVQOey
oHSlIEJ4aNu/kx49cXGZFc4rguvlCeuC2OdxktqNrc62cX51UMA0DEyB6yN+0jZlLbZzyeLuo47y
eGdY+j3MoXDEnMqYqAoTIkEsiDATnxXsMRyAl6Dyr12yNSGTuRDKgjH5tJXErodd1mXemfoXCo/C
mhnwzUY4ZxMlToKqulT8swoYBaN01wGuQmnnxPlVmh0bvvCPp/hpaBnAoNP2QVazXWdjlTB6obOg
fMyWjyaHxYaxjFy0gxfSvGO50MzqJVboNmMAXzJKTONkuZVoDcfCPLWedQjBMhLq9e4qDByK+XdM
3xBKOIMH917Di/OC8O6Xl34ov6TOKBN3qd+zaCvgzM2Td4PQ8KZcgSUcOk8B6SbCY4T9SlnxxvQi
pYyie8YBc0tg2QUxUDvRC/vluVSoOzzD3XZU+LsODl6igHhEZx4LhcjTFCwPncUewkpzbOHo9fD0
egXWw61rrlw+plR3FJmUeWtT0ihr1drCSbEAVQMLsW6gP5IapNDKzB0aaH7OoL3AMCaJFcq+5otb
3jb1hg6QJUbaIkaZ/Ic8GM+zCrLK4QXWRfVTOLwA4Khri3toVmjBppLvnoINFnQRocIPjl1Dxmrs
dcwx52tK/ib53gezA1qo64qJ5D1FrH99hTXUDZc47HLP5IoyDvChHYJAlFfHvdQVZUEcmjTz4YXa
8beEm6gNx0ZhFGMFVHQUWpGr5zop2OJIi4acEdNrWfwuFZAxY/0KihlIo5GR4eY1tzJAI9/CcWRu
/DAqsKPf6L9rhXrUoQMr9KOnIJB+a99FAHo9rG7kVEE30eVeTtrd6bXHDo6k2TCCKRRaUi+9nRaZ
j1JBJ7tiZnVYsaKzQoH1b+Ju6w5clzsyoKt1maFjQ2Z6iRTOMoJrmcAoJropZAEchSdNsS8VBLOo
wGEiUL/bCpAZQsq0IGb2kDOFQmiONXSlIrWPli63sWmR7Atvs1DgzaHdpLM8s0Irrkiy23sOo9OH
1RkqaGeq8J02HM9g3utDiDa/Z62NNUmhQAJkJyXWSQgHY8BKOTWG7yyGUZpKjajTuQZTxbFhMOrc
4hM4WwosOirCqK0wK+NLHPYbyi0fBEb7aSgoaUthM0ApHYQ2HbHqF/BF2ocpZMDG/uAjwJdU1VoE
vETf5V6DYbYm9BVF37WIDHw0aOLW0VzAS3X+Zj03aCcrOkm7/3AUU7UYXtKUjW1Qs+SJgAIgoaQr
GVJpPSCic3ZmqT11qZkDSDSTbWjS+GWk445WmxxM06e7m23CHAKJdgsdQg859pFSHOQ5D9uBvJpj
YtuHaXROtWLGVsBjhaLItoonmymy7Nh9F9YwbgbFnCXAkWmVdak6aLRGoGPXF/BuzI66AGRtWzKo
TMvmOsRozkbAyoxiV3gSxm2lER1c/bF9RoGxE3/PaMTXCQ0dWQ3GH3KQfjLW9bsh9YlvdGX80Jf6
Sw3kSFeMXaKpbq0ePFmIhX2356r2JCaBiaxhuhxqQdDjhqs7RFrEN2g2f6LGizdu3J8RIF1mw98l
Zq1uUUvZ7wDxFWWhgY/QjrkJ1Cjfzr3kG6M/Haf0muqML/O4fUoL695pBcOBSfvMNdNCI6if2l5a
dGMOUn9du+BIsnxIxZHuYH2OqNt0K9nbWY/rb1/77Rt6WeaxgbMtyRTegs4gdsYCUJwxGc1hMnfN
NsTS/63p5iuASCUqCpJ1ZvfznoHqAbTlwZf0HRr0qJWsx/yEAnZfBnFBQQabOQfS3Cpacwi2eSaz
0T8jeV61IJ1rTZBjwKWsWqYnj43kSaovgSJAhzEUGwc8tKU40VFsrLUEZDCB9RJHX/OvX9VBPRN8
SsQBmlvtxI1CR0ivs7FdZp/Ll0whqidhOic8K1yAy2+2XgQpCg/iuuHMPHVBhJ6ZgdUxtkxy0zvj
ykDG3hVV1pzKXA83jGZgIylMulBfrCBAhdAqtPa0cNKtAOsFUxiajdg4YHec9oyTyW2f+8OQZeCM
8rw8WT28m+VXQ0tR407HVO0KUyc8dsVTZlRRvG2S+sEfPFqR5afjeq9PpfA3QL68dMNM3oX7zM9d
XszyK0biBR/7//V7VKGbMSZfs7H5ENnIIzhG6roZ6hnRR8jchzG0ecod819fwpy2lc3Ku2VkoNFt
pffB+0EIm/ol+kOZrKomyvHEYZ6MWp4/uWkD1dD5g0bYDz3RNnvuvPLURiEMjZKgACPqBOp23sTl
S8ddsx1M/evfv2XaLtk/eQlYu2Ok9u8/KCd0Sv/+z3jKjM3UcrT/+w+GggWGVVHMFSXHW1A3e1pJ
nET/8cWr0Wrw6vjNKGq3aH6KdexxF7iN164ys9P2stNOeYPAsQ2U9DCrXmTqZ5cioB7uEdTgfmop
+X3YgUStuAJfnt7PW6Mz0AL1mbWpIXmlHSm0YXIsIHp2WQdoIqdZiT0NKl+WAPwJoqcs58E/sOZ/
Tv36GiGuWMc8S1e4VU2ep0N0lgQ9YEJhyIu619+i8PiZTRAoMP+O9AT2mWCOfd262Rabma+NL2ZQ
tfhggTgkqCAD4d4HbkPii5gqoo56neJm2EOyXEkuSiwO1p/I5MEy2kwgkim+Q5otz1qJmc2QIYwQ
8zQFo3oIoOaw4V1tyTa6iRSqqD6HW6MgYL3M893sVki7SK47tIyG1qUMTrPlYa4c0abMfQdsu9PH
dZbo4Gmn7lT4/S9cJa/6iAM6Zh7kFKduyJ7oE611aJfymPrkwg61hLHuWOyD9qAK+VJQxJnBb3rf
9FZqRrQj4I58NpT2OaapOi+/K7N4bPRrIEwQY7QqSpMsmXtm9hsEnh77vvWTac5LTVMN6ukhJVn4
aE0Fo0/hI7KKL5ZlvmKpwzVuk03oHh3R1SxPUJsE/XhvJnmKk3tvIjUNrOHR78Szh0No8OIrNo5N
WRVvDOPp9wl8p5XMXyfBiQtmmTSQ/jPMvJv6saWL/KWFYSmdUt+EUfydF/+buzNZjhxJk/SrtMx5
kGIGwLAc5kLfF27OPS4QkpGBfTesTz8fWFndEdHdWdLXPhQrGZkhdMIdBrNfVT+Nsd70FULc9BrU
YpMHVoQzN39QtvtiGyg49Khd0S/2WnSsrOXcfB8a61XzGwLToHwZxprVmUCVJmbYpfnQ6HPZxc4V
g0qXVG37svx2+Hd9D4S8M+/IOr27fXjnY8NVJdYyRrtH/KFcppsk9Di5wUwUKO8B+5+Z2yMj5bsD
v/NU63HXm0Slorj73g6a7RXnXCbgPCvNQyUgWrT60SSZv1EiJ1GVwYKnhjQ2G5BcCDWEH0h+xvmf
KQQqFBPguwV5uriElhRiDudUQTiswXQgp0ewAZ8OycRTWzGDIgyJaxjr860xOQPVjTX7Pq043UcN
E4ed6hjTe4vhxkq9fl9HsXNXMMUs1VKGhJaRlUWxwZXa0fXBr1Cg7C2XDqHIeq/TadNbxrcbfNfR
mg5L/8rt1KvhAHDSzoPskh0qpX1tIsElvTbAfDHzxltJWVF93TiYEZb3o6EMY9tEDbYlnFxyqc1u
xDtrpUUVkfXWl1DpYWhA8Wh6aMLTJ3kbnG7ZJjSbcKeHjPbVoHl07JQBwuSwsbFuw6KqtsNQN1vm
NaRAE3WWDOv2jluKY6aTjwlzMY6n+9hpf5CuMa7mJWFHdxFzQWNYxaS9VvCn1tDzAJiOlDFE1re5
8nh7fI/4kH+e/foSdNb3IadRsg2YuZYAEUj+A0zjH5Z/FccunRopZAwcgqVnQznmJg3intuxfG5c
eYvnd9iqtB82jW3ssvqZQ5a/Qu/3Vpi58DEOTXLwcYa0KUfKPFePKOpkrEOGv/7gcnKzDKaNNZ4S
TKNx27N1juN1/Qb5rF6rPOCpGvOWeM1JueWLMNQNuRW4krAxo/kF2MkBo/atliEGN4efbHr2Ko27
gzEoue+d6DGJAFh62KGWunb6dgx7F4YTe2MsylzXZe/Oacs3cd2RwYlN/Hvenmn2qxHhqAk8Huan
1JXnpsHxzhasVQUWdlKXQeVdMDd+eC7KDR8bXGR/muV8X9V3rglty2YMOAZ8Fpd/kagUIbgOXpcP
fBPNmy72NwahM8s2jmNbMpzo7Ps0hfk4Je9tH+59p8Teq2eCuczi/EHcQelij4uNe60mWHjlUrmY
Gpc8zc5V/0H/CUi1Xh9mRSUYQNGV02C2tyXiIbBla+Fcqi7cAPwio+cSbLaMfepMN8yp7h3XwSul
74vOwF2Mczqzbr9+7qQp4BMpuUCH9sjGLS9RS82IiStBzmy5bbiYJIxdyOMCIwzS9bazsyfyzz6q
a7i01k5/gtPclZ4Z8eRZzoiKIRtRXlL+l9blXuoFGQW4Mdd+EVwcfNkW3Jxdbr/7zHGx2KrPinUL
DsMR9sgTBX27tolOCk6T5ffHOGJVHP07j2mSpRe3p45YwWzrvc2mo0FgVHseYMEPgakZPCo2H7wP
bZKsReFK/ISo7o3Ys7jSNgp05GoU+3lovjHG5bDoJRwj9Q46zJtR1O/gcC6YKW4baqazyp73ug+y
dZ+784Y9yDmiy0P49qMS9ksFmNPJ+QXYWx5iEgdrYgffqMipryYm7xVWigoZ5spgfMqefIP6ekyU
s0EOfBcdI+Muq56Sfjz28UUo/SlC9jhmSgNoS+6mP/Og3WW6vxU8DGSEZGNPh6pkTCxJkAJClgvN
HrW9WQC/E5oY/N5dI2ZGzKV57cXxZhL2a41rD/UqOJUB1RG4Ezp3gpak0FJIDmEje0u6/qVNNYUt
cXxrgWUBlRjfD7r47nlMkFK7e/UyOIa6/agn+1teF89Fxragi59qp3+zXULsPRwX9hrFlvOjywMg
pk5mSN8jbW191IkrxqUglZsPxfsZeCNsWQT9sZQbL6P3w5sewsTQ9zS5nSuQJaLGsl6N1m1Gd8iK
Jw0Z2LrH3c6thNc2dnlHq24cN8UAD6NUDT3OcfXKQH+NMUkgeGl0SZm+06fI1IsHBbKYtQV2cS1g
IfDwFDZ2AlBZ/YB+a4ZvxEC2YqpBfbDzsT2elFhITkxe75QhoisXC+dovxNctLnUjwA13hmaUe1M
ZZXh42mw8uJzub+DMgSgo50VI7ZqlZt6pp3PeSQOcaDXl9WHtpurwZrOYPjx4zVLWbPpTiyl3T50
tbptu5QDqGl8UiblrJTxDM4d3FZNu2DOvkU1WLPhA9mF02wEmaZDxMj4a7vv6u+mw3xKh1AYfAN3
7BjdQvVho1KzZFKHBJni0wDhwohZfrQNcS/yzrOf8/EpNg5GHmitysfWIQ8pf29vHGsZP6Vm0RER
TRd37p0gtHHqUEossK7QiFFkSgTSMnj0Y+dVROgCYTBeT2nwrEV/cloP1jOJxqCLQE0U1Z/TQuQ2
zZneuHnngnQmWpWeSo5DTBWQQjR+VtcCmNG571YbQ7VxMdKPiWSQBAc5HfdFLjc2Cv9KLtmeiDHI
FerBsCsN9VIDTT3ULVbaRKJPuvELaJHbjk3kLvBIw/hmes8WCI/C5L5ivNk3cwP6JInolhQTv5GF
xk1pkBRFvcm6m4nhat/VI0uG821kXEFbN+sKby7cHCO60DJDOVFQBthGt05Jl2LUvppzIjfDaM1r
A2NSC+3W9NxwJy0YEagnRx9GyhH1ZkWf43fEoFPVcqooW3Ujg97dWd74xEcBlH59Z6phOGD7uV+I
94PI4AIbPGrjggdZHehNMg7lGntYvWazRvlBwW/OEnUo8A4F0FVXIJK5VbhXqEpJ2eS51IZNjg8v
LFkqasLDPMOeDzkQitpCnh+QS6W2B+YEzp0/YQwpVXydMbfaoTmLXS/Ti6qsjypMk7NQBz+9aThk
33dyhuQSkqNZ6BFUhIc6Z2fDAytPeoBVoTcfYPoshR6Q4KsErxTTvKrL2UdGZBP88UkzFhrM4qLL
4Vz3prNCw3/WbZmvLfXqV5+OBg1ttEQoKQO75PF8KSzGdA2a5dSGwyVI770yPM3MRFyDsVjJ9N7p
smGbzcaPZp6RlOLBYVke/VVp9geluh9gl5x1FlC9k4gn2/iWpc6fwp5XQ2EWJ6vAOWP18XmW4bzx
Q1Oxfbc28VDcmJRF24qPdeFXKBj4CeaWooKsoM4qcrZdFe6HVt/0chRrezIZDmpNuQpNacyjidmn
NRkxC3RBNxVrQEgQjwQOQCs5tN206IGEZLKAMhd/54y2ty8Ld+eNz4xnmBE6hrv1dP8BfMWE0RY8
DKP7Ks3xmXHEE7QPHnC13+yM3LkZi45Z9PRdNkxks44tTYNqE+K1X+VQeVkmDnMlaAjyaBSWQ0hm
suRBYmTtXeLQdxeBEVy7gJY1tIzaZ1Yfesk7deU4ffPXIcP+RDkuqeZtoRt0+SqgcMwbrhHEryFY
0hpRh8492qxrFX86BRRlAic0FHVjsh44foZzvm9n99aLPTxnQGtXE4/svTObt2TD2Wgx6lSUx5JC
7QdCAtUoP4ap0PRSS9giyZ5nX7gr5VNHa9oKmRjzSZZTfgV+2Mvyu0RFEbuz/t4vzIfe/d4mMJd8
L1qIdx+V7l6x/wZVk19nKmFvw/8wkWN1cLNsFwSQEkXHMddsSWSZ9hG5e5/Gzkb7M7P0Vuw59RnM
/TYDB7Fm3Dhl/hTH1FLl1nxV2Y1FsfNMdh4eSFf8qKls2vhdKKHvOh9Qkag8zBNn08fyEsGTOIwD
bXLt5Lx2H15pRvu0Rk1ixNgRObqC1su4R3PkKqotGNon8nlPnqqvI9PBEe05V3ouprWqn2LgIztQ
qQ+OaaTHmPuXDV+WbLRZ2etupKi4ycCD4JLZmVqjrBV7aelhhb71AK/E5GbFNM1kXQbxu+OZ8aE3
+9vWUKjzY9evM+Lbqygep/Vsq51f9O7FUKRhHXFODGvYRIxXsFNSV1YCqY2Jg8Uy2yPm0I86DdRJ
GXuz6rv7FCzJYurHodej4YIhtcT4/ct9/L/VXy0tR+E0/u/91fv34T2OfzZW//VX/jJWS2X/wQRF
KtOy4cv+u6taOuIP03ZsaX+ZmoUFYPQvV7Vp/mFa0jV9JVz7y3L9765q6f3hw5bzBAKHKzFjy/+J
q1pa9i8QV4gyGEmhvzumg/pi2x6vr/p8v8RF2P6//yP/L47kbE6YVj6IKjH2DGq6PVEc5gSFvE7j
1HjJipld7FCc8EPZT97Mzsv0m+lIpNXn0TM/t+xcWK8Lnk8xMD4x2+NRw2TQlFefBAxEiNKy2fV+
i4ajJXM0rXFi43ehfjy8DJ5RnLF1PcaVtxU63ru2No5TCrHuK3QIGXClfYPlyuTh2snQYPwtWhxr
+Fjk6Hwj4RldZSChMapV4AO8wdrHGll/KgaXWH9AuWffznfziDdCOKVelxGBI5bX+zrskxXN2iaQ
9Cy90m3iXWtOa3PrPBHUI33VPtSwAWwnwNdtaHUKU7UZu3A/J9a8/2JbFi4roFWeMAxkWz5LzYr2
iXATNEABApegRWQPcET64bNlF29Mlb1rSGbv8mrodoPhfGgaD7zCbm6G0L037aa67Vm3r7KJxnDM
ePc0G2QUi7n4WxMfjwnZ88uAXdquXf3SesGPuup6lCyk3xG3G0E6wuVxx3aX4S2gw3Zv+myfBDWI
+xHyfNIP3Y2yw+t8DIhkuPVaZo59JCPzoyyH9HbojFcjFndtac6XXI3Tqkvb8KGI8Ui7zkhJmI0e
3JCzN5eOgKQQPwZ+x1Mcic9E+85N41JKGTAHX4cC8hzszcd6dEMs5pDrK7xyd3mYxv+CRuwsbOr/
oBF/fZAdhxSC8AXZN+ktuN6fPsj5bNsJKCDnoUDKSUXQ7ZXVqU00ZtMmUH2wKHF6w8/Fj5p8E6pY
q4oCS44VyVFFZnsLaom6olK6a2cod0Pay3u3oO6knXvrDqnP8cNHWVZLnMwLySf193Eq+t1MW+gm
g8xCsAiTGiIGp6cK9w4ZREOjtDOiDIeavQJx1ytZu1jyDYC/vT/IZY8vMAndlHm7iyaDx1XWxcuh
/9OtUgaHc/sCyp0povvcZ526RJXc9PPwzcwXf2fLR9Vnv9219DcSj7u0tqdXVleCTAsH87HJOPYW
lsA4i3P94adF7u4fV/bfii6/Y46mWQvMJRDy6xXnhLQsQp4nCGcq+zfYbuU5XghutXhw6xSf50Sc
S0fTZsCweW0RyfID9cJ2LbzNziNG3VMyGXdj1X/TAotEGnOorCfU7qprPhXn0Cs364s9Qgi415hx
dmpeI4cm22TRVFEqE3JYeNjpHKDetBrkkY22WjVBB5Ause5kUh440HjHePwIAVces2o5QhvenhaB
uzpKCe/HbrSevfy5Ab89hGP8ZFbgP7lKC+fK2nld6B6zZlhZYT1isgieQ3vk+F4X8dGpUNTTglCT
G88Qwd3qbRDtGTp8AX55NkhMnJmd6vUEJ3VT+xheeq96iwV+VWewF/pmvhez9b1wuvPQmDReks5F
bol3eY/huy6S8nkKh7MdWEzgkLi1bei1ZZVInyPbi6Ry2YsKtklh6Z8mvMXdQPA6jkrrKssj+5iQ
A+E5hFJJk7GcODRaWu0icKY5HETZl862WeShNvFfXdV9lnN8TiMrOFe4jtsyflB2f4CzLVZZm4RQ
aNNdVEYX7ZHqmiURFoMgxEZ0QNFzv8NtUZAILZpzAfh+nWQQm9gSXqXJrMCvyien4JBnD4Re2nRc
T2NtXgEuGbYUTaT7OG7Z6EaolP08oXM0NAfGMGSqqibdmNo3MC1dkEMnI6KZVQNXRuKophPCFxk5
s4TFWK29IewONtzWwMfV0mdi3NYu/ji6zdlPS3z6M02JD57X7dnbTMdpCq/7XuU7bvTv8O/IKZv9
crDHeh146SfQ1XafZ415jMU601oA/7Rwx5BuN+f0XKtmHWEXO3UsJmY1F9cD297tJOU2qMNwW7dz
ejtOQAZy+y7oUJqKQO3GWDF2nAj9456urr++uJwtqhqdcuI3IxiRVhygVXHlK31tc/JZz4NH3hzv
It5E2gAqZ89NAHSgYKc84YgxAoiZxWCO+0RYuGIRh49WS5vOkoazZ7uFcuDyeErDcwTUh7Nudaed
9rNromH/98uAtH5deJUQHtkuKSxLWr5lmr7168Jrhn0QhBxiL0nWKBhCREDMAoiv74L77tV8mH27
uU9r7ziN0Acbt0OSJtVsYNfmZmk3IvWnE7ESDqFkCty86MEt48CAqzUe+nD8PodCPcT5McDyyDHl
3IK2zsjqeoXh7KgvVpu8qvTRQG7II0vf1F71Oi7utXoeu8NAkRCx1QnDBWBbeuqzeONgyr8VBGY2
ZoiQyO14LskhceBv9SZHb4AdxuEIT+QpCjuCVqZkhF8F/QmEJnho5qurEKx0hAO8bEiv2ziUV8OI
ksxEljbYFcH/j5GyqX0u6ApsMBICGcr2lo+GnrnmNX3ixWYwYMQrS03nih9/pbRhbihyYj9ULS0R
YpnDdySJSiezd1grc84KOt9qa4HgFYY61ZN47vPoW1/FH46BMoNPdUV+LzwtlVgMcOWmU5M6te6w
irRDe4xfUwFoK1q9wDAeG+K9SYXgN3MDL8VQDAnweG7jQA9XMUOH6wH3JlikHK3Mn9iX0ZIL6J23
V48JIALq3lkAUmbDvKNmPOxbv0ppVWRc3pRZAV9vSM/k9L+XrnR29XSJGc1toXsYK2EZ7YXTYXfO
aufRKqgSKvOzpLK0JKdw7mY3vPv6sh/77sfff2qd5UP5H7uF5UNrsXkGEO84piLBvmQNf9otUDQM
Dntuggsl2z4eyhAcMBbME/7Gdk+a8ZkD6N4w5vHSq096LqZrW22lgZJt4eR/F5QnGQUgfENk7IJN
9NvYxFYWpeZ4zgeqDI35Ags5OY7aMXYwwO9Bf09vXtFqoioiulQo2+hFJKptFNOY+dhGeaAMKsXw
y/caGkeLfLyuS9Yyy10IUfGYnc0QtSx3hmDHy/hw4kGetKKxbCT0o1vrGoZ5EbjeeQwceiIL5rmG
tsVFBVnDJpo3zSF564POmt1Z7gdrpi/QDp2zGjaaO+cuyUfY0kGG70u1xPU7Y/v3F95ezhO/XXis
LLBiiK1aLoHTXy98MadtI6MQoKYzU2OdyPGmrlg9X+1uDu6K0cejZS+ueU9tB2rgfCM6lW3cnStF
6mOyjeSSlzdFpAws/tm0neLUWXcpQJ5AYIeoQ2PV2L1/Q1aGfsJmqVIkdFU0AotKlJ2A/uEMK1Gz
PZaMlVm2lGGbGWcC1SNUT1b6KIW6zVLvrSmi8jj38G0KMyjOTgpFlsf5gw4D1HqRhTjgxMGw2+D4
99dI+uK/uEiEsaQ0Tdc37d8v0kD7djPbg7qwR+SJmaTmbSzv21l0WLJ6seNnvjpmkq4cRpZHRLuR
40oCD6WnRoxhOrwmVJxd2pJoCNQ4rKYgZ1tr14Qz3Qp7UOrL9eJOcEIw38IvOvxKqMUmKtTBw0Z4
TDX0ozp5KTth78v2HOX9mchkuW2rSB4G0yPtE3Zb7eT+zm/djynK1Z5VcX508YM3BEkPlSVO2ILj
c9/DK6rQSBpBNVPFjnFtevm4ll4y3WQ2ixzIaHEyYEoaggKt0i/tIx5O75zDvkYkHbrDBCGBfBGa
eRy9GhJ/WhG/9EbXnDG7bKcuja5dugbXHeayRyGnCmV6dhALKgt/1MRCcgzDGHRTnHO+MtP+KuqH
YWeOW9ugXIiGFmPlQ70CqqRenYHbcuCss2H8o64aD8MaTXjMD3OyYEnhyFN5MCXh/dB3jL3BpulO
2gN1DX6zZEiz/HogN2VG4Iba0sEhkHWXeBZbg3DgVa0xbwI9ddcApaKzr+JXbO4sGy2Fy2X6YVLh
9+4BRYxpUQAtgxiKTYFUkXDvgt763rf0emEJ0+SCqEqz1ZXsGnv39QSygct5LFDnUtS4XYzbbJDe
bVNjSfcAIG0AX81F1t7YipG8MAjM+HJVuqU8MucvlbEMf1zjSMnkQRRN+GylOb1e+Kru4zo6Ng6q
CqDgl1x78mkY/UOaNe2ahm50K5s+M8g+7abvi3aryQeeEs+909VTbubJbV1zyjHJKZrKH1dFy8oD
VDo2QWHB2LyC1NOdBjsmcZ0Nf7qyc5l6OuG2ihtxBTQjfbTiYxTT31x7YbmtWmKVX996Ybtz8+QT
SzDMopFdHLcUx16zZf/tw+HAZAmrzjyzW8rwFWmISFO+jaYhwKAD33AaQ3HNxfWu/v4uZjH7/S72
LZvjqPQUPm8GNr+dSL1CYkpK+/qiHDYHY477sFKdS+xxLm54KF1mh6VfNYV966bGgxkF6sqEcIUH
llbXKWDgLLFFbhSnu9FSzcmizoMC7TsjL+7hIhaPDOsc5Kz7pWFmH5NIZ9gQmU++1zLg8xxARr0o
dqVJOXbiqR2SFZyaZZ21GsyDcdYOB/JbvBMhpSJeGkDr7S8is4BUw14veZtv+jTAPCQTGIAMUFY8
M72NqjCnmr03EjlXYs10psOEIbNtO7QgRwwn2AcSr/YY4bP1jYWRObhb4mDeiaCIdxPUZbjvckwl
lVMX/OCwuFUdBJcppvTQJ2VF2rp7c6v5kCTp/OjIut9koSDVhSGLqMx9X2jFQKaMniyy9AyA+bkZ
2fLHPHhwsBFsOAQZ1/gAoPTYYGjR/YFhBqxuAqNSL3NxHTAHXufCOieBEyM5N0w+lPXSOqib0WSm
Z6dmn99HNnTRSSRMid3PvAyLS9gJBwNjHJ5cixLRqtwXvjWc5LKdCRN7YnLju+tqQTQptkwXLWfo
JL21a/1RL7XsxiYuugMKjbsa5cxuPjbqbZb1u4LNHlCxPLgxawDQhgAyS0ZE77yI4JLWRnHTjilz
jcF4jvuy3xQYhXbNBPjRdTqOGWw6MCXRBGM+YjqvT6rsaRSh52BFplptOofEpRWRlMwRXci547Qo
Yg+Jx8FGE9W13nhVl+4JfBZXUZi8RCjvwPMATmdd60NOwMpbZj5n2DY494kz3XMdqKNNP6Fcy4fS
0bhcSwviT1W0t3QZ0JOsE8TzOv+U9i1P3OAdtw4Gcc0dGcoBq3EZo8X5wSmw8/Qmhv1fZl32lEn1
wcBGXtfLdxocuQ8wsK4z65gxzHzMCtrfQ0wtWyd+zlvDxJDWWncBOLlV1eAo91okdpg3Hm+hn148
k9BSWnL8ttMfQTN8OLXn3CfPJpGkYwTaaTvudWKVxOi+xxpEl24a7xRlKrwK3cLaTb0iISlK6pjn
LN8xRawBfWXlLh04d/EYeDZaZKtI86xMQ8tZBwUdGRHP37HNJ/iAefyIy7Za6bFIDhC/n6qw7Had
KMSxEo+9hWmoLK34zcPaWxMensPyPIf4PXWpv0uixqcpN5utqydiBmm8DSUl86LQmAJCfSDS62xD
DGwsr9X0nAZ87NgcRZGeX+sRJ4tO+2KdK1lAtCFhk2dFil79Vo25u7Id192beJ3wyZZ3WLTnK6Mf
Mf/ZzUOnAeURMzfQHP3seu6wavsB48k+HtmTgd/Dt5u8FLGp6PZTNMd6oISoWqKfLFzga6ZcWKLk
zoehd9F+KmYOwLeEY95EYeWTasTKUlBrv0XgcUiy0SlApx4Jee097gv2Rhd2KwfyVPLs2dFTEmhj
g5SXJbrZ19OQMAZT+cmpJraBnJ+uOjyGFP157VbiU6anRPYXWW1RmMuN0G20zooICTtvKHpUDE5t
ADuHPOxhM9tWcCQ2SB5EUcviSlRYGFImq87Qr3U9PIRlll2b3jQij0zHnHQXkAi2zZN61xn5OA7v
D3NAv/M0+cmuMCbzBltV5k+7qks+s2TItiLzxNms6Uujw3Q9uMR/yrJdhc4UnI2hnm/wM+CrrmpK
LWzQNw1hkf0srTeYVHvZtm+unE1qYqfx4Es2CSkQLqxX7nAjiaXNDIs3ghJ0GhCHCxqCz0XzCbmk
FBGIbrjJKgrk68L6kdXop+kopxcq6W/DhsiwDVkSLF3aXKimotT6mWhf8eoxO1/rTEF+iLp277B3
/8eT8n+rIMTpxeFR/t8LQjd/Dv/2Vjbpz5LQX3/pn6wd+YenlvOnZ0vc3d5PqpDr/+E6AvoOrB3J
/5kcoP7J2lF/CKk8Dq9wcH5l7YDhgS9nKWLnwlP+IjP9kwf01yi3/e37n0e7ctmZ/HRIQwVyrIWw
aSmhQPg4y/nkp9Ox7Hn2CRGyoRJhdks9lb4EZIeTDtxMl89rwhNgHGm+AtzxAwgXeshSLPHTRfvr
Vf3yKn6Vppgn8yrQtwSXiWvBmPnXV9G3wphrT9I4zQK0rVTwAKaM/p5J3pCpzbdT3mAHdVcwKRaJ
ydgQs/mBhBvtIiI0kKOb5l/s6cz/hCBS9A/YnMrQ5Zh0eb9dmMawTPJTojiYU4XPOWNCy+lLwkJ3
v+c6gWNAOoOeU72zrPDDxjy56hQ0hMUQQ83hJSgYOXUFyo+lGGKhiy/Mzpkss2Bj4wpYKJVVyxWP
zZBncUB03yWnhtQ1mDI4GuH49C8u8q9D/K+LjMjIpw052vXk70P82hDtWLYNNcj+LE6WO2L/wmGw
qahQtyrf3ptLkzMjXHMvka7SnE4Pa8Xzrzp7Y/EYl655W5jeS2AKf/MvXttvs4LlA0CJpmfZDkZ2
ZjTLBvunj6Fe6EQDDVwHvVhJBmc5A2WHEvP2LhQALls/KleTVb8pv9PsC5YI6VAfCHZwkiKQfZsb
t6GY/uXr+k8fTMRcJA/uEchWvFHLNf3pdSXCGCuzbfw9swTOqczlRRfhCwM+u7R1a6Wvpkj7m5n4
684Mh2ewGyDgCzxLs6JYNOfB+PeXSi33wi93rKuEhfCvqOG0fey2v76kqZUCn8DY73neYQ1OAqZ5
DUlD0zOu/SxuHrLgOjWt8L7GF/FYSGczKaivs+3EBEZ78JtBNd4Udkl3AcfqNc9/+4g6cyjKWbw0
5OXdPmiuZyub0WIMd6VS+9GZRgmIVRxtzuAFZ4RrOd5y0FCH0SgXS5E5009gbCZvtDZ9MH3QsUwh
neGP27Ysz3br9ldN1R444LxhxjGvxiWTlyVyz176xhoadh1lM93gd/Gm6UecwE2k7aFbE2Ls13RQ
USC9OA4dv4nxzOFkGhBo1gCWHv/+8pr2F1zstwvMOIbl2uaDLEz7twuMicsLk1x3e3PA9mcygwJR
c6qp4TyZidUckppiAYbc/d0YjHh87Pk0p/DZE07kBg4PJDgKYgtphCe6GP9scpfZFUa49dR9H6KS
3532R5KRc3CKAvezqhOs/PHkc31xHjskLxwcVG+BTldR5PkQU812R6kYuSzTvks989GfaH2NWlfc
GA1fvv4pXfCb2unuep8kmhXhc0etj3CO8CWLfNxtXnkYShlwOChPbltceBu7G6Kw477VSj72djHd
R8HtiEmffUQudyKd5eOMsZlJXnRLWwGAgEkYGz48M+Xoa8csAeXqPNnhK2tWkq5iog9tvY3CsjhU
bH9tqOfXehkUm+pjgkYNH0GG1ya5i+0M/fDAA24tHLhg3Nwxiecm3UPutM/OEK6TM1QkfXY8Xr2u
gXTLuMUOFIb3efKCpbTb82iDbCERloqmlzfgc0xjwnHtijvMOWCaqoa9vFn45yGq2bSpEtVPjNDJ
ykoeeLAna/wLUOrtCVnf64CVRHF75gy5SvSMuzmy0SCyapvlnbVP2+C96PsnDxvw8es9cjKsi3Vk
ybWL4WxrWeJN0XZ2DGsORGiW6pzo8mDlNN7i+9+4BoRtnqoHH2343tW0y+vcOkcyje8DBIJ7kfi4
IBnoWISRd4ZRy4eucEkuBh5Z69HeStMJz+z7J5SPYroZDD4tJmYmcETT2XQT1yamVN/7TpwcSqsR
u67S32KNgNGOsoClTnaqc+2Vn6rxOLmIaYxI5nVihPnG622TH8KY316+tNSJ7IMhuklnN9j6NFyt
olKyzHrjJRmK4mgoGd+O2KPxGdgVQg/1lPhiM45h4OdKnMB3DNqv4jiJD/XUvY9NzXQuN8a7XufP
fpqe5k5b7HhH62KL2gAJRSZs+c6yxSNxOS6yLP3bacJBTZP4UWXzoQt99/brC3m0+OB7WQTtkj+j
kMX7x79IFb8H3Dhv8/VnURIPKPkUAOSkByiT5D+2FoKdwoqx8XOArcQ6GceHLXit5UuWw0PhJomu
vr6dCGrfN1Y0XtuNs/v6I1sUgEMQplsrpwIIS9vONNPwIS0idxem4MhYYIzL1xeRKIjk03wjlv8i
8gTcEA+GgVVdE0x27r6+aOaxhCinz6/v8sajhZCVDtAra3PbVxzCouzh68vYB28eMI0tqXDowJ0m
KmAkVFe72t40dBcc57Gu7vxsACo++pqmPRTmVs8k0Ypj0lns9gkVLiXBw4NV9muMvM9VkcMyU+4E
7jxB/3LajgQzeD/htxTKtYABuxlJZAxwrHugiGLn+xCn8ZNm0pMLBpV2pp6lAkrvlbl7kDZGx662
ad4zx8+s7Py7xejimt+83OrvOIsF3fTcOfpkO7DGCG/vHex/BSfJ/aQRtMgsrRNayU+0Ix5G7guo
c5jGMe8cFILgph0YC8U5mb0m+P/cnUmT28x2bf+L57iBNgEMPGEH9qy+JE0QJamEvs9E9+u9QH3X
evd7YTs89YRBskoUiwQSJ8/Ze21/lbgt6a82kP3IBYU3eTjG/GbArFYQjBMN+rjq08w46HXyy2Rp
2/n1YLNyMYfOIdlvWtMjGyiYIRGv0YOSmTGGj3FefJOWYobF4rsviBoqW+VdK01iVw0HnL59EaCl
suHQmq+pFNOKpat5EHH5mOjDC/wd3AYRbqDfoZxGVW7y3I+35DZecrxevz/N3J6RgSKKWGRlhzoj
FiFJAR0p+aBLfPDMTH6vT3PuWS8Tx3LbffHwRT9ypbqidRxOfuKXCCHHZxevSQBibGQfEsw5z1K6
C2x7I1a0Yfxmd/a8s5PuqkzCftTAIiE8b2PPeIoQWuCpTud97HkNmkQADLzAV7CUz4DJ7TP51z4Z
BhaNEDTk+jigEPATROoNKvCuXfuxUQBU6B+8KBlOMnIf6OrRiSGYYNtMmbYmgmzv5HhaNMNbK0rh
BWMJI8ILBYUG2TtzATh6TKIKf2A5rsnD+A5dpaVeVds6hTk9lKo6pQAL+C0Zn0eLmVhMDKsdwdsr
56uh+lNZpdr7PO8nv7A3gxlPMM7zbG8l9XVW4P/ZkOWBi86DcUB8nAdaJ1n/nlQwH4DpvOAUwRjO
EDojjdBWiKM5HLW3SEUYULG0Y6eAmOdE84PXPLZOCk2nY3rv1mPNfw/8UJceF9Z+Pnljmx3i6d6K
NvIb/SlxRIF3SUgIi8J4OGSAbo61V1CBR1xZp7ryz/FSBxTabpROexSR7RznrnfXeoRm5IfuVQTP
IwjbW6qmXWaCQPA/4wH4ZBhaXyhqnEPmtJ9Jiru90YV10KR/MxSRCA4cw22JbXMb0ZvYK9can4Q9
GyeSn7gce3gOZzNzA12O7UOrwgJLibA/qm4RtrjxW58NDroDRMaDXScblRfaWhiWdcCa35LLycCg
rQOvyx0mZ3120Bl80Jt1a7orZYfIkJ7ZvkTUbqRFhWcD+QfBA41P3gDhBt4GLlC68tywPdzfvCaj
7rFWPjbhWkMbn+CXnSp9LVWiX/yCYNqoMCBevPR907IM9MBEJJAbquV4j7Pka4PE6iLBXtn8ZZPW
ypudYoHo8LYhlAdM5qcq3FXUqI3qrb1vNbe87dv92O0QOdaHqq/7fT9+EqRdXYbKw6gRtr/qGe4R
CZk0qx3sJZC+6MRoO8YUIGgqyzpyUSu3Nl/e2jdQyAhImJBbceGBF8JTEY7vZk8ISTzxJ2RJUWwy
rdIOZsrRtLyGDEOkJPCDAo6gg6UAXfrID9nfRpIIknLFiB1RYiS59kS+Dy5BnAusEmFYa+e8l9j2
WjQsJERuOUzMjSQbKhWfuZ3MD7HcmonrHkzpe8gSiVywJ++oauRXceKlQUKvYtVDRO/8Pn9Rw0Zp
6Aeium1OA3DbKrbgwi0gfjwF+JDfw3mod5LgGAx9LbwjUFlDQ3BVSTuLdYMplPBS2DD6r5ZQdewQ
bvrUQpxU3WR99Di/URotbFJNVghE4KWkchnL4jZ7yWFpbyQxfRtDplfRudSmVpHuNcScsI54qFQ/
nrmy8BH39G4l16gepOGzKopDpkHebQZx8cp4QJ/k4AmdRHihTDU3rpkVXwwQNSic+k/L7Q70Hi5e
W5MJa/vgpopSnJDiOie/U0uEoHkc2cbdn0mGQZw8E7NwM+MnQ2tWM0ddfre+/ytVn2C/MD8sXOJT
S4KrWxUB49OhIIB7GE7CnSJG02yT7NbkoRb+JDc73w1DrYPiK761bMgAASfR+X7vfuPGBJgOuqtA
cFZYi5rFDgxKAnRQbx/vv9Il2XFspBaMs//LlWay6fXpCjnZOgpNmL9v8IzBRu2bcJP0LkwUtl+w
31cpuJQqv3lw7vUmnRjLXqHBV4928zACd3wgQ5BoxLBmVmQ6+4YODh3jqX66P6ecZU7U9l7A8FWj
lF4SjKa4fYIpCwRKNg/3RyHw3qPwADLfH0IDJPQLfpMkCU4USHQ8WMocMtZjJkzrccqSitkgQbAg
gvEO0m05NNbEkEkgIdCJUFV61DxH/B9cNp5QLUbHamqKvW3zdtrWaM6en70a4eCeDUlQtz24G1vH
mKxHsfEkM0N/ipEa2x1vkNBte1cN8I4AE25pTcH3V8vp45Vbs3b3bDeqs8f6C3DJwYauaTej8/Xj
NOv6EVoa5rb7Y7cGu+7SV914pFilbJCYcXmgIIp8Wnc00Y62Fj1ZymuD2RoBQ8bjcOwp7NQwzrj1
ucHWrYgM+M/HMSxYzrdx3pp8zlwyJ/GZGN20FVg03CYmUMl5zFEEg+WQ1Ym6nMgJcIUFcu0N/yI9
uZhhg7FrrmY4Rzszweerz5wOro5leR4OY8nMkbFQvlVRcTZV/qWtxPcQaOJJy9u97qeCV2OsX+kJ
X2z0qA/p1Z+Ta9uyHZHmCxXePjXUdSTucTUZNq+NuRqHXX6WXAU8Z9Aw7I34euNs3Zjpu4bzz5h1
SG9p8iJKtl6txXxsBgskbJx7BIS0hf/Dme0PF13b4PWvWhmT3TZ/LXQxA+lI8Bm/xDVSgl6mVcBE
mh2gR3LK0E1gbYd9astHipP3eLnC5PYQTEgZdLPZIDg0DSYy+QEO8kNG4kkgmXjqJj5Uo2T8FQ4V
iTJTdNbs6TBgd+qa/qh3+kelnqjziZttCJWYR6oaA282LJPQXDv9uKd9nwV5rxn7XHBOYds7JTrm
e91Tn7bmqp1wso8xm9GpuN67yfDsgC5wDKnQPdxAB1pt66nPNyk9paO7LJf3G8LJRRuLvZH6n93M
37lAGxpLHAyy/LbodB9Fgg1YthnqFgPFeQkP1rP13dAz6csstLd4Uvep0J40C+NJ1fTudqzy76Ov
KOKX9k6BVT3z3nTT17ah8Mjg6RBJCWDKTKsjbP5Jhgc5jckiYjtUFcavkI+abOZyw0zW22gGhQDy
/4/sq5XWxUOtF80aSW2xWzrIJSrZnywcN5YhBH3ANm+eFoEJHNxmT7jar4GItHWYOubOGH3nLRLW
1W+cQ5VInw6oMI5lHtvsr2LrVfj1lxYGNgNHtsC2HxJB4g8pA5bu1DW1+5i5S/VVtkS3VfU7X8lF
y8O3tumhgrfNh1ASbbFo5qAb8NKIHptMskiFHdYQNu3ZCZUOnoKcKLfJteKrlvsER5vtVWa5u+uk
9taz/JRINZA39962rrl8ediXNqZhYWBsw3gvc80PZv3Jn6+KsNSgc+v6MUnoGLbjqlCZWC0TODbl
wsRQgUG5Cotzn9dwy9Srbkj9rA9WveEQXkKoGj5E86+c9rqF7ODkLb5LTe8P6Ee/oX5fptndsTLH
eMe6x/rl6DcLg8QD6tUHJJMPXnrosdt+1DohRXPk2qeUGRVa0vIbRHY9yHrvUZ/FhfDuhGg2wwk8
AsKBKPjOLht6uc1JNdbdvZakxMzjL7tVTfLM5GijkSN45ltDaOPQTwp13916GS3lFMugq1Dk2Bln
/8EdoeEbvSuJuOW6EWmIFibHOlAonKssIpSL7J8d0vxHD7Hba5WiRmCuCQx6WPhIsNcn1dCobkGf
JGm5gW/3CDeTdWsEyGMgIDDqeZ2YQ47bMsTcxjFNglBz66vummnYgOOUn0N7QwahhyHbogZ3YGOu
wxKyOb2JQWYjooYZKAX2jqOhKq6bBH7tQnfG4+XVx6V1PSMP5m5nJFDIutBaJbL+5qk8XI36S1UC
ScsGm/l65xnHmlQbAD3sKWvX3uTNd2/Ov6c0KEgKC5HA9AuV5/64NHuGbUl8uNOG6gU01C4394f3
G9uYyWn7L38c1sBe/vz2gCZrNw3xs2eWgQFgtenFVzcjY6xDGSO2QrN3xcREuG8Kf98uv0Bn6jhX
HmHmDrotv81xzLkN+n5u+nQi9/hnzB4cCNtIsXYOsS0cgJJRet1UzbRGJT1KRIa9PviosrByjPvF
x1SAxNCsjoxoBQEIRyG2YMVOU0OUmrUEG4h42EVROsN0ReJEAGyxwwL5CDWrC4vnBHBui7Qz6Bcm
kr4wkkYkPCRhmafJmDeELvuD+6xaxip+773rY1G9+OFUvaDXZyA9gn4bDlolsuNgedM1nhJwF67W
kcsHMsDHrtv0+THUY30fSZiAQ6foZEzlYQaARkdbFuZKG+Enehhzaa7azwvftK6zo1/NP/myXZZs
zTkQq4xa0EzlJqmnL+Yg/esQz1aQ++jWJwcZ2szVuAW8xiTX3vSVR1s3X9Jj8ggYWwpTvKrKU6PK
wOdI3mh6iZa6wmdrjbGxxv5kenP2RRQF2KqSZgOxYMjxmZeds7y8WkalvdWo4pfwTu+Qywi3pYau
hvGD/EHAc+DOMuhnaT/Dka0CToFyH8Zx+VaV8A/LVPtQId072zP66wjL68olmo2SD+yTYvwjqunx
YFSp3NH+2kdkgIeJ+1nEwwbr0tpkjYESYPXnMgLa3urTvrE78b0oLZAsEqG7q9NIz1X8ROoPnUFF
k5cNtbupoi47mNpgbdwCzIMKUYPOJUvHZOWkZmgSXimNyaoe0kBvxoAWR4ecqoMrEitxxR+S0w+s
jI0mlHZ2MaKS3wk1mM3+L6vp9mwoxUHAOl5EHbfM6A0CVcUxoqFAjYIK3WEHN1lVDNcnVNvlkdsw
jlOFdK+SGe9qLGZt39roOhibv8TsEcglZxcctUWyTr2+CnCNrkU4pRtFZf44RpcpddxL2qKq0DXx
o/U6iBLfSKeXV4VPYxwRpjq6eaotMGmuj4BzSEdtsWq4qAiLi5eWCZm15PC4+gi43K4OrJmX3kjV
o1mIj8ymJLbJCKro+D6keqchPOQiZYCJaIR6Uh0X4y4CgTh688+uKfq9HQK31WiurphblTuhM8Bt
23iXthFYhTHpLpZHFnw6KHYJMyGBRGPslZq+oiehRB9a43pvS/mOBapoFE+G/tFYdr0rUR8FvfS+
iBrgeFzHqHUWXf8EVkeZJsfYCDY4i+a3BObA3pxAGVbwEkTpswfKevTppBWtXA+xp+8qM8gifd4Z
HGAsEaTupjgHMrrDXcXvx1b77ksyGSE6rRDCq1OfyzNtTuc8Gl9dVdxKp2sf4xl1K+x+edEK8r7t
O9C6GwNn+jr5w9Uvff0cZXLr8PEep6T8ks/ecAJxekrNVFzRnb5HpVY9KBh6bgynxhpERjYbI5ts
Eje/zslVBAdLzld3m2ltRy4TG3sg2mSGiXeSiULoB1nEc342FngMx8RnHWkU24jFtp1FYFi4RH80
mkd9DIFksNxACAcO8ACAZJji04zRd9P1IzTMPfYiLEPVqC4xjvw1cd7uVpsvQ4PAz5rwN+s1ZM17
54CAXIRIEpg6gq596w7AujMQoonXGPsp4+OwbZu0N8/92r5OLMpOKG+T2bfHqc+eo5GcxnSqzVMm
gZ83RBuOk++Q31VXF3CQhs8uEseA2Gs2UOWJjWdMQ29QSg/mju0/reL6ndWeKlxPd7OVlt/kjOE/
OSrLTq5CY9ZMkdSJFWnF+i2JqIRcJk8PMYSKNRJF7Zy2Gi9qwqFxaAYQlHzx7NDYK4gcO4NNyBaD
FsfFzOdHYStOceWpk6r8V8SpTdDAd1wbbWm9uva0YeFZvDTS2cQwp3omKql5GsP0s7dyQY5LCpIO
me7oqS/9pH9Rkiusi1QziA2+YhuacFC3c3yIVDxhpoi2U8FoDIWmFVQwxdaDrvdXMTIDBhEUptJG
v1W7B3+s3mwjjZfMaQgqpemTUURY2lR0kKAnDUICL0FCHPFfppWGgR6T6B2t+9HFJoW0qZMo9lAS
ilNFzRhiWtlkvSkDdrjNBRKKIieDrqlTGReSn9/0wlZ71qo3RhXIE8uq6XaoJr2j0TLwNb2O/pLJ
0YcnCIveNBCLKe/SZZZXhiYZjZPQCHouvUAXzflY21kf2Ml0NigoztZyk5isyG2kFmKig6Dbww/P
WOqYCIbNdWK8DEUugzDVko3WnOikFqeIXMiFdP8rB9bOfCKsXyzb629ahmLQ+6pjUnnpyEZ7mWn6
yyHDONfLi5sbLcDvcO8O2O2NOSWT0eEC4LNPlFNNZkozM8/zJFZbGmfgtvHaxFFOAnAb2ZB4mvI0
aiYbRKwUWkrJF+s2YkZHKIg2UUI8SJPvVOzAEUCYdfDlW4G7DudLGq6Fm3WQYLiw0241uduS53tM
srrehrQsVqJjweANjpAMmQoQJG+ADYto+rnpRN6qFuGupS/UDk3Y7mvVNZuwB2RQoaUAdMP1ZTbD
CNkVvNhr7HjGLs0ZxPelfDUtnDTlEKbETpWMmPLSGi7gAWefJTnrXBTdbXeTy8192ck5g9GhZHt3
vDG0pFZvpLfwoxlT26PRXZzxZkZOvPeIz8J0iqhnIor3Fi/33ET7zCo23aUcxH4A4mCYPum5bc5z
REqJqu/OmJsDjzL21IrR2dZzlh/itGCnEMdMWV12oL71WrY5l0lbJwPVDokMKSNxGfAJoZvXL9ko
j+jJipM/ZDHi87zfs+7NW8vHMDaxNgd5NX/ErkUUrIdbVRnJBYCF/jW0Zngcg8AqOxsPqmPjXxSq
RoOSjesuacrAbis064SrDoYZo/32T3W5+HvJB3nzAatR7x9d3YpeWmmckmGcTpGjTMx8rloh8vmB
Z6BFb10NWw3ycszc6OuoRxvk2WLVUpJejZrwL3tMI8rhfos9pT32lHqEohvfMyyOM/kuLpzLExA8
OqFKa5ltmnR2gt6CUFI0nf9C5GDgx3I9ULuex5x+Ql+YR8Nom1ujVzda9MQ7m/XH2OufTqR+OFVZ
7UO/m15q2tO0FjDIW8meKPdidT8e7kcG/tvApuTY1jKHOlMU4SGPoNBycHPEd9mr3TY6gEfEAh0e
88eSnekUk8iiW+i+G1plzKG+9bE01gbXDcyQODqj1HhhAI4JsmSe07N329HZYtvHuBPCVPfUZ4V9
aCo6FekIAK9vq/Gt9J1PDVn/Ks1zPaDONF9nIkc25WzOwX0RtiqmSolHTeeM8seALOVCcJSOtrap
NiQXEC2WEsWk4Ape5s59i6sKkjNkr0tsmW9Z8yiY/z+LzEleoOHToS4TI4hTH5mAr7dHe6hrnbYA
d++PLWRNv+/BKW+P94dgG5FZJWSdFo7kkpCkPiw4353Xmcqb4/2mLId3AwnxBrN8YPtJfVRuzeRe
z/V/3s0Yax+G6UKzuTreb5yFT+sv2677PV0lS462pAHOKZ/CqLVguAJiyGiXuAsR7X6/TJCeR62V
IvzX8kO4QF7LwfjrhsgKKK+igbzQ6NCd1M9MwvZN54kXGCbgUdD0yuP9HtG9AvuJeE9dJyYkiabZ
8ffdcbmbEP1xbOD8rmLUshvmyvXR4KJ1nJeb+8M/N44bJ8QAMatNHBiu9xe4v+Dvl/rP51rbx0cW
VfuCDdi8zrMcFOU4vN1/Lbs/d3+BTK94S/e38LcXzGrEWYgZ30AKNMdKDHwRhF42x9+PlyejGBzs
gCiDbGgIyeB8yjWgPmDAyyd+v/fnYRhrFKpgZf/2/P3j/9tzfx7++fcWY55s9eeV88gBe+qVitKe
LzD+8y3eH2tazTeRdNGRg19ncJnYx9BubaKuYzK3pFMgyPCzYBg8n9bh8/0XNPu7b3b1YXTHmrTV
hft7f113Ljk67nfDqi+P95/c7xmxh0k2lT/+PHV/3lt+7X6vw/ERTG6FJPifL3d//vdrViONP7tG
P1eYLMJ08OQx7cRf9+4P7z9QJPaQxAI8OKmffYafB1ljHp56kW99jdMqb2AKUxeBh7Xyw/1rju+H
25+vNScjaDmp7mfSmKjmeL/pl3u2mKAZg3zfatEwHsFCj0eT9jxNPR7+ubk/V8QzO0ONrnkmQ+h3
Odlu9z8kSjlJ7jeTC/g5yjCb7WevfPXTHqkTeoHcYYCMzgVsI7qmeFxZGcJ5AftySmj3+fq09QqY
Xr6DYst70TwYboybgxRYMJdosSON9CchO69GWT5ZGS3YYcSWy8WA1jnIT0y16N4DCjTz5Dls8Y0M
6xM7vBWjw9ccLH5hpt7OnLKfpJKFSJG6V1HxHxZymSxyTmtl9e5N1gGnlI1LPI6CzrKwftMFRQV2
ySJU9nRB38zGuUkzjc6RvUQjLs3mhBS8TMRHlze4gjE8dd/pxTErZzCKp+2Q1SHfDC+IJmOFm3ki
kI7u/0TmiqBzF5Owh6glE4dQWJfQtlt4tpdxmQ0rLEGdSG+6658g2UK6EqdeNsxIyepzOgXatn2g
Yxao8NXQQSbFk/ejdt6lKMS6kj74pewHq/WGISB/T5QEqUaYSdpMP2bIF5pd8HUzmPUmUnyj2nk1
B1KWdVxJsItGV/7wJHMWvDMafiPmBWGXzQSuMcGJTTYLXMYTO1/FoCLWiYL5p4X6VtEDIlEo+dYk
Tc7WIzcITx4PFWKLlMlNX7C3DMOHhOyRdTRRypc2ti88kGvoCLmt1kxzaMh4nrkjpfNgS21c9Ci4
bStDInXwQO2LlWHxyXXsxI4hjDINw8MyV4h3NXj8bekbXysRmMSZrayCEp+gwl3Xh4+JvJbVZG2r
IlvbvsJFTV2zITcOstIu77x0Q/nFIJBgetsyghCxDZCwRjGxoitpmskFkPbzJE1/HQqs7WgjnmhR
XfjbIetPCYrihH2Vm/DptT4sEQfEWy3KN87OXwZo7Zk+adox4KbAP9gRB5dhmCRwgQforDiY+6TZ
CqV/ZwPRccqaRksYjZFicCRCkr78ilQtWb9PEkge/vTvST1MKzTRGxSSBIQ7UGqtwniaXOdnKIhS
HY51Bua4lXzGqiUFnUwXyHVlEQbtaO9JWh3XOsod0nGabCdjOb6aUK92o6ZNW6pkM4B7pW/apur3
aQQRzo6l/TJC7S0GvTzNPu5Db4HZzqXRPTJV383LtuH+VJT5q1YNxpNeTsQujw6w0Wb+aoamcylm
6R7cNCPYxKZdQHSNiwNndF80FYPADUN9x1wRQacTvoyoiw8+m8QVUBBOUCuB+o9KGbkP3knw37RM
a9x30C2e47jeVG1KuskUUvEQcklOWJOja0GvZDFGozPR9S/jOKXXvk5fuVD0L/cbOR7HsdPJZjkn
Ia+UNtbPxsOsYYhweHFhAG1SgORaOn/mSaKOGOuTh8QihGgodlYdmqxVub933Xk5TbTkKYpdQhKt
c8Vg1uud/tTM+AVtCVi2cJ8sablPIyTvKZ/7B12Zz03Z/oj1wudHE73qySpvwgZvOOjGcPCMzGLV
aBHbVADtAbLUmP9bMjI762qws+urUp4Qfn9Q72S7lDYifb8RowuAcHjqbwVGWqr/od2G3chRMLwg
9CDith8A2uF+P5CHWc65fmmEZ18cc7IvoMgAOqJr2AmQ05zJqQMETuS0/d01aZnG2Tbsx6bHM6OJ
aNzSrupWlfZujb24WBLHO7qr/Tw3CVmU8bjBKVFv2kQuavUixrwnP6fcfEZZET9L2vNxKItXMZym
ufOfHTjusZO9k20xnEN/qi+pBv9tUd00LV3JBPozxsd9L/jv/3tlsfE3q7fteaiuCAkTrmkIHQrX
vwq3594Eje9a9T4z4KIMPUNvWZB3gWbw1UO0+DwW4FXaedo5i7hjFDL5H97C3Yf6L9Jm3gMLqm44
hs4g0PqbnN0PY6lSBP24ppA7hcq83UNktQFvHxeyrzluxEUQUO98cmivxDxBtyiIhqirft01xGcU
NA5Pi9hU743i1nvRi2S4DPhj0K+LCvTejfrvPzhzEVz//V0TxY57Ah2+jer9Xz843Ay5lVYjH5wv
BbFQhneARHI1rBnZO1j1wOm9ajP2xqEXUxywbcq+ztbesLPvyTCdw872P8Yt4STxd2HqbxXNHJo/
JIZ6qWOzflEC042BgoXJtkiS+X8w+S8+nv/v/fsmLgLPF/wZf0+zhg2BZ8YQJFxFJaU7HJtNIjv+
CKdlyDbpB1QZ5RrJU7+bc/dLLxKWB/uSSl9uK7Oyt2j7z4P33cnSdj8L74u/dECatP7KmfeQjnUd
jAShrLsidgKZ2ldb5mp9/xL+rzq3cLd4eEj+a+fWofyZfJQf/69x669/85dxy7P/4fpECbsmRMrl
u8OHMXx28t//TfO8f7C3BNeHIc9xfv/on8Yt4x+u43Owui6QCmEv7oyO/M343//Ncv/h8gNcG5Bf
fNNxvf+Nccvy7z6EfzktDIsllLB1h2BazzT/ZppSJo7cGTXRAbTjbAOrFhbiHLAHt3AiQxpDyzqH
83zt0hGNTUq7EsUXOjqjeGTcam6sEZQA+/5NrCfM6mQp0KHkIK6gcnbth2SagJ7E/C7cGilkaTy2
wrSPfZZ8NAh2US3FjIXAkJ2qCoYTCvlxhbgPaZqI9TOXKmC91AgAh4n0Gr9I5WRnDAX4I8nsmwac
w57ZbrIC4jOAFLAURXX2cWwu/eVzP/nZTq8GkvE8/eLQf95oZomGpIHMb8pmrdm4Gzukz6TFUYhJ
9aRRf7dYwMkg7+mF44BdK2zy0rI8cgWQ9sfAUCbH/VZpDJyXuBPEbfmp0WzSrLwmgF8DOwhBiOqN
6mJ0XHiqI+re8ifepa/E2MEr0ustKo5f/buvGzsHuzkd6JROh01ku0kWMbosN5hoP66F1iBijshK
tkeaNL3h7BmmbHOijxdG3RKpUhz0/iNW/ietNdRcLlbdLOhL44YTzwwagULOHpo3pyk3jB33Kpfx
JTRGeaVMR1q2dPeT+KFAGLBlkfgeUUPdYls4KzcTzb6K9GftuYgXcH9nl2urqFdEh6ujFxvbySz9
qx+O+mOjfqXyRm8/eh9GVlGINvDhXfOHsl0MJ4LMykaCtPWT+WoXsAxn92lKapOmti1uTf6Y0dFw
GVFtBDiHLTTZ6KHLqcIKuahOaAXDtfkpCMde9TPxm75DoH2qDRGCw+Kp6iumO4aB6DhB55g28FYM
13rsPCRguUh1HBz5j5BgHloccLXKnN7wMJibjknuPvG016QMf0vH4hjUsmIbsEumqGSqw5suG/hx
b9VItiiyvSdp9cbGqgYS3lyj25iiRsDQbqFVeoyqYXyPnbMxnYlaQR+iK+W+v1XhhBJeF88Dc+P3
CiYG/AEvj9QGLrS9C3W6CH0Es7iUoGVmyPizq/KNZy90EzXspZa8ZXX13M2wUMIxGg7gbHf4QLq1
yRVvL/zJXBsZWg82ebqDgqC0NEU0kJ3vCGC4CuebO9jjiyKVFDd2xZ7UnA4peyRPaToGKC2Avtxs
i6q54UElfAYREOkbDcNZF/0bVZuDKpfMXhh0g17EZ8A2H8ks3hFiEv9Iyq7rq2+AYG/pZBHNgDx5
lcn6iQ2dA67p0R1S75qlsVqlKeBMp9fxYbufWYTDhGQLtoC9GRi2a0FDib5rebzL2DAF/lz8oON/
jS1tQqTV7hGfFltTAdNnD7CCcUEIuwdKOyP/AoMlZYu2thixMHmy0XkNU3VylHiYCIfaVzYes76S
YjcsaC/XW82N/JJOzSlVXrzPCYJQ3vyjzD17Aw7zEqV1CKtkSfiI5KNy1Ge28J01U9qktYNMdKju
Q+aGK2kTjSZc+6m5WHxctoQlTh5wCx4ak5c8m2Z3jQwdJcqEBamPNmXm7PRi3mduiCC8mjM0zixA
thMBY/YIgpbpBeso5GrBbC7v1dHAX4hZkG23BusP0f3Z4OhAewfSjen6Cp0TA9iyeYxLSPS9x3yB
XeeonKVNwNKe+CR4yDTe9Ib1pNfuVydkNBlRAQwgW02GjwiL3on6Wpj6xNFPw1QyO7UfNb8hxsaa
oi8ZDQ2fHhTi9JI1QlQvse5/iQf6+6XR15sZwkeAPecjagiDTeJh22fVmwd+fd/1DrmqGTPFIfk0
qmp49P0SMuHsvRS9FiKil95zlQykMBRDYFXRQzirpzEpQAoLvdoarRyOPuu4ocpmk40IjxWdY9/7
FRlJiHRJvdaysB+d5NOTowwEWZb1gMEj1UYH8qD6Mhc0K2YBgzy9VHr+pI36k9Sbn7YHbzbpC7lz
Bw9ZCpe8ZMIcOo03g3Bbz6CHi6AnYjxT91uyFNAZqyCadfYxRLnV+nXokvqmDPe1xEJ28ZBWYhOK
tQCbaanbySk1NHC1PtF1jCtG6q1gNuJPwofGc+r+MuZIHHL/gPcf0Sdi+wliZ5kaiqDgvFo3880K
UbfYIWvoEjdFehPRuiqdoN6XPkI79GHJ4NxS5FDEPrMp0nOSaqCudNvOQcJEz2Ic3edomBBK6PpN
LKahkZ5ulivwpQrRSqwjA+m8+SO0y/SY1dmbcHUm3bVziGokOg62hKdiTPZZ5uVMD1gNBKGvXhI5
5E+Wj/gjxLqg37FSfl3hbyE0p9Prz9ov9XObmaz+CRMEU6gPgcL/ODmEu9LyujQhSnGY/ipwFGk/
eRlhmAs7hI4WKszQr06WPnyfLeeqo5B/s4hLULb/vXfZ0Mllfu2mZr1D550ytsQ26YijEXG9JVbn
J3Pr7+mkbMLG0o7xVjmdWJSOaWRxHS8YQnnO85T6IyYcvcajwaUCY/awpJe96BklDuj1HpTOTMlP
zNSIkIk2OGRaehZbGHsPNQrZFcg28hMrPdxEBnpSH0zexHIm6xGY+H9wdx7brStbe30VvwDuQA5d
REaREhXZwZC0twAQOYen9wTPuf8+vg7D7rojUaSYgELVqvUlzHpgTerbqclTwCNQ4Cqlf7fcutyd
pB95WsUOlX40OthDvaG7qzFLvGBEluYs0PXGWqR5kyrRiIWNTvWFo1OA5UtsR/FKW+7MU4HPhSPN
7wRB0CrSU5hoUXok6tbNqZ/2MxLGaCYASV4G9aEbsnkL2eAzrMHYdaM3jtGAPbOKujPQjNRyRBXv
EFodhzofkbZhE4r463a8PZeILMhqaH5NRk/gjVS+6Gp97SplQM/IMhKpEB6hW85ll12SDlYBs6Ep
ofGvhPwtTmrVBziAhYcKMh4wo5zEiTm7gsUuC8tX0iLMlkiwbUpNZ3Vf0aVEfZU7SfZlLJ1sEj+t
5rU6i6FARk2uw5uLWeQrSfXpAq65Tyv7OIQyUy7f8XiTwUdkODplDyuDzM7KyJnhUa6NVVoHFUG6
ONVLH0LfQXTLGyY2SITQNjHjB4fD6xAv9C4kv42uwCLVpP8JZJT0g3jKcHBEpUEoaK/320FLRnzz
aH31Ym5HAjVIudxeTaUWT7f8GAvWJUk7Yask3eDq0uyp6Kntpd3nN3PZdXMykJE0uDnaLtuaXxcm
+gmC+GSVo29mBDBLUuQUwk32GxRJPqzw2DGmets1tbztwmNc5tUDSsFrvKIbhEIwCeQjulNVT+Z9
GGt1MAniLjWKi2wopT8VUJtsqBI4ogJgQscQCfurcN/xoG39ygUJHiBJac7Uh8+JGj8naMTp6GMv
mOEOmtsm2KnXlbT5zZBGEzyufqdBRd7B+W/+/vt+JzU2CSTNkzJaeWY3KqzHOmUy5bk39HV8X6K1
lTUOZso8c4Tnd38YZqzoa714qnsyCllFwHbWW/+rP/9X902DbKBLpQt3fy4xKw2BsjrZqP+7V7n/
X1hL8uLoU4/PX09X489/a2kOIvznb/IFcjc2kbX/45F/3PzzoeAhY8dmQoX882xBkAU7igh2Fk2K
qb9e9//2W8JrYucFLuNwCVznWpe8P+/21ze4v1SKJ5OdK+ij/jxMBgTyGSM16UeC0eH25xDJqGy0
+1Bo/iuAsVxHwF/RjKA3LtaFM3onnnF/AMb+4hjrKMOGL3ekDm2QfqeWQn0GSbmzTu8/wluxhzaZ
BdKKgq5T3T9+3O+zYCa6eNkSf7HGyBD3tpEzs9ihGCp2aYb1VRcnIHOGnC0OUS7Qe/PsRV5PaJwz
QruV0mnhP/kXr/N+6z/uU0ndEG8kMM137Ax0BOzfKnbqnFEBIoD+R0anrJHn4YgNu9+YyEzeo3QG
eqkEIUaDc3/1Pz9mDSZpuQKvf+7D79vPjEULwhVTE1asLVoGwQ8xNE1WIPDP/cMwWT75Tod4xaZA
i9lx57zn/UlWrD/FUlH61h3yjaIazPD+iGL0rgLbavOHx/uHs3tn/d7/lOe59xd1z4g+aCscvX6C
bLUFF2oQ7lS+Nbv7LXPF6O5/EgNKPjYaZ4RRBHg1K2u3WdHU+59/3bfigWFvB+n2jMhyd8Zp8bxG
3ecY6ar+m2jZQTZSZMVPjTf66QFy4vENrosdbWe/dltXCwboa8gxQEc1/7zs3kY/gCRg6zSU4Yna
8+0ATiAt2/ASDOkuP8DLCcJL4yFQsXv/gAWZg9OE0812sOxaF7KF97G+GZpkNoj2OW3ct5vpHCYn
3b4VhvtmCr5+mr+5o3d5w8wOLxptjvIXqQJCeuHCDvLDW3jv8FLoIKbFyQvOzpYq+JHPBq+JNw94
bcb2D86FNub3O6Jl3I6YHZcE27IhzPmS48gScyxm8pB7Z3xP6qNanDgsSx60qNg1cC57TkWPsCVL
e8+oo6/TfCqs0VuSbhPLu7qlg+6VM1iHj1UCtD5rPtXLWTe2hANMy5ZWMEXOA+8dHuHnehmV+ngm
lLe3AS1HxalvBxSqhAQOP4QO0rMgy0yKHRIWzPGNz5EeejPgY6iIofCcIwTb11kUtrjyFtSL9L2R
06IkgWHo8CeCJuz0FpJlkW0kxGJ6KvSfQBz3pM3ig89JoCTQraPJhvkbjaEs+HSBYPdJ1yH0uBcy
bDW6YeQ26WVEQFkriKV2SeYbBX6s9zebgAdczkL5vqiwmewUhrnilK0n6G6y1WHj0tHJXPG0sK4d
V/f6ZMuwsCNyIlEw1cxPnR21nnkxT/XWNGERn1mxPH6pb6UHHxTt1GOa2RpcKnSNXZC+zrOTvCon
xRYrJ3SgUKtPxVGWnOEY7wS+6U4FNXlmh4nJOu1S8RupPQ3e0QziL/x64KvAWv6N12KBexZ442v4
xKxIKtVDFn/C0fLj58FNsPT62rTPou8h3W0P5TZpjhiRWfnvCtqNsM0d5Sl1sq8iP95GEOT0VWr8
BsJ5Wh/FJ2hGbuISdfUTflMsapyvxXmoyInZAxK+ZNVB2P6oXDj1+DFsp+yxkzcG/otbDUpAFToY
BYJZDOAaa8BUrpB/q9tatlN+ph8k2aDdh9snQ6DXBF80tqgD3JvXX4aH/FeFduoVgZPZBbniVETN
kcP1qlePVsv5qZ6lPIjqx7b44OkAQPDROB7kVVjwUlzOusQeO/em6SpkbjWfGI+cst55W3bid8CD
/Tu9kqt02wwOXoMi8ZdwtElPXzbFD8nJk7O02K+hAD3x3vDZQISzH05/hS0H1w0iSOlRrY4Mrih2
Y2N9S40za16K5Ri/8uV4yRXF58Qa7RNwdq2uIzqFQAlJmr3ZcixQmOmr2TtbFb8d96qA7OIyyz8w
rCChfjKS2wZ407WEQxwdGZSZ4RKrrqk+d/ara0+xRzGT3Y9Ske5S86Wunom3IoyTTDOCezx8Qko0
5z0aLPxkfV4yuR2E5gvzX5UX0MyL0vi5fBgo7ocMnY4USOO8kfpPJTwPmPhzyef1YzrXDnNFXXyI
0MSz8ixXR/OySLu6k1BDcxFnRFLAP1qTWlHpsBePpYCXiMtfbxjEl6SteFFDIeZy7dELxJ2WazL1
TURk2x5s2VG/Tcme/bTZ9svZuponzrDcbDiug/OZOOapsx+S+EkL5m+uYF2ymZ64TJgWxmaz2k9u
cus0qt6n8qgEUCYyh6k8PYCqwH9dWVCOEQy7wVvnbubYD4YS7xFIu/6beZW0EM4zT1p2xQ8JRJXH
RzkUr2vWgS9TjUF3lFBafGIPKl+E3w2NuiuXCrro+Vv0Kw/SQoOvEjX5w+yrF/1kHOP71JTgmUXD
IPeUHYOQTwJb+5103AeOAX03uhjBor73MJUJXznN/oiV+TMzZ3LgxKGu4WgZPYCzo/LPGq5hHnTX
d3PyZx9a1PzN7MNUSho33ys1WRbDjbSTgnXlUMna8BIHFkruFa9Mlr3L5h7PU/ZnQId8B9I9koOO
kykrKaNeeFFJr/wRrsi3dcEfdpws2jhI3iQXW4J8axG63BPDdv1QL8LxNxm+4jeHrodmza4Rztg6
oa8vf3ujk8K0qyXbJeTKd3iUqfr+9koeYMRUHmAzfBpXj6MvvBiPnT2+m7Z1NR5Z/jiPRsABij/H
b24EqJmadRXBVByPTIJ5WYdXOQYnel0JMam3bGknvAwodW3GhlKcSVuwzRPhfyxmy+PCGWVo8VkL
m7yyAxt7hgP8GU4HKqmAUjLdrl/ZEb8/GXksF0TX2t2uPrB+mXjuB9YjV/3CStz60O4OxmPO67Ee
BG/GlW3YAXMYByUJ/86koATiSTgKLxgUr8aq9tvtdXK+OQj6ZSIJA+sMFhKOODf5/nwtBj9LKOpX
rlM02BBe+JLSI8uLprta+Zq9yhdOY3lgeQ4vxhG7xMxRmKMC68aUxbEyjqx+2iNXWY6HhHv7jIu9
zPmDU+kJ84Z3XAKWMhMOBh96RH5EecL3rHgmUyV9Vp9ZtH3/4MnUKOQd2RYETqKtt8WySQ6ceCaf
7JVpUCIgnW9bHvhmzAHvLO7a8WN1fL/ybSD8soZyZAle9lrB562M60fTHjBZFq78oOM5g6260TPD
Pt/OkWc84tg+cxlxXgpbUf34s9BgkDOcUay4zJIMVjAfPgAW7xnAras8Mv/zrGkdpPrkM8yyHz4W
iz9vwVYcHQ70ZZDQby7r0Ag4K8UCC96ZU8oGj7e2joMnIJlzYezzzFnfTOZlHaWql0mBzEAntC0I
6y1N44liQfXHc/ZDL96k2oueIEQtwbxMF/oHMY3X/oV1s2NOra+NAPVdG3HqZIlLzjdU02PQD06+
xX0v8goyLLdrT59R31kuDj8K1JibkxuNPfdH4cmgGbhB9eVo6O+s9kDzY6BXErct/9f0vjroe0xX
NovCFn7bGT6gFnzZqj03GObrzxXwQSab3k1ytOOneWGTbldY6m4kGGGkoEq25YzTQ2S8nOf6vcgD
UpyTKy5Vi0g3wIkExYZy4CQaPp3dFk79YT34eC6tJZqfjJc3zGQVpJAsrh7Lqjns5YuMqVp+Yooy
aEuM39NOmulgrE0AZIvJ7YPldORlRog/6g2tNKvahN2DX1rHqnzVyBjZVZxEABFYRaFfFA/W5KnD
OgzM8lg1a2/YeYlaUmzMh7jBMuhMZS7ihl4eY4YrFbG6V11iFTHyqqhcOT9P0RH/VAV2ff7bZK//
ytJqvJDcxyBNIk/hOsX561RT06wD7IDRNG9+geW7LufU2YzdfIOKeDw3qt9+DLMTUvlDSRKDTPPr
97nfitvQ50T3PWptH1sr1sCi2McmlHJ/epzMB4kkQRLakSIrXhAETHJd8yS8NI3PSCvfma8YAZPo
aKsTjY9RCJ4pfKykOqqJa3lpABy+MAswrczOQgNMhhvgssOgWpkc8ZeZBArcdfF5hEBj2ew4GFuE
4LhQ91uWV2o3W4bH9Vxg1sLWgAIYfkm/IfKpQUplw3+NKYSR8DeOcpzmjRy5+aH9ntqfHGm88Ai6
h5/88tRpO/lZutYuF6URwM9LcRhq9h10REpjJmR1p6gE9NJlx5jsXNOR7kJ1Y3zBe2bDH3/UqDZv
nxGOSWxlEuuS3XZa95oGPDFii+on+dPS7DkU5ja/onifjJ2KdVLjxSQhdk7uJBn2dKfkUfCoLT2N
wbWhsIWcN+y7JoPwcMA7SlCO7Ue3+lQELKRUrd2TvgGyyIicIr/Drh5Mu/3mkitvyDftmwG3ktfW
cmw7iLyFtIkrn1sUWzpfBDi+0W+CAZpE5CvZ9Xf3wzJl7K3CI+FEODKZcHJjNejSY3lziXlDjYmR
/pHmI2Bn+ygmzpJfAXfrHUgL6EnsizQQKV0QuC0RufMerkaEdDaeDiQ20q7VtzP5PqMtwJADqH0w
lbP4geyNITRxKeNn00PRjO1zLQQxGliBduwvMz6Tu1z0ryNIt7a7Ce8pw6ZxJuWImoV7Znber+Vo
aw/E/+DMrzLzE2o+vU/EqpBw2+IJ6rXWb11nFvroNZj1wa3cmTwCenRzevyGsG/pHzvs88RPAHW+
CoGRVbGJqJ51fFU8XfSJk35+woHJh3KzFibIwdkcXa0HLhzjydKC/Hf0Mp9Z8BB2mgnSwP2Nzq5M
dny0IcFBZtXNBTTkxeGmUIYEgjP/imjSP/Wqm+4LlkG7eBN638Lk4DncsOkmxayPFawq9WwnkgwH
/k+iy/CoPbU0hlW4nEHecSV1ot3WV4P5p74OCAC6iJ1T7FLeC61tNY72FD6Soqz8yhQnfw2vmCrR
EbEx+7pdIixYbJItehwDvkw8zPAErAOSvMQLum1lcJnGpGt4sJ46lJdlRwhp40EIvI2sipxmddiS
rSkfQhRGl2nH/MNQMGxeiXOdKZvaOGjdAwIZu9nPZLRp52h8XrJ3dfDKeA7i+EPhA9DRJXTFzlU4
jDqkg4PUOs0p+14Ut38sPkbMKdjKu6zAzJL7yWb/ephduHLWrj2wKsuFM3R288VvjBRP8kt3BojB
6IzwZJrR+nCyhgdoD6GKFNAhDCy6ecIxl+H4eDWdNogH5I3bLQxN0dZHG5McqAuF7LWOdqi2ejDv
OHZj3dnhFW/yg4YfoK16HabpzISDW1AefJrBEefd59RLsdu24sKLOCLDtjXcSL/CXnDr2kuM3eZW
USuz33OW+LMVCIw2uKaqreqUV8uXfOZMFnOvfsXNyjzqLzRZPKxUoVgglmC8k7zWvXWDH0p+AdJO
4w4c1fLFm12xv9rEPq7wU+jqAgqpY5LS3E/3EQW9dRL2uJZvgTH0x2hfB9GL3G/qm4vNEQ4zNOZO
zKbqR3qc9hq5Xps89ZSN4uZPaDjs+IBKWXVJYRb22kly6XgzK8DO30wHVMp8fdT2mBNBOH3HIhjw
xw0/amTBdACC0mv1HcqYQ7+V6MqeL+EDsr+DcSIRAwLwCS75Xpzt6ZJsesGLqULlQ/4zsb071ZM7
PSde5usE6y7v+kd07V860RXjHSHTLypHfMMnbp3bchDhI6CiQdN1rN6kJ8iXJTHb5FzsS9Nr2gsn
GskCs4cN9xSnuMQH2hoREJcwMSi2AmykcKJiTiwdizn/AR2jvDW89h2vNwbSBwhZFEgcZQULLObv
fanCw7Ax0erra4VZSuJyFUtPtXqGJivhaKhC3/yh6jKxrWJRwpg0wVyYzT+e4HRDRfuDrRPLHxWC
gHkDtVkJ6aOZILFG7+vvUiO8iKIIo03TK3aLR5Jfu8VCJ2XO3MOmz+ir8Fmiba4TMBHZi+50Dpl2
7wYUBGpa8y0/oFDVTKRCc9C8wVEoI09FpyvakVcJe8AsdlVAOkBtWIeh/iJz+VE13fkI1zkCmEGu
gCi08CYsUXBcnezGCEhLBBh8odxkhz6/pySZEOxIkLZnWOdFeqTVL2Kgwp4dJomX8CalzfpPN0M4
zv4nowDpPmVvHgDbzLdrYXNBQIh/iDfjL6A/dk2FnWKFAu7zkg3sPTFIfLNQh9uWnbz2ho+GVj2W
dvixzt7RSwc0ZCv+9J7+JG/9V0oXhva7K31rdE9ca5PO+BU64bwlJjCdr+1PhgJBgTHBPG4dBb5O
7XBd/OgtISUQDnmb4iDVLrA4AJTcYjEKzrcpSL2wsy0wE/wg2gcwgKgQmOVhdFSCe3uvLtjotMEI
grExtxT5l6XeYYn6lDAybn5YfZaPDbruCjLOHv4TzSHrIT7hKCgVm+zNZK0asbFwLMMOf90KyUu3
udkfWoVIdg5jgd3uLvnoXYFOkbLuXjB+kwL0cxrZYU8CNCa2z1b9Ub3SUv3ubo9UWkKQq+e+cyP1
wcKPA4nvBK+1XDZMHXgloCsUyEfcYlr/Zn5AUg7qgO39gUtS8YdL96Z/xMyiQOJ+GWkOq5I2baLb
Oe1hr+FhyM79N0eAXeBP/iCXvzU4muhtlaeJeuLFMKAaH9NPmX0vWa4MEXI3fVic2LF4gAQl8PJb
9VV9ld/WUds17Ozpa5ygC8AWUOpLxgVNxDQeHB6lyu+btfZHIGBbD8qe0ZHgV+iYgXaaqseI/sKu
24k44By6r+Slequ8tSo7hc+FgoXEKartUEHlj0VZ+LvGrHIhEgWzovE5S/xCfjGTzv6NeJl8w020
pzVAIh16bk9lcrOpAJiAN0kwfBH6YA9cPrxqDOi2nzbdZoKLAEfcGTbMJNEj5e3RQhFrP1d++ZAa
7/i0k6iLe2qBmsQbLk/WQ3QFr4px+hI/xAs9ttdPACB9nW1f4zdKqBtnmbc1SmY685xZuANBRbGZ
9oc340ErXfriJ4WZPLUtmp/2zZfZxwf5UXubfsk0fq/KU/kSbntE/G/JbnpmJP6ub+ehIOHy9qpG
O+PpWcXxwP6uneQFe9IHPDOX1hEe0h2WoqzIDIXwjN3I4tbBYPfoNq45lEX7lMabQfZk8X3Z646+
oziju5HKj90YbtJx21nPRikcOiE6Ryt4GuUTe//7zVFZsaBmpoZE3ILzZ6k4IlZUYEbgPjOCQwhe
A9DHCAJ0v8+qk30FjydIVwgrXrV2UCRoyMhYvjLzjzNeZP9+JF9v/flTjcjgu4nPnVjkTrdibffn
33/c/7UjqBZsIdVi2JY188D/+PxUbqRtNBJCCbDTCTquK+uPaP3zfl9YjZTosal9WnCGPJ3tsNHH
//jX/3jm/enaqob882plE5Z+lrYXTTMh/zWxB1C7wcqq3t1/RPX6HvebGoC9tLpcEbiIJFryMAor
gnaK93/+HaHW3x/zz31WJNR/v8T9zvv/EK+ZbFhqiMz891vd7//z51+34jwWnf94JFVjBYYMS9Of
B0wFD2j7/nc5UpchYrXc+0v84+3vXxtGaMReeeayQh5lylzTWKINHswoml9rDzcpZn+o8JVv6nx7
G+qNhhLSB9kXA1mpj1EO5pXc6F0tyrOUCtSj46WVrE1fsf1LFRVfDswFeugTDcE9XcfSrsfmUxIJ
X2baHVtVvlpGF2AB8N1j1ZU22ELhIP2GkQWOy0AWWLRAGFHp/8yCmjpweQv0rGSmJegphlwiZ6Ac
VH8YpI3YQCtIQ8PaKBo02Th9y7ANcfRW23ZzAwdPfK7uXJ90mHjJ6QWZNbNgebuM47LPsSe1RXLg
htnFbR0Jgjep1JZ1SgLgO0FpvkqXY1w9alAuCi1+XCVOq/GYNT5e6+xXklPc5r4qGcxdSnRePlEW
7AyMXGwNHwU1b16qRPjEnO2x0FI/jL7GQQELKtg3M+FY8mlpitKBo2KCkmoyOiTU/r1EA3ShqRMa
1wm6qDOZxRmqGdFkTaWxOYIdyQ4A9JVVRLM+iK0iQkqloVOOg3DEpmYMjd9zN8luWsm/YJIcxch4
j1IorHK/BKSDSdhwj9k32hRcmdZkc/RR8Ff7n7gwv4CRi30vKkNQigspEkniV8JmqaEmashpJlwV
vLAr3oz5BlYu7Zp63kEm2eY5OMsSHqZEfmqb4TzPsp2MDewo7JtTECGCx2Ox83PM25tRpxZjug8b
WI2q/NJbwWA+6yqJFUhqiOtELa2b+4ieZ6ddOUxfLaQ/ycpOknz7Uqm2sskiSABjL1l1xoquR84x
w/f/d3Xrv3B6QdCzqFR7rPENJBeO2Kwbh86QMNlttHgfL6YddpLK3WB1Ft5xbjU9YvmkfpMsRKKy
9pR383teNfRBrZ5uKmpPYyh+S1GR23Ev7McWZYVaFpu0NoKJvFQbVR5ckhWnprC83YR5G9e3XyXe
wbIhulE+vlQmq+vcafgwDS25runtQBo8pF1tcnF+QOQlZtVD0oofSyUT3UpygTuQA2Dn8uvUS+W2
zZdrqi9MKQQdQytDyG5Mggs38IO9PuhT5EgkchpJc/MtRf3NSMK6sXsNR/Ozw6klBJVeDKgaizi9
TNOAXUziNXoNc3fII8KdjrMRXYy42OFW2NGxov2hjPLT9NrkNHQya5C3N7DMSu5kJ0rUF4VgZrvW
5M/6W1SsH7LakV+WHK4J+WZszHtZk0Kf7KvIteaZxWsI952WDLZQY98YazspFh4WMfRh+Iaozxoc
PLvf0mghNGPzkFX6C2xyRHky7Nu5jog+0T51zJSdqaSOBhFbcosYqkYEtZjLX7c592Yia08pOVVO
ujxAfj5JdUr90cyWr5LVEiqY4439u4Z5i13jX6Fh54kJC+h2PEsmbHTcobP8pzFC8kLH1YrHfGzC
liKjoCAfftR2ucB2RrUesS0Mw2RybuVtr+vtW9Kzu8jlEftCGL0g1oAdmVmnXvWaSTkaFG15qATh
Neba5Ohq7wnufVi90pEhR9OMZrBKPXH6/nadR+ltiKF/yU0XBcgFaVjFGuKEWaE9hOln2I5bpdWP
uGbs9URu2dGID/hUUamO0bn8PTTVL7SLXLYAkPlOiRfRrVVisGNy6A0ZQzjdwENryOi1oT9jdgNx
CedkZ5n9tUQThqcnbU+BuWfTZCEdsyk5x1l91ar2pS7GB475w9LIhFWH7tTfQE0F8S0yaXql1nM4
1ud8WQKhqs6JqtD7IK6O4GOslMI8+VEnHNYnPPkVHXFEGZ9lFX9pRceBOhNT57YaYsgwTB1BG2B0
6bgRqmnniEP2jbtiDLm6+1HX6MA6q7cReqaUydvplPiLiPnbFmrwtDdCtvzM31ldljb24ZARocIZ
3aXtkx8MDOez1DH6lwi2umqNtCBWmeWSln5ukkmcZP3Nu7X1ezrhBkfM90k54361CFVqR/lvLZdl
55euAhfU8UfWfenxwqUuIjgtZxHX8XzxIOrv5PxRCJuHaKrbB9jVK6uUhrpUzuxs8EQJMRthJspf
hbj/0mQ8Dg15hbrWXp3auEOeoektC4HleXxJ9KWlOrVO0D5lO4Q4h/iefj0EdtkTsmonTJgoiqUK
DJwKWAbQMa86miAm3F6UUGelAPuCiou5eDi+iZM124lqbpsyJH6HNA041dqb2IhU7GLBqO07GiFN
+iwu8je6N69s+52F32xEs7bSqJ4yyCWGlMIgmHXtoBCROHfsPmM6Yoh+0YUOYTZsicWQnLF1MIIW
+oOhhMBNIjBDFFpwTaZsI6VaeIxoOVo5pE9Dmb+tjO6U2NIywuLokWg3C0j6Ie/L0I2H3uLTgpMU
xUSOXi3RaK8KXL6w+RlUccGWhhaAKe9E3F1hXU6TmyAn1Bvp5iSQw7y2r76lVN/8f60EUxTylP5P
SrDn30Xxu21///6nFuzvZ/1bCyb9S9cMA4GYuuZt/be/dWCW+C9F0hRDl01EKSY//yvAS9H/pcMw
R9SK7k8SpTU46N86MPVflqnolmVYJt6iFO7/LzowsrH+p0AgFGq6ZKFGU3TkZf8ZnmXgBCbEo1Zs
Y8mgPb4S9pC1YPivKt22E1/7Gi/5UpGxTFlEWlRCDdjTrnfeH7n/EHL8Z+1OGv++cxLi9h8P3x+4
31f0bKYgW9JaoyC8O6DcTTXEKGIP9pcjyv2mqUDEyCzAcT3UN5AOgRnZcxkrxe6P8QkepMAJLAQ4
T9cKiUKw7aS7Ncf95oj0Z/HuN+vVCSRVbzmsaYVlhQjbxtfJrd7Fo7CtVR2iPxesp5rpq5bhu17n
1WRrwDrdsmdbSLcHlqskGhkuySHy5EmmAULy9l5if2LnbT27CSmyNzKX/DSOPlFaFUTGVi+NpIyk
KhrfwklRxY98xiZoloFh0N75qbqEm1gAr8t7tfWrKjt14nAe1Tj1snkktEqic4UDPcIUyNA9YFI8
RNgZNPgaYt0DQYm9XjQl+w5MEtOn0CVb5L1qlD1xtTdfNZmMcZM+GoTZ7wWlf5yyNkjwVnTUYKqX
xZfHlxSPcD+n3sI8WrWxfvflXH0T9ey5xUTI00PaWkkmQ82ZsDLK80eWdRpJBjOrKlSab1oXM5IG
9N0w/mnrvePks3qbAReFN8WdReswDyIN4dwUNuIMBpS07cqqtiSf8hpJT33zug7oQ1xehPhp7G4f
2VRgLb0stgpHpg7Bu1NlkHxrwVoe4aWDuIk0IZPmWG+MpJ1rl5wLcCMmq6d6ckpDgqYMKYNzC5U0
kzL0WqYFRh2bR7WtJqwTpB8B+0mXQEprV2fVWUmb+lFOd9rQGEC2QufMOh59CDl9M6fVFs2y6haS
1DsV6akYpTZ+3BYA/aYQJJm1jzqDerqhl9Yr04ecEGZEZKnkTxJLSxHqX+P6Kvp8TG/TexHW3Yb4
7AGbhOWaYJ9Lb5z01/UKWi5ttjpZytNZLLB6TLRIdeNkBRFj9Ttag0IGxSDGFr9w7OOqbZEUcgCZ
PcAtjU6ljBgCQ+kG4b8jiOPaI5/wi0BeMdaAH2iRvLylHUnwGI0+tOTRoHgmge87cUh8rRm3Cx3t
Cv+uQyJgRBE+WnK61VYswRwGR2+0i5wMX1lPc3deyseO/gW9wskWepnrR4Kc0yAyI8XHlWA+SmFF
oJQgJ9gptU9FM/buPEFlmLCGFjSwRgHdB0ej0MkFuWHMgcc0KHhVS3shSp8bEd/DRJD24rKpVfVX
Ive1k5M2vdFLEYN2AmhbFS3DlNBdNJXyi9EB9bTHqU5M6DvPUUlrsp5BByxbVqBHMordJGneB62P
9mpG8YUZE2ECdpgWkGdXNUs3j77U9ZJdlng6awusQ1mNGVmp1wpoDxdrkylor2iVBPjBWT4D6JEA
MpgeSDIgvsN7V2RvXj9YXZTEHyp4DS1x1G5z9TmX9CsCMEpabPtFl7r/qrfEaxdSPKLSGzAg9sej
ohi/e83oNrpJJxevkALaglpCqmzf6I3kG0MhNyeim9uRhEXlKO5DC+1VC9eqAhlT6dHNmM0NHYgq
/OcbuvwgtixqI3m6BVZDoxi3vF/1vI3y5j2N7vijctswgQSZyqURx8QExBg+rG9S1jlGICPwp6F3
bigeRUmAyzg12pnk918ZbfqSnPc+mc7TgKPJTECEMzRNtMU3IZys6LU1CDLEjmTaEHe3bRhjIp70
aNYpKGMZ/sacRHMwAA6zl2U/iSh2HMRvOeWvXIw+IzJOEzVypjRh21OgJMrQD8ZPc4Q2RI6zk1qg
Ial1Agy6zIvaitEYK5BLyNQmxuZVQXrCMMHBdYqibG0ZyJCc4M3QHHCEwiCGpQBQXcZ6q3fgDaSm
Q1moR3LWZNAjknO0kVg0kqF+qxPTC24BGTkxXOfVtscH85rpIJQhK5XZ5O+a+iPkdYffNlm3XZZs
wxI8u6x+zLKQd2k4bIRG6jf0GJ6nHNnwJJBBVKweQrcs1s9avAJB+K+kQrhdJObN/ldFEiuuLMqr
NRuDO6WSQIdqLMgLtGT8rI3Bl5mmKpUYo1XvYzzdzNhphBC2iAS8NGogD2yWx20xd0AeUj4cltvX
QvYCTalO24fwYXT5Ogz1VWnQ06pS36IkAAMS01iwrVvxNVnj5wRtKMdHvxemUz5UUNNFa4cXV7tX
LDyB6B7NBa5/bJ4+mlLEJSTuWWViaRvmcaBp9CLUNQoxU5ZsIyBRDJoMZEVTqWujJT8LFe4lbHQp
rmWIbEbZEoOj927cNTtr2rcSl6QyYSPTxLfHebrhLLHuuyNfWD3wsYynh63MAa2PafffuTuP5siR
NE3/lbU5L9qg4X6YS2gGdZCMzMoLLFIQWjg08Ovn8WBNZ3Z2WY3NHvcCI0NBuvsnXhF6WIe3HrUv
qOU8wuS6TvOIsYeJuGL8qgrWIsRvwn1uFu06K5k0xuzdi4ZyW4xIUc/tHFCh7e2bFkn4+iCH+b7u
ayaaed5TYfgE9d9b16rf5AjG6MLgeyl9AyJTg95PrMSmZFGJ2vlxzpbXxsfkLfPT+Q7qI3UZrI8S
MuoTVEb4iot3i7nxLfP0Q+LjNuE56twgFLefTf/BSHdDm097o0X+NG1i+AuQk+FLotiL8/CeDOtk
GN5BegqT5Mre6fAFW4twE3TZbeLPD0HpvTByPpsin1HUws+syeIjVspkjnqTEUhkbYq8tn2qsbCm
rojidUwzzdValCquWrr6cDbUWN0UCx4Wld44sf2lYEnfmEJAL+8wazIXb4Ps4zMOCjx5sUQ0sAAs
lFWHKdI6wJE5Mde5CggfEj3mgAYX3vJ/mDh8bEeU4gwRe7ilm4W9jUR5qZO0P/Yu0deQGdiOdEVx
MrN02CGMQbPcj24SSn5K0PgIKrUL5fcQG60tFRWgFtJK1tMoxIp44jAaxlfm/HYnDfUYdYO3i5SW
Pzdc4K0jGVtGcW1DAQ0pTiWqtTunPKaALW3ak6nXPpcJ8qEF+ns09E1vgDWi5+90RBL8yn2xy0Ht
oFqcHM2+GGFYAJAZaP8jeu1sRoeoOnNOfopir+EHDosETAszDsH7sc9WW3wXXQWXwmDk7X1vfIRt
TaKXW4dMh7aU018p31HYa5L7USbTMYAWgkVHeoz82NuNU/w4wVDHCs7GTxFGI+r1uX2oFHbimtrh
ol0IuFacSgzd4Ka9zPE5amB/mP1QrT+IH7LTM2x8E+Btt8uHkO4Zne54CrNj2tjr0rftYzkj3gBn
jJhQ4kBjdPVreuUBzUTSu34y7heZecC/7ZF5Dyq7jt0jrRFn4l20tShBKs/othlkxRvlQ0kK6Pb7
ygoproAM7ZJBbcwEfAIKvFqNDVE4pB3VsQAi0oZv6UKw3LrUyxgkpiMoQzrNYYzNM1oX7Y7iCla/
1XFsKbr0M7XfLHA7bTWyXYYu3nWN/1lErXlsywD9Cgks/CrZWmGovA2gWBVJ06L0T1Pb6AF0Ekd1
6Cl6EbYHwwt1/h9jwnwRm9UDZQKIiXZ+pDr6NkUwOFX2mijDXuPUNBz71qFTmPoXmaBOuHhxSOGI
O2/OodokI6CGiuFkRfl5kb3FgbvrqJCfiQPjnbRT8AvYrmYVulP28GPArX1LgymMwBnNZvzeTfnt
1W+gpogvsH+LOmc+ujqJcCtjF1Pkx+MGkeFe+5PxM8G6lDTqeIw8F1JFaRKDmXUdwHbPng0FadAr
IL4IUx0MEynMMMdxnKAPQkeJGjkyUA0V4iMW6og7RN/yQMygjZHet1V5dhzLAYqwWHIfAyxKDAfB
qwiHS6G8Fk076Fdj7OyCvP6DiILCWcFkA3Cj69CWUzUViQbnxE00lW+KyXaH1nFcz8NtkqiXYYzz
fdUHw60hpvW8COtm7g/BkhvHNukuRA9nClgJw6q99eS0lj3IwAINkDGejzZaJlTbMNe5CviWwt/j
PAFeyetR2Q6gy9faccHIKtS/qk+J4UMkYS7/GNTuWDzbCviOnGS+SvVTaDdoGPvQofdTHtC8jyoL
liswJ8XjXoO9LkwDZ6M+v4PNxtThw8izJPBoWo2MboTaoeRzicKOOpicE3FoJADAvkj2ZFb3STgm
x/mp8JDhGXH4BN4ZvVZz5O+6tEM+qVj8m47ytlGm5hEmNX6EcXCOAseiarkw4ekupKdukR5LjwpL
MJQGgaLXLhyHGQcb2ICrqpVnlVDojywHfoB+zOfYBADdt9lWYvqQ2F+ov1Kamuu71KZ46jj91mmW
W6096I2etUrqpdmkC7ifBk9UVBGAkdTjncqoZcXul6KULRw6SNFKvF9dHK4b04yJwELPeR6LhWdU
565uVP25QZzwjPPGtBsRMv94XfkQbJ14AKqsN6EfAHtAQePONPF9IUjfLo71zELa0mKJuqOT8ZLR
qQsUbrmSSeKvJwMuK8tSt8E2ZEB92u2P+QKXc5UhqzRSkvALt9tRtp3WuaGGXfcpYTI6hovpHhOF
z971rwwCZpQpZmvWISAgXgvoptS2pQZaArAa8bCKxv7QAjLtKJAjTqqeZBnFe9NXAe0hAHtKShSB
ee/n5vpajhguNGLAD1J/RFVFePTT9IQBc7Cb5ipDxvTZdouZPYbzN5eyy3ruBajDCvPgFRzEB2VE
0T5GQupYySDcdApoVtl03dFthNjSXv48UoNkbZBAiyqgIHSRfkR7JMb/qHtqBUUmYpjTTczDTDGf
VIw+rifqj02oV0krJtpNVbccrxsolsBOAHhQYS+YNsBLTFoO/LoxlmflQIK/Lms/Xwb2WHuMobnw
zKOpN0tfv5adCxhE9JAaEveCoGO0s5CDu12wpQBYzuS78IweoqK6WZZsvC39oah2fZmWWyqjqKUj
ACfL4SYyDFj+csccQN+0gHPhoIXydN0UhvnV7KsXrwtaehbWG0rUPQsnGhmNpMueJrdVA5gKyfQa
FxFWOTQWCJ0zJr/9zILgZ/XBQgMQP7ybHOGJV0TkXdwr9USpGZW9jAJAwkyC18nzSrWck6w4RAhK
0G6x1qG0xrXUwzYb/OUomr7bVUb6en2JNWw+Pqlc9tQj2MDmHI7pSIU3t+lK9Lo2MOi6W6c32j5J
th4XDcsWZ4aHWFlgUXLLrHYpoKNM+6Y0A9Nc5MS7D4KppqbOdvNENjZ+vISaDAiD2vbfuknh8QVX
/3jdmPov4atdRdscWAszhYqfuCCoSei3HGboY0tYDWsiZo4vzAlSoN0SFPkL/PJc6whfN/bUAocE
OWSaA/AtP6ah6pH5Ha+LVdhy0te/cisFD1ha52uEWhGOQt239hPGwwekeA6+ZX23FFa5qFzfFJS6
D4Zf46kdtesK4zuoQqTDIW7NGww30kMdsapjTu4Tncj+wOmRzPb73tR2wGHMfTeeJvQLqb131mYh
z1shtfRjwKn8dnbFrRApALJwAfEz9tu8OsVReoytcTjy62CzwuzVx6mAoJOqHzr36coJrWxTI6ST
KvY1KNdiA6jUjkI8zX3wmjMUTuhs9SZHnkZ3GDco3GZ0V8QSPwqkuceSjrKjMGNDAkSATSHtHzey
ZumNo6feCZ7wSs62PcIGubIBAKbBKYvSd4oRGXLYx2yadnVsNtsc8dz1XA9vWYpxpqvwIBBwwylH
g73kFmh8Q7ZNQBhsRWvNuyZFjtb50c+IJpsJCOsxAnZqh1giT/tMZmTobdjtGpmCLiY/a8G9TYqp
NdAiWtylzHIOSP8if2WkwxaBzAncMh51OBQyBsWMCFXCxQ4WuOVBiwZn5yT9Dv6MO4q7zDX9Tb8E
X8tMAs/J7wr6OJSiOX25fPLG4JhmW2VP2aOS6Ns0vuVt6hazAxP5UYpz8PVMFqXM59tokK2qZbnt
ka3fYyT1MlnQqAk6aFMlVB3Rm13lyqnv7AwjlsBIrccKllBhg1M3RXLncHF8y510IQEpBphkUSbV
vU+NKzfSHxMwqXiU6m6ijrt2muJLgrXBwS7CGcabZpriI9sat7OD16fqjBcKtC9bFVI3r63PQ0u5
bvb2STleTLKiVWqb7alYks8Rq9mppUlFaT2l6tkVFApZxpM8eiGAS537bkbbJkpirQWFy0TITLV4
HgIhxatvR2Aipu2AA8Q9thSIJ88uPCr0Xivc4Fzf/hYoseyC7lxKZGrzInijZH+maWwB9EdlLOjy
+zEghZV+SEtd1A8qEoizjgYk1BR5Lqzmb9oYVdgytO7zNKLKYWR0R82daKZPfZoEN4Y1vwqR7yx/
xqCVOWtVDfA7Bm8zzUhZZc7UUYS1MHiBVxYbaXjAXuGUG+DzhtyB2BZBirb8e3R4V20L1CwHWHAs
QD6XRR4+Z+F9PxuwN0E9bU2q3WY4DpvZd/ElN0A7jqO3NbwMPhmCvG5Eib6QDrpqzg9Ddt/RVHqw
cXaDaVPlBDR/RPFTjHAIXKhhRbUHSJuTgU6IaWWHII6F54NUb1FbKhwUttpxG6CMgoDGorhYJpNK
eBRG88Vr3PfpW0l3Z5VH5b0xm95dEcWfyvQbGQZUSa/LtrhOoFoEndm3CbXrpzlxnBWal8kWBiqy
nfVrC/bbCJYX5ZmCOBeqQOSCMEm+IA7ISBt9LbL8OUW8jLTO2XXtjNxZRpuyz4EvZ/7GrGHdDSOp
nIuGwDYyMZUPSY8bxakUKRbVn6sUE7Y0c6Ac2l8Tp6y3ajSBhy3VuSwocVo9kOzEim+bvql23TQR
4lAFKmcLr42VauYdvsOgSXv3NUwkTdlguCuq7DVzEQIHfFRu/KECZSHFLk5pvdtJeYksfCpqTaiL
EX53qHivLXXCreMwQkhqOwcuegmTNWHBcinrJ/UBGyfgxoFxMs2we4ld+1M1yz9KKF9US2K575jS
29jHlDJ5j1I3RbEqAl6MBTmBdUqtv2Q1ikNzlUbgYluBN0WA1toKWbGjhoRhzJkZN/1IvU/OqbX1
HVwjgRbBk7IwC2Jhw+gvMb62Rrv3wnBTWy0W9QlmHsFkuVvRuMkqGPaxZ3xjsG/iBnNLt6RlHZs2
SVFsABt4hP80WIw0lb4p4mq6qnUFVogicxtZZ7xrwD3jEr+I+i4qvRsXMxkKL1m1cavmLpPw1cd8
F5fzYwunDOULf2066Nj6zf1CVM6FyF5U7bzbzXKgI8LxB2Bbgg5gbix7+MP5ffyaQbfo8Yn1Sir3
yucySH5iiGuFKQ/+40b+xcxgIRhJ94nir7dWjv2YUtQBvGLcKg/5dncZxNqB+pDn3eMUx9WKBb6A
ulAFO/SRvATIgGsbKNphIIgWVBeUznYqHTo6qtphAP6tCyuuzFJrVbXlZtADqiW3DzWORzarQNWE
cVrKVjsjtT4lupL1EtB3BN94IneY+5bY1cQd0BebscQMhXSKp7Bc93nwhaoUZGLY3G6CI+Z4E1jS
fE2qgDJ+HhD7ecQFzrdk7m4zDKBv7EVtlgmigUltXwbRVnwP9lZZABYuAQMbqU71QU8XYwoOC80f
O73QGUFdr4OlSNXV27hG+tJUGaz6IDsNM4+YOdFoKRnSQFHnEs8eLUpXZiDU2unVDaoj3mvpTiga
7FNM5yiuzU3RQqFHFo9JNRDVDsYUxpDrhXo/BmEBciK4IkEXx2CudDdqKg55ZH1WOTr02PDhtTdY
9wmNqTEvL+631MudB7seUDUCcgfez73xkClYxsDf0kpGshgP7a03CR+du/adOSZYKzPA+wZsUxdR
FZ6YM/bWQMUsXno07+XXitJCsNDCSxFnDgLxQA/OB4NDyQdkIV6z+25wY6iagEV/bgIdBqdaZ+S3
137+aywWLC4AYpHW9rRgPIJ7LTutQ3P9M7l6QJD9gQMeQ0zWioK3WNkwctDw118+34Q2fUu0Yerr
16+f+eXPj5/TP1/pJNC3GR6W/gkB8slaLNCS+s3r5vrdn/9+HMTP/f3y0799/GN/MxbM28hamKrD
FIim3svVbSPSexhBOhJ76RfxiLEOxQKhp4jsN/dtkt1Nai2wVy6GjfZ9pJMJOUqCmN//LLWnghKz
ve36/guGmXxQX+7rJhU4kq6uf9LkldaHDUOM1jxVdf2p1gzSY6GxS4N7UxW31xd/ef/6e0FJgfDj
V9AAan/5fd9O//uXrt+ULm60KAES8LJ0frykd/PzsD5+6+f/f/WZv3rNRRHwRtsE6Xqlp0VpRio7
EB1nB28B/o3149X+893rX9fXru9e/71urj/w89+/+u5f/RTgmZFwi3uhXUt+eoxEnC0lF+058pcv
OnVDqvDz/UrXdrHZ+u8vXf+/vo1Pix314mbUlVpM0ReUZvWfYRXMf/55feu6wc6NioRx8/Prv+3i
+i9qec7q/2ucjk1HyPk7nM79pW0v3+K+/dF17a9YnT+/+SdWx5f/ACgnwMm4ge/5GvvzJ1wncP6B
PYYPgoeiumvziX/CdVz7H1qdPWAJ8kGfuQ5v/QnXca1/2A4yy0yngHZouvr/G7hO8G9S4FaAE67j
WZ5upEs0qutvl1NSRu1//of1f6Uz+0YGoPNgNuND5Zr0QUFexrWzMwTSo4mgef3LRXr60IP+P2Vf
oNpUdvzIX+3RNk0XhUEfZLnz2x4R6i/dZbLqA41ljDohgtdvtn83usO4GkMctv5+d1pB/uMgbr7/
539wUkCh2JF0TDfAvUVw+X89wagzwqXBEvJg5Ts3r0oCm/mMidjFV8v5f70rAerKNT12aLK3f93V
QBAqq2apD0jyvmd59h4ayXsCEiKLvv79nvRB/3ZS7MkTLjAvSs2/37UOzGMbewjQE3ZBhhEwbwhg
EcDB8eZ/uH4Wz/y/7UujuUQgvYC27m8S/RFtM7ci3joAZ6EH4ZhnoUAPCh+ON3mhr0z8DMWN1XTU
gGdF2Tp4wO6YLmh5//dnLf/qSGxb2txN60PK/NdbGQygfUAG0zRFAtUke/P7mV79dLaM+TzV06l1
gx8hPfG/3+31DH+/2j5RjR8ICvtSQ+d+3a9heZVDE5pHyMhuUrPT9SrAs+NJddOp6eE5l9FdWi7n
VKAdXhnJpXEbDQ9l/LiNsyJMek397PX/5bBcx3MkPQ0f4sK/HhZE897O47I+dG6rVlEOfgVyLWWQ
MVuZovvem/d9o3ghBcNj+sB0q/wZToBOuIYXQYQ4L/1u9CNE6f+pW/8XA/wvb5MX2ExPyMszvfzr
cS09pj0JYpIHo1fNATk4ECY9efVMAj26jIigI6Hp/kDdRf0Pc4sFwPHfH9Zf9q3f/2U6E4LOm9Hn
9WHynMfRBLyOraSzinC6tZvpPJmSS5FOh9H3vyYJroHgq//+7P9ivmHK/nn2v92VkRIxRVGOYIlt
OFvBdPan9LJUeMgiV/3+9zuzTevfrzaATSGu8E3XtoPfHk782j1RoN1+qMx6F6jglhDqfTRhxs8m
8DYXkA0SBvAN3vouxOMpBoaWi/HkNc6hkzDPqF/eCr4z5/OtRN8PN1N5nEa5q1vzXEcgXbLhITL7
k+v0pypFJqP6NDHBySS9+FbrkMBN50UXy6u7Otr3flGsl4rf0Z/vte8W9Bt7JFmdnZd5RietQh+z
FaSpYBNwREZvmw95XQ8Pu38oFwoMeBnwrHjrKqTAqwfUNIwn1/VvBpvcz0J/1QIVFzvQEUxZ3gcx
4BHDtaAOzpexnZ4SLKeMyCEAwpBJcoyl6SNBXT51wYSBe1wa2sfRgSMF4VRFB6gLO0wxzpjdHdz2
e9YjaRaYt+jlUs2VO+T00V4Zh60t03eaaO+VnZIpT2db9z6tknNIymfHa78JPRXrK2Nmo72ObQCY
tGSDyf5mBAPOh0OM9kyyRwn9Hh2YcDVyXtaE9eU0vOadtn1uNw3X8zp5dP50GzcdNMiG+tw0Fxcc
P89uwwWymfFGbfA1zvPJSgQ3u7+MBicnlh7nFFiqtKVR6eQ5GLHtoJQ/QTIMuC0VOMi5qI59yASm
L3/ope+I7KPZb7x6HZRro4KFUQBqaGgIB9G97QQo+85IXaQxkLCh/oaZJLVtTtXAuH7lLeZ5SIaH
VP6YRO2sPDGeAcSchb2AU5XMizX9p9h6rBGgX4UuRxKK5XlyBA/scpZiOEm5HLBX0oatfF+2cvuc
tRWrSx1d0PClwUx3u0y+q0H7UOcXvYtyGU/xqB806r56fxg7f2lTnTzkF2cxb4HMqBXBz8NU+w9B
Zp6NEX0s13jPquxipcVlCICFONNZURymjLESVfTsVHRQ58YC6oTQmdnxTEVetw6j/pkiBT/utAUE
E55PYAMFZfy7oTQr9MPjW9fPqUMQXiwc0bqMu52CiabLr5cUuNOa1RHk2/BDJOzOdrhZDWr7ewVr
/0eBH/ET2Dy4L9heMK7urkcfZJzfZA0nve6mCl355GLDvl6UuoD+5Pa7d1cj6snKSwhPDhR586wf
5VEvzo4G+vR0WpawAKzAvUkIVPdU79d2OJzBZNXo04GHytL5zUrw33Qnjq3HpoMN0jDZux829U6Z
KCHaQLapfaSP18dRedF7qgcurTSM1o38s2NHz0FX2lrIHo6unkq0+fnoT2eZM1aqA9MtEosj0nqs
U5bBXKxCEE0GDkNRBWLNl/GlG4gjaC0yOLEvnGeK08SE12lr0Et93NtIEPEI0Y5BjpyKWNrNZ0vf
qDUWE99g7gxJ8GwuaMr0QX9a91n8HlQ1FSeTqa9rIgTys7egyS6Gcg8q6b54yXGYGQMDj4sVZRdh
oIVgmtPe71myMBICmy0sSHvKcPbXD0h02xVsI+ADZ6FPtAOpusYgiUvusCuLvYSsQ5vGcB5aoYy1
mG+nuburKWFDgW4CF0HPZro1m8TYZDK8N3uujaQjuR/Ngwc3dGoCe1M6CY3rnHnbkDAjvWa6F16P
Y+lkn/1cjy4fayQ9Y/o04tderaE2DUC/xkISpO7wi0i6cFMpFCvD+8XDQSEzuDC1EGjQYXJQueOx
vnI94/HoOOom6JhF21ovkxV9GMNkt75pvDK2Eg072M2GIVCaae/VDEGO/i6M8tp9iTEJWtFs1g7T
KbAVNJq80kXACf7VihYicDTGVR5zreD7nM0cPe/rA3kNXvw+fdfLATrGYOV8oCJcGqa4rgM3P3fm
d2pFL2mM8IlpPY+hvJ37dJePFIdDH22bj1s0d596WcAJjI7Xh78vxmojjk5Pd8lIeKDo7V4sK5u3
Vk4O3c7ZblZjucbNZhVPA7occ/+jDwe5RYUamzI532CDfGNJp0TUCAIVsFLEBHpgz07UvCkYp3u0
RqjDFXedhMjdKOur32PZES4Z2HSZITnc4cqH07O9MUeeeScy8FEBVTJPKIl5trEVQcGgrBd7jZl9
vEI9+RiMDB/PYBy6YbcZotzBf2GhL1XVG3teDulCCdw0W+TCLI1RK+VNUlIhjTtQVUUQw7xhEDZ+
dY/UO2J6A2G7mH+AZ3uwaflCIUC6NRx+gIIAlAj4bjNkCBXgsLuGVVjTQmNnA5O5SukUiwT4ToYY
zPXeVRrFPkACK91z2/SP9FIrZEBwKnOkfcmwZdxkZoLKEWVRuxFIS+XcdpgsF774YLsACwFIgZWP
4NDrmMi1p28y9UiSZCppu2j5dIeGfq45qR7SqV5MfhGP9C+KDqNIHcuGfYySEY2zYkJWdV2VnFTq
Vqey888l9a81EK8XnKiebT2Xez5ERw8ZtpYhGo3O56DsYA7rKcgDH4PKToHEJ52pwF4nrG11652n
QPxAnR0DEGG+BSM00qWEpucsUFYgdw3rnPIcB7MgFiCQuCc92Ll1cSTR7DaOG9lrNOB3VNXuImF7
YDjK186vk20QdhRx06LZuqyLqIgAFlmiuxaDNkY4gUHPWKa0Pnl3fYn/CsIznRheqLVzoar23l5w
jC7GZysQ49c0Eus4QyQkmv0vEX6Uwa7tjPE1rdy7YcDWjeQ7AUuYfBbtYN4WMh3vDAEmNMnDvQNz
0lbDXoV1ch+pydxIFJ+B+sMMcPN4Xjtx9S2REFEWlWLxboB9t84SDxJ/ht1mT/lbwlIKpG4XTIu6
mRW6V9LMEcFZUP6pF1QxphL0USEqOj04w/gJhJbZnreUum+a2Lk3W/ulHKEYBl+uObnLYz/Cfut6
JC1bFH/ANsF9de6wKmbK9Own8EDlBs+Pxwwrur1niEOND6KcAdfGOfJxySzOVjJXN11Wb1TWLUDf
+ifTGvhwAKXGboHnF+pWAXbZ9T7yPH43D9hoUnEEfvLdGP0HECDYXNjdLnESuZ/qAvSXqxgU2Uki
9e0VZzFGUL91yNBMrKiZ2RrwAaHex/ggF4DtNxZhnhd86yaWD7MfQeGNWvm1emwc6y4MMD9KDGTH
aYKagnhrmNzPrgGab46YyaEoEGihRkz3pGPo+4z/WbqHATTNaqpQJnLYoVSeXC21h4BqxhIw2Jhd
jYko1wBMIS8hq9a0PF9S7IOZRoaZ9CDTMzAfoEHJ+Wj1NqnpHeKp2Y3BrJB4agH3Rj0rEvJ1czvs
8Y99zDSSyaugDAKn2VhwjrZtMKO1Owx/tAkjbVnGYZXj105HHq09AWhA2uUhEHQkgiAGQQkEt4VZ
qtoR49OoSfZj7x0qIwzXDSvMpgOou/FrE09VAwBYRORnGeHXoQUxILmoa1fv3YfL03kq2UKfenea
AFuOIccghpWudBA6rd1k3fnU/jE0cm+WBvWMiDoB05nE3LQ82cq190sRo7YVOYdeggNkVdhPBgKW
kx3fS9QpnRDtnVDhNz60X3OFlcwcISxW2NmXKu/k1sk/gys1VqY97DKrJSjqkmjvIlFCP+cVeYpk
R/bm78JkuPfn9k0KaJg4eKhVnKDjByt2Y9rEBksvDmKKCBBLwnQL1mZp8RAsOqQUFuBbaJa3HunD
SkjrXOLUAjacMN0gTPYSmF9znV/0gvlRXerwtakQVSX+SSseH8Y6jCv30+DZWGjYmHPooCALlmFl
LcZtBdlu09rEWT4qNwO6Q+aI6EOa0Ae9hq1Z7GyjeubIIIV0Myss2Uw6dPWuKUZwPqBOEDLZG9bE
kTrcoBGsPzHe+npNFke8Yh7/xJz0qRLRwzXU7VLSTGHDGmmT9GwLgrcs6k7WqqnsH93MecN8vch6
ryPlKrTP2lXLtQGG+aU57BMTukZi/AFZmhiUpGkKoxKInod0Jvh0m5POGtSfGlyIhhj8VpSHj/g+
IfFX8lI9gmsqFIwBQrumJNAovGwD7gcxkI0jmuYuBstGYrpDbAShS9SIBxdYr0N0gaMP0wYY2TAu
GLhtCY5abXOD24gdEIGyrrX0+irEohGbPgneIKx/XSrz7KWNgeIEUkAu139EZ6YoyNMMX4Kg5I5h
/kDrjYxkb5dc3Cp/CgZ43QG0M+E/SCqHtVszLXXbQaiHKtRDzFvOHuv0uk7UpkrrFryeevF0GjJO
2WuNs8EB3RPwEqLFsarF82Yo74zALYClC9xQk/KP2X3wbPJLNGqtLCTXI12JBKkpHvWEexmbj5Cq
K5+DlHmuJPmaFepINbbMUvv66rTU7+QXuzsYdK7bBFjS9QmNQHquwNfcguHaiBrATlNwr/Vh9wLm
W4UByQBHYTWYGDQ4GAjRkNj4AmNcP5lNRLmCF3hvB0wnAEgUw8kpJJgL+luRM+L+ge1OQ3DcB1x4
InsStB3umO+GRGM07YdTpoh7ijxCf6e69ysUfbx2uF1s+3y9B31ShFsHHdy418eg59Wy0rmFzo/N
eP7k+vOlp1uDPGuCTzfQulXgoM5yzZIdLdQZGA+mR6jlmxSrAXJdLHyakaLmIGx0KaRObUu/uNfB
FNeJ6Uknq3UKeMh7C1La00Y1H0vbvvMVY6L15mdllHdBMN/mWfdoU4aYreVozHwzK7UsED+t6x8Q
SL6O1ZvrY0HSzzB6eEZKJ36SlPQAqB+qXnypcZBZ1dZ0Zy0Eu3OQXJD4gdIYEZKFn67lt+vBW3rN
qYFwbsCYXcyURcpK7PfOLzdjxTeNrKDOS9OfyrPOd7F4a3ngs8R/CKH5razpVhTWM6a+9IGd6d5J
WTEN79EYkGQtkGBiwujL+nOOZKrJbAPIAZMdB71dnbZhQ8iElrf4iqNewCm6YE619NW1mqwiZrrG
+2IIn+KZTXqZufOtXpdtLeq5lD+agTGtk/oBrz4UgOlWBJW8c2HNdH4HjSWsIGhhfkaIgVokmTBP
MN+InGRbIGiHYMV11C66OqbM/HvdQV29PvMCnFz9MdB2AruJvv2SgRNEMIzB+KlMhu+NGk56KtF3
lb42hEHvMqHVn1rfUswgo9ZHiJ8OelMaj7Nj35uymkECctq6BDG0jJ5omk5e8Jr18Tdl7ZaSqkoD
2opV/SbsmTIWfU2w8J6W6bM+TaAJ1JSZFOvOf/AExczA4N7rwmXfwpAjamUhebMZHcqnUDG6wPkm
jIhBRNAbcDoFhKObOIvQwaXSWs7KaN+nOj8pWe2WcdrImOGPYBXJfVzeTAqVVd3ASK0Z0SJAq6lJ
0WsoP89+uqwhz+LITsHHi+L32aWq4Y8cddwaN7R69hZBYqAf7esmaXRxClIOyiQK8gUkhfjg5/7D
NPEItooGEw2LrT9OT4Gfz9trYSF+zT34e6EtWvr1PHhRQgLeSegRwENWQAshR8CMIhLoe8siMqPO
nlH1QN/po+LhyOJSNv3DkNu4Hg0n39O5NU+lPeGhYfj7pKU4N13LZ+kezYoMRavwfkRudm6Z1SUX
J7U5TU5xasavFA+3qhm3eY85em8R+MF0+9yBmLiOB+RxuYUNmX1CQjUbAsSS/91bOnIhpWU7s24X
TZvIE58c3z6IbtE8HT382uDVCQdyQ51qh4laTU5+tKgxDhU52zyhQWHzQOv0nvV+UAj2YXeEqvGy
7UfSIl9kN7BfT/k47ecahSCD4v9qtqA0xmgv1Tqi9qjCXjMt8GvoY07MDCVt5a4rUNzU6yMNl9W1
RgqamVIaRbfSuxsN0qM0ZjbwI6K3EiDVUEcUp8D6sH8eSbXYTKRU7go08rGMOpCegpS2xorKYLxX
/UAOKjsJcDB5aX0l99gzOnG5a7Lc0DRe4HHVc+wTTZYdYFtIaiACcNdgeh3Sty6qQBa1TDG5l38v
m8F6uOae5eJvkaSKN3nLJeqC4q3p5rsxHVmlwh594A53aBquF3j9RAwPkYP78FS8X6s0hsFJN3my
Udh7M4kLpPQSNJtBoiK6i8+fXuwIFYGGoiaVeKTG0rMlokKEp3PwPYgFGrO6JFeELg8NtB2Bv9um
KZCuq2OsIXRBrAZOvG4crl0mc8pOxMirUj6hYhXs9FQy67y3lvSQwMh8AiL83kOSx6IXPiFVhMSJ
39P6qZhZQvA3p8BWfW6X7hH9GsqQVUYSBcoRgxnkYyN0Z0nybq85c+nwVF/Xtgzy77YLfFT/gGXp
YvWiS1NXobnSyQIixkeqDCua1cXKb/tNE8kdFhApH0lZs/ri0qDEIuZdbIj+/jqWW8MmR62Xx2s0
dz1RQq95U3suczNJHpXZQuqb7iAL6rvGfojs5DkCnNeK/+LuzJrbRrI2/Ve+6HvUJJbEMvF1X0jc
KVIUJUuybxCyysK+7/j18yTt7irLHntmLqcjmqXFIkECyDznPe9SfvYYMK7T6qBP4qMvKbdLhgB+
kH5yotJdmCG2Wn2My4v6bGyL6hrNbJEjqlVX/ZicqwRSkYbScMEVsm7y6aPmU6uUTnScvTuodzon
wG/3Jolj7LwG4U+Hhr2UpbQ2NlGe7WLe2s4at8ItaQrq6U/fdEipzEs0UvlaBh2Lmzd115WXPZdV
i7gsW2Gu1o8ul5bM01WW99dh9Vqmmr0K5a3fF1tNEHkduM715NDr+i3GmVaAfD5xNByuIEfKKd0P
RmQcyIjv7ieRfcgSTJgyPCWxcpGl5q1mOZ5LL8QNG/juOhIarglTifNkodWPzbyaR7kr/MZdFLNZ
3ehmGt8igNtnYA/daHQr0VfHnqjbKy3ty1Vi9O7K7lxzWQbIr6sqbVapTtkQd+NtE5nixlDqyD6c
V8JlMoe6uN8E8fBQdyZuYhGiXspt2qOXfDCthe/iA0Via0aKcVNqn9oCbroeBPFmLl1vWYrkKasS
az10hCnr/mCsLZmf8gH3Bgwkxdmu0CPkxogddGO3yEF5kLPEjr+PCXzBG/zyQIqws+s+Fnmvo//E
FfnrgyycXRtPlP/C0wA6ctNZoR66Sys4qpcHO+3sneTOGUhC2zZBydOn+W0akcQx9RpaBpM3o6M2
r0PwYjtkpbloegbBaucn+F0h+kf5l6avjdCMXZeJj3nJQCGNI32ZhXn4VWp40RtGif/Rw89qiSef
3I2oSv/2cPlZXFJ5hBU57wVeHSnaBj5Na9dmg7W7fPXuWzPszDWx67uoqPK9BcF9iTMVSKpSdPz1
UA4w1nQPxjnJ7EA41Rg12zivKQzKpdT6bmOiNePurwaEAlhNdWZ0kwTmfTaE7mrwutVojuNShNEN
9moGmlAeujAxd3Wj7isA/+Vfv4h9XihNQDR0zSSIRD0A9xtfv+qSBD3KrH7oDAqbFAa0wSqqTpCv
GO6V4twkujgXVRygvgAaDH17G+a5c5MY0QfTritibduaxhHLAS0VAQ5DWHe2AU5XorwXdn3Dr8ej
rWPlZSZE43jE1gJE5tG1jeXGtZvX5p3UNeMuCgnAtuMwWhICmy9aXTYri4qARQfTaYa/LlZ5l28B
2qvTwGtcvhtRmy1B+LXF4OXuuus4HGJNy/NMKvV5sizo2gU4xeVnDm0Ygg/7ZGm3I/5md3N1BBSb
VijjPlqiSG+jxUhraCMlDnvQ/dlKiPVVH3HTaXiRX76UefinPgbYDTqNSQugm7vLV706C3/7mUBt
Sn7zszvMyIcHv8NjyvmoCaddjV5S7S1sBfbQ7gjAHne9erh8NfbhPcDZfNWU7OBOI0b0KOlbzKB9
mTA23F1+dHkQifft27JuiTZKy3TJopduDeYMBpgkRjKfOMC7pOcqNwrlZZZax+nOa/2eaRMPiNVf
2Y6IjXJmn7gj0g3qe+S3VwRCTxtMi5aGuosddXe2kyfWnRUTBNoEXH4EeuFJtgJxvyH6nZ8YgUH9
L8WyHY9OV2MUbAKHmzVm7hFLzSKsVH1aL6dWD3a1usWbqMZWqi3xIIyEDtf5LlOS7j6xXUIA1GqT
qoWm8Am0TTA5hG+MXW2Q+OGiNELsnZUMKB2NY+jGiMwGA93kqiTREE1Vs+ff2hR0vXeVqKeyhZSr
OHNvOyWVTFJ9vo5msnv7WYPrbuevxFMirVpbneAQLFTlhTqYwEioMS5f4k8JM93FUwsoYrzO/Qi/
SiUEvHx1efCt+tu3kSyNFYx3ds5uOznltMY7qN+FSmE4DeG3ry4/k8GHgaDSLeixxz43Ao+HkfKV
LGFRGz7yH0PD9aDRm09IV/Yyctiip/6EheZziruC8tpAEFtPGz1oPxiJw5nHsXOaELpxMQM8DMGN
H7k7ozPx92z98qb0JCAdCnmLlidP42QRleKz71rr2Nk3sdiExfjJq8pHpJFPyUjFiLgAmTxApkYd
glaMEp4Y2Q8yhpDa4ZfIShLeihwMo9E0cA/rkzBqcIK++bOiKG/rtFuj+iqXb2aJea9OLsUwuBIH
BwP3QAcaGRop18ZiukigOHsOBuYy+9zY7mcakyupk4+ARP8zdjUvk0WUAlFeeUBmaDFL5iHjKtDC
rXoDOMitqctcbokxNNdzQq2H6GBiEcHuEObFQ0s0ECDLdYk1RMSCXMeo2P3Ku9ZNh8Q2Vrva/hSl
5sd65knqOXxzR7a5ocPULgRq1GX2FJRBwUzDfTC84LPptJ9N4rqa6i5KMORLAyo4fIHxicQ/ZdCI
vjJ3c0VwlDCY99pZvZIz/vNiavGML6JnVqFDIsIapQzjKajvJN50J6Mqs2t37KbNTMZcVmvW0lRM
7CFig5vRJjCLQ59+N+ZyWFLN1jezDQLOKOotNnqkzgrlsbQOp3+xV28Dmj6D5fihd1DaQUikok4v
8zrfw48yLjaZX9/pot92Du3TBdGLveBNQUHjpaESICwuOSSt4e+0PsGIRA6PtYc6WIoSix5giNan
gTSvJY2OodG3WDG+E41Tn5JqWJp28hJ54t6kWAQ7pGd2s/Y6cjD+7MEF5AVCgkrQAQulUfpiVK52
tbEqb/drvo2lKHzfUcE8QVcArcljKmjq1jt+UTPjWtg1wFdmITf5RK9S6iIkaLK+GpmROGX2mUoP
tUGVsp1l4BMKavIYqHVoZ70wlsuGqhuAIlLeqXQGl48yAGbEhD41h22AeQj8g1zBws1xjG2mzJLm
svPpt5Uzbj+92SYXQRdTEwpnExX4bA2gPUVs66um+mi7xssIQfxaGxR0kK5mlmtK/hg9uHZjQ2P5
9YeiK0LXDx8KHFLdsaTiP77jPTroEScXSGRTZ/pjB52oxvjqckiIUA66s5+RjOI4OI6du/j1axs/
eW1c7QxeVMe/zhPKi+5vhK/G6mUG1J9uSjXxRjMHAkkidojlGtQHQxKIMJ1t2CKoMB9dx9h6A7xo
ujDGomffCzDmwK+WOoKRcnuoiU8fLSCfXx+l/QMpzBMYuUms8IRnmgwNvz/KvB5zfDATLhuXowxb
GkS3QYbGMkwzOSl4LVeqYJsMtMCDVwVlrMI3RpE5MCvgjeVMRzqybAo6YrgGL6YEZHFTEB6nyF/i
OntJgQq5JlaWQVEWxOGnookobnEBpZUPhOrbFRzYVtaxeo4nxCljQFN44WnQJrwxCEZNjtu50dPI
G0lKcgwbbjCPuMhwlC7GLNcNImP24vQwxtZmmHCjz2R/nrLwCwLE24+enZ5VwwbO82LXwzmtG1IB
xydDgYyRXW1lTn0bvhQzo8fanO7TMdz8+rPWzR/IsXzYUjdMaTuOQMP7jhFXjlGhuUAfm8hOiBYQ
FumezDoMxTep1UqGkSyTxqzcgtGQ5ZVPGQ5JtnHUMbi2R1GwHYAouw5+DZh7Nvu8jVQUjbZO1c49
DeA5c5Y62S4MwE9qrz9bPgPgUi9usG/NVr2Y33Ai6Fnc2gInMmR0CmzGuIKyJgjRkr0EjQYRTgev
jjh1aqCYR4Bk8cDaX9OjCDgqV2ZG1WUAiJqxsSkd0DdghqIGbrPZQpdxexpwXKO8Q0aYFemzM9MR
M9N+yQxiByIEeCVuaosaS2scrakK1e/DlIfLvLXTvqQx1nxgDprelss4b18z7wLXZ5lBpWAS5BWt
8XB46QzlQ2uKtRu2jLwEWYRBLxA1OGo0EgWrIRcfKPTAq0B8LKC5xKhvNEAuOAy8a+m15wvWXmrF
0XKSbVhqXwqDyyfPA31R+PKj3lPu+RaOdXFCgyXglTUIsWvGvVc5yWukGivxW1WuGJdgvYbstXwx
zHhCDAOhNEnlo+SXTAh2QTF8xhgE1S0ZSVZ3MEtnWyqSgB0xaqg9e2PW2qcA54bLoWJkW4RftGE8
d0nR3yL8d6900h6ivhsfTV9C1qhwYRlwi8K85MNvLtef7Ci6NGwdIxhbevK9WSa2cn5saU2yMdVb
VruBw8+o4bw/tXafo7i1lWsajJzoyi/U8E4NzArFpLMUh6Fq09/wd39kfKNiZZOQ3EcGiKTxbk3F
sHqArKBHqGmDj2UWnyiftwr6TgdSlupp67d8jviePyrqVeamL76onkxX/uaz+cnibnrwrQ0kEhaU
yPd3chd1qNzzItq04YgYr+Ou6giKQHMNs6W9hin+WtOq9bN8tWvmLwGU80bhG7bij8GnuG4wLllk
vvsguugBwz1suKljEYWOv2Hiej/Q5D1LsObAkPd0LLbe83ApsC3G4EO4GZPYX2hM0WFWLAT67GvX
xyzF49urObWdJcJVc4+3Xmj4w84RVr00+EMA6pspiYZlF7l4W80YRhsKjYrwQ3BNQuTAWXH5aSDm
FZ33eNUwklyKIaN5zAvtquy9Zjsk44dsiouFmGHFGlkdAHFYaNml9+jRCxnibNT3WpISU6Yw8UCL
2H1QfBqJiUlW52FFB7CWPpVojDdplXdYEUchdkEYzsGs/GBnxgo57tEmUeLg9fNVNDG30EyyPa3S
xs2J28asUFIauhLDedpTXTbpIoK+yxUsnqcUsq5GIhiY44UqmoOpuZ72EDLAFewRoRGecMHL4Nvk
914INyows2mRmdrWE/KUd8GbLES3ts2NH6f1pmgQxU/FGK8qGw8ze66I/yvLczrlNKcJq1WGJ/+m
jqIv7RAVX6uP//E6/s/gS3H6WuM0//pvvn+FZlBHQdi++/Zf6y/F8SX70vy3+qv//Kt/ff8tf/Tt
SRcv7ct33yzZPdrprvvCLORL06Xt5eV4efUv/09/+V9fLs/yMJVf/vmPlz+zKCcgs62j1/Y7XZJj
2yw//+Hyq1f49pfqLfzzH2eifL/817ZJX/I/f/KH3wRNjv6HbghDRxLh2XicIkD6j6JJ/wOGvSU8
3WEFUc7EeVG34T//gZ6Jv8CvGCGUTYdg8Ku/9Ey6JaFGSFPnx/9++999+n+djb8ri5AXvK9EEU2Z
wjI5Bo7LdN6R76s66OrM84qNpmb1RhB+muicxcPktsZa+MWpbkS7nMwaz/4cmHrwRntV5Kxu3NQr
5L9HiGVBdnKr/sEt5n1kyGcXI7Qr4DS3ieHCoCFOkpfMTw4OHlqDZiERJ7kS7LHARj+6q3LnOMSk
zEpmMj3MW8/Dra0qGDXgY3OORtvd6SXBMZhJIbxeXJjyuh9sgiw9pqJvIZQVJHGZaXZdJfQHaYdh
Mm67tWtxH3F/VZqF5xsmclrMhiHA4npdvrWV2OeE/iaXlCyozjEkghxySDUTtdvmOhQPuN89IQs5
84B4olFzG+dYptSRxqifkjTdtJbzZz9BZPSQuF+GZHZjbTwzOxgBWyxutaY2rKu6e7iwNuNm4TnZ
F0VBZ6q7xIz0yyQxl8OmGJtEKhGYf5F2j7sn0y2DWCS/IJyNT9MBeOPOv8Ms4BDhE1Hk1qbL6YFk
ubAqsdWG6RTVzlGLxD4S877wxMnzxWOIH6GZTye/6q4GA0KK/ljj9SqTetk00zqy00PdRm861Q8E
iie/mc6R2z0YoXzG4GSZ7Rq/oV52j445rqEmHOwkftHlvJ8G3maSHwamhaHwt0awVVM7RSxnGoRL
xHyy4mkf2wMup8kOo7xdHSuWY3xAIcdVER1KndlogvqpW7VWu0AxvjHSYc1CutNZMQcD5qBjP1dT
s3K06SRm+9BOTyKlFPUsSE0ZJXZgF/tRAkfYOgE3FNg5KHas7IwhosOw0qEuRTuIGjODPH0RtSWc
LPM56dOXQKY3uF14rg68IzdlS2Rc3lzpRgDunBzUGQaef1Qj42ROPluJItqGb5VSMPExYkD8WLlc
1Nb8oFdrmGKvKApCJMbXpICSG0MyjUumQp5sK6hsio/h5eDydYGjkg17MjDCq8ZEOKJDEprtDRKg
Hat3otOBKaAl5BMsx70eWhu4QfsoTN/cAB6mIP8vGk2yohKyj+dHdU3OldwIIa4tiNm+HF/d0jjg
NzUm4wMbz3korefQTHbzoOP/kBxqxRpSrzEBG4yTiacQQ+OBQVJHK8LkhBliTkrVmL44AuqKhfyf
sxI6+QJvj9zi+munU8/kNBLRswIgMMRlkSA0BYWzmNIDzpU7k/s8m6INE7hFUaM3mzENhus3xvMp
mpMD9eEKnxUIVvV9Uiz7GDtMSiYr7R5qLTv0ajlwPyPXf8Rx+oy4tgjGMxXAY22nL03/0ZvaXTvM
TM/nR3UGVR+tpcnBCjOaPf6K61EPhrMTkSpXzI/N1C16shx7iGLqLeEGtRixnKCU2kiDU6NV82lo
xKkF1yowYsKkIDBrnq+Gp0LQvOfgYw46NcjnZmyW3iw3ZBJ8xjV4DlkTKJzvOy1cqGs7Sca9OrY0
YC0b+vYh0snemI11HOcHPHCqqw6fUVt2i9nnXodDsyJt4W20rGUUPQ99syQM4MHQ25W6mDziAqrI
ePTbAAbKY8snZfbO81jS6SRifhTWttG8+6BsVrWM0UbXq8LsWKbnk1OPp1COD5mAVItRVzaetG56
dOJhfZll44j74gbaU+8FdzfNKI9WLV7DGnsLQrJ7AzGTUkSYDpxj6X8A/sLHOH5rc/JS8NKquJi1
IFq20w6TmyOmt6V28ofixsQ/xIbGOUF5quZkl8K+sWT/MFfihAdehXhHXbPg1nvzsx0nd6KIdy0C
K6C7g+KLFJAMkV5xSfBJ2xBj6k8NtrFdN++9sn1o1JgPd4nYH/cMDw7q/xoJQAXKcJPLa8SxTQY6
Dhrda+Njh8y1WVvdA35sTOmtkhjfeVk7cqMWKwoDSOE6oThtAJvA6R/Ugm0B9QIB3XrsbIoUo+Qv
bVV9MPzHLhuhIeghYsXx1Qi/QOzcBqN9VLekWhMUCyWMOXfcRI3BPabrUXTdB+5z14Eq6Dk7jWc9
V8xL2BND2F3t2ba4HxWjLOlPYRu/tLxGmrO6ed0hHB0bQ12bWy17iT1Gj1p4U4dH9VqZ4Rwvd5w+
HnWFA2MS96kFGNYVQiyAinuFGdsKPaYe/jBf8OQSZHlUGLMB2Jwq1FkAP7tx9TJ5bb+Rip6jQGuS
X66Q2JQ3pgK0jYGKlSX2Btp6CncY2BsMlvG4vWO7w71qnjZx31B4A5WnXfKcjSOEq2TaT9gdtKDq
poLXTQW0J4myIMwHrMDiCJ56Lkf6YEPH1k08jAq21+Oh++oTePnq8rNpxgZ2yFpwU5tZVmys5tg2
sSQFZrh8dXmgjf72rWWqwyYMJ8NJwcVgcZyUZ4MTPPXWNC56s70hjc3fCZizcAtTHyZEGJnXXj3r
u8vDMGFCmMVYE/qzfMJH/mqeOn/nu/lqLNKnkDybZdDSl7i4UOOJRhJYigPtJKJH3dHDLeTzpRvi
0uh1YlO1+He4ykC0X6jgkdzSlkPXXLEHwGSAdf5m1/YqGdPllMvreGoXuP46GPI5/AQEWysxF88a
+rWq05p9ORXt14eOucueg8OKxmmO0IjHFUURUbDAnuGEh6wWnvLCKpbUX4/QPFP5MmPJHLILLKvQ
hX6lu0sYKO4uyrtPgJDXOaYGS93zQE0dYolBea6L1Hq0R6ddlJikYT1rJyw3yDZaQkiDnAt7jo3X
VEt2fS6ProUkKATySGp3Q6vw3JXQM2Zu87hm8eAWyKfunHmEldcTiBfTKmJirizpfsQIur0V8RIq
IzlozdJl+RsNML2JnETF5ZLZ8GDUE65HxTG1Ydb47nqW0UtkbbShRlWW/AbF/hGwdT2DsA/bcqFU
yh/66ihmmBQP2Cd3TkJ21HbQ0wdkGQ++Ox7pomYNLhl11OhUy7+1E98q9r9X6D/R53oGBm3ClJaw
dNd+B4R61tDlNmSJjR/op8kki2BK7W0KY4r1hUInipvrkSwPzbOPqlT6zcvT7XyPVLvAr0wDOAJh
eMD43+Owg+OMJtPtYmO0FPGsNUqkpzE28cQZGO1sm9FLg3xgJLs529cWqxqFLd5T698ciIJQvoPM
1YG4qHUp2jz13+8PJDBzDy6Rn2/UyZcjzG4qk1TbM3q4nVCyG2l7dtR4A1POTsf5O+3O+URqns7u
k1KwIgiIcmtZOk+/PjLVo/14ZJ6NY48DiupY78CfEuHKHE9uvvE6WihBulto3mkNiDVqBopQaWOe
1H2+XN4ohPdROr1SiT0EzamQzHG88dWEcAH3mhqEoINTsDZs7QlBz2PL1gVgd21PlCHUdnY2rZ1q
XKsSxPYGkpkRJHADqCpdtNwp6XjOwnjnZuI0Q/WuORcDQdEpnk5h2J/jrl7q1nPqilXF5ue73Trv
iP11mzPqjE0KrzOx8BIEOYPiuMrteiWCZllBRUUk9qgF02syiyd7JCl2Up649cnVuzN+u2+VB7+Y
sVQNLYM97NqwoGsxS4dBJ1AgpfR/GXkTV93Qg13A9fj1WfjZ5WHpwpA6wKA0LsDY36YaRhp5WWFY
+UYpiK1CnDov3WXp50tljQiyrbe/fsGfoOZckRaBPXTtzOd/wCG9QXfpTbkzA3vaQwW7xwTYjs3H
GJ+Dho1v5VrJy6Q0ajNW86LrH2h38aMl4Yy6Pu3lVp/viS/Z5sVhhrvteUpGk98ijeJigPaCTGQ6
mQy3atfAhGyPPRWJUTkDm46tY8hvZtbDjlJMPe/gokNjetvbG4sCVHUFKVcCiNBON8Y9gj8oV/Nj
T1eVyXrpxXhTqswLQmm7YU1/v7bi9ABldxU1n90QdqCOfZanxsRYdC4M5saRGiDj5C6xS2KobDFd
DpSHUkkUDjPnmuGz7/rYKvlEN7bgjlRSTFaXWRfc5sn4ODj+QxR1MNopPGzLfDZSquO6wOiZCTDt
aJEyk6NobcthjaHWMZuap7qbXnuDciwnCq0Kz1W9JQyU+fS25zMOZMw4NzuErvVsMGDEGjSzpptR
i+GXo+cK5MIlEUMJQPTU3yEQbc0TGqRNOMnNxKrdt+6z3esn1e5Rseyh1HK7Sudrn1TYG6IoWXbD
XZXfjQabFu9Dkas9OzjCxb/WnW7h6P1+cBHSutbR0YEJfn2l/cSvAHTU9RxdMG7D+Pv7lW92tKKy
NDPfqPZNtXQjpx3SsF8+qbec2+Um/81q+7NVH6MdNlscdYCT1e//djfVxgTuj4XrBi/HMxLEHR6D
v91Sf3LLOrbOHFI9eob77kUiSF9tKgQ53S55hYNsAHHS+aEek3UVeNcOUNAddPjzPFMbuM1y1MW+
CZM3VWVfNBMtxFYY6x4x2SAtWJ8ax4S2pzesZ4eF0MlTIjH4m6K+buL4M/Zc1E19cnCp6CwI0Woh
TrLxsQuMxz5mqa7rJIDPQ+x0dmhs72pkOG5y/jsfUYo3ke/U7oucw6Qvc8z5Edf6Y1Jam9GkJG/y
g3TO0MNJou0f1EFK6pDKto+TaT9AMeKSWfZu+aEEYXCRopHSkpjxgcCoB92Rz0GGSsCOD1C1DqER
LLUGiQNtUxtGBzE7i0TWBN/L/RzcXqi5DXiBUdMlge5dIcZ90jsUe36YL7tRqbGN6E2yXeAxe6ii
5NCPyU4Rl1POpJuaG4UrqJcTNQtNH8vn3O4eMty0SQl9JgUB4XB79sb0WuNYfJ8IbFZwi37t1xc3
QWo/bp9cYpBZ6YoEooN3CGRulO1YTFmO3RDbZ5711/Dgarz46JtQfTO8TcT+wmQmmoe0+xFBXFNu
Se66J4A+XeCPeKxp83paw85Cjmi5u6Z9lMV8XdGhq9at709NNp5hlNw0rnFTufFHD47Whbwci2Ns
Rk+Tm7zEBs/vGHykQ97BkfLhzcdvuWSAYLDmVUAAPXc+1agqKrqa8Zcvj2pVreb+FcbplSaaPc7x
rw4rf8Zi5pjFwSJIvpzcnWZJio9xrQMugN752nhWPg561y06Oa6y4pNqUp0k3tXauGbQulIqmMbs
1mpgrFAxu8R4IRQnGrxxsHC4G9aqGvOTHk0eVLJAHqGJwYLCbRxH2354nbpxrYog2SjIwnz24vHK
Nvm/76zxWHsk3gKyRMAtYfp3JRBd635OpHamdm8Xvz7RP1nFKNzU/3TTA9l+d5qHoHLSduhJAHHz
RUOovFXikeEMUIi4yM12PFn2zi+D31xfhvxhzORSLgoMwaSuGzhAvVs+K4scUsPqckZi8jFjEK/2
OZhKfdotB8HJSLODP7QLhZ8RabLwTWtTU/CUE8ALCKfBjWI28qqbcReAm6uK7ARYsxbQ5qnFdPuz
zVDbKrDEp15yAUqd8aTQjTxxnxkyQfUkXJMlY4gOnaatYQSs8fV04PZfpfgW+9n0Gvj2MTSQbAPu
Qd8liiE9yAyFBndrzEUX50CIObK/TC67atnE2WHyYKEnwxmT2g31RFHNr4bajHLOZmzBWpmXfZsc
cpN+PJ7PI2Y1FzcTdQ8rlZ16z3h+PM46PhmzOFQd5yX5rDnpAXv6q46/RSO5DB2mbTarb53Cj5z2
zij22OIcGzpXPBO7Kj229cKV/jN4IHds7z4rhIJh91Ubhmy31rGcszcFh7j9eJtTmf9ZoG3os/Gg
I8HUh7c6jdH7ZgfbouqY5vk1E0vTZyVC1ksuiRah8mu5K1VZN8v8ZRbMFIbpNoAmy+o3wM6uIMIT
AdbQ7sZJuptQx4auQFUGEhs7x25MXrrJOSrUmmkkTg0Q6/Ba1yaoDoBw9F6v6k17JhVLop8qLdoJ
BzQt7s5qh4+4N4ZeHgOfKFa+L41pj38klLZd3UWHHDi5H+1DiJpvCElhixIM0X004W1qYZiRHBSy
VtAvWm1/q+NjrJrYqXtwp+FVxXzPgDMM0O+1nVp1O0By4ccHg9GBPscvVhQf9Lyj2QxfLEJXak2y
QoO+Zv1EQlYsV0mwl1I+K6Qty/kH3L25kM9s4fs4ZfuguizD+7iyb1TBpKfTo5Vaz3FATqpvLPVk
fu1DtjqqiR7ev9bjso7oUvPqlUHuWYB62MV/F6ytbVPgxWoZFHBWk11Z4oSkLniGHqqMjNiGx4HP
k9XLAhWw8nypuvG0dI5e2qIN8a+NbNiqzSe3WjpIicYLa9zgVWjg+uqCU+hrzKZajvQOTQVaM2aM
IIAXGrxDLtqQcGYnhUWYzihqK1BnlmOFE86l/+XXqxa8wx+3J7pNyWhf2iwi7+lS6WTiRWHJbIOM
+zVv+CBn0oyJv+kBceeORDrVjLpddgOMyYxmuEq4kRT2rC6sJvRspXZG26ico4ohPaeJvCzblydw
jM8wEl/7GtGiN73GLra6cjyyed+r7DWhWIap4huCB+H+d5coHqKAkDgqZqKlOIq5YisKaIue4i8y
SyYRDkpjpriNgYFoSJaUzO58gBbwTB4RSkrFiBxtuJE6JMmy9sJFEJe4CgBq1AVYaFuAbQqzHK6O
OT06fIruajSK9RCHIOHdvSIxoGoI+/5N1CYpktzgan0JZ3OLw/X1gNWDWtVtq90vDRYntebcB5o4
igoGfo2tvUsV0g+PphjPihjVQt4J9R0qrqXaw1MCIyEWrwpi7qoBeazad7v04HFFqvuvcbx73bzv
mWuksTipZ1NlEsoIWuNol9xq5EcWzATUVUHu0FE9CUkTWHDT44AMaIwT4CrvVKdhNf2DytiVxfRK
guOyA7fPpjwCfFpt6pIqqOjO4iaqMLVAyrbuE/IVcO4OquYNB6oHgqFP6oZuFZXzcvn9/zoux/FP
VfH/+3H5U9S8FkR25H+flX/7q38H9dp/uGraDcUH2Om7WbmnLD512wAbN79ag/41LXf+EC7buKvz
G4gvJofx72m58YflmVh2SpskX4qB/7uw3u/LCYbkeDpKAoktk6dTE/3vWyMD8mrSydDeewE2CtiT
jLcsZBLH842siOVzSZ8+ypw8I527IQ+wTM/FtCR8THH6h98YPL4DJr8ejmMQGmzpUriEInx/OOhA
jNIo8QEzpeEuJtw9VoCwjKRLKOI4BODejNsdZXNf3ipL4990cd9Xdd9e3oJWQF1nElT9rrjyYnK+
QU6tfT36HwsXxZYc/Y3dNvl+APZZDnabLfqyvWkkliJ/u3R+Bo2qj/ovSPDy4lwqXCtS2kL1Dt+/
9zocoBMmurVPskFigzAlaxvGT0YmzyKuI+NBi4P9TPAYBlLsWvGfdpbuElSF+7ix2rWJKAKKoYBe
ODTz5jcH9z0q+PXgdFtyvbkwNX5AjIcq6Seh1dY+9WmqIB58RASKBUaFTUvWYPjTNXj1BBYxdDLH
0SvK1kQLpwxYjfu00KYts+hqGN3fALoXNPLdh8bdQNKVtEGT3fddNzOLJnPGyNoD8Fl4cmGy0bR4
j+S+94YVffCBzNK1aaA4JeBtWBAyIhGOEb8EbSVaJ5smtgzq4X6FdRtznYkQCE0Qb4mgML4VDE28
XlWx9b1ZkFQ4OXCFbajbewwv/iT0xL7rio921TiwBwBk56kiVjcoPmGP8EGLDeuMt+6Jmyw5eHq+
EG2s39kC5ypQJrJ9pjviIt6a3Krv/EKDsQmZaRvGqH1s40kYuXfzm7P4fXOqzqINfd22BZ64NpS6
d9hurGOMlAa+tY8KyCuB31gLW+rtIuFjJIDFh6A2VmS1FzZqgLymCQwrpAf/bweiAwOY+Mrq3FDv
brQgNgUeQ5O1l2477DoRHjLhm+eZBq802nuyh9aynJq95VtblMrb1tXGh19/GN/jNV8/C/hIlpSO
oI1636jDnag1PCKsfQ+xXjM2lpPP5IhPW8vzTtSoK87R75a3H1dbW7Di0zjyX7aEd7e46GPLaY3U
2ptY74x1IRcaHkhF4J6w8dRWsQfXJZMxelqsiZLZOQgLlUmlm491LX9z6xg/rje2MA1GIRSCnIj3
xFPXN3UkTLq5L5L2pkgG88b02oObkkEZp95ZuNOrdDR4h7kTXafR0K/mPj/oYzFvmzmP0OyW+qFr
sVlpJilBbBmienZ6NgXxE8VEolFVJ/7WbYubDDgUEiGLt95TzzWo+X59Mo0fV24bYEjgvM3iiQ3q
uyvbp0P3fTux9oNFEFJO6Xxb1wEOX2OII1wsGKp57k2p4ZxUIWbbpo3slj6+WSal+BlZxxVVHhzF
LslX7uyY1+ZQw/MoQzQtg7nHTEc7/i/uzmPJcSXbsv/SczyDcKhBTwiAoAodqWICSwktHA799b3A
qte3RLeV9bQnvBG8mRkMEnD3c87ea1eK1pGe+QyrQIaBV6S7uqZ7tAIBQINTrsiX4JsV5Hj/h+X3
n0/tf7tWxa5q8/fL9d/GVmXlO0tNa+5qlbY8LRqHYup76I/N2F7l9JVIpfY/Ter2DsY/r6zOzib3
mAFxDDH/9f5YOq9ve1da15zks9ca0c4zfJxno8OW49u9f/RrL4uzyvKu9wfPDITzCwRL/R82ZeOf
9x42+l1QCFNIcEJx//1O7TK4xVJ22mVISu2YG/qbqPwqdp20DLIlX2JzLkgIh5FL+16zHkyl2AkV
8gvPVGPsV0Ce0j59a5CY/4dN2/7nFXV/bVDYXZ1DH7c0TZn9JvuH1nJXbgJttwve1K8DR6vcyLCH
IignHJpO6q/hNGKo57U9wAtXV+YIYYcc+WnfVwhqNiOTc/ghBaR0ne08OThLfrKn1DoavryWie3H
fctl3DS2Synq0R2W1OM7JWsx+YvFagtED8l1MUb7tmA6evALaYBdcuRpHTw/XETyoqcetEzs2o2y
kaWQBEwqrx4vma4TVc25r8zIiazL5QjEjepU90ti2HMzLIoWGtfknzC168/zKUeM/586WsZdlPnX
lWbTMHfZw7lxUWwiN//XmXDjUTIttSUA2SE3U7bzSd+wp+N00YjyqZ+sBT1CJUdycbVBMZZHcdc6
ThFwQkMZn9A2uhQF+4jUQdvmHt4+vZUr8rMVXDdEwbv/Nh/m4six66MW9XkryDvNFtEesm6xLuuu
uvDRYCyznsdVCRBLkG8XGguqx9J0Lw3iz3h2ZjKsCnxdKZgDB4npJRPpiqGAmOsNzQ5dj6XvLkXd
rDtLgMDe+/dLUVn0CJnmUl6yyXSuh9F06wNwgtkZ1/4UzZ3VookjAN4jOfBC1z0Z5/WxmbdjUo31
1ZzT3TznYJst9obNXF6BPVrBtnon1o38xRksyJJW4QMi/lJ15XTesua19WzUcnp22o9FfTV9rPkS
rVWm3jImWcCydJNwSG0JOsdJnkqw9lhjxfPAGvqEZxMKpNyyyNG7+cz5P5ZFpm618nAj2Kkb7SLU
g7sq/zakZO+0pE/x6VGGCrAidKsrEbhLx7Gn1pqLxWiO1sNXV6/2C3isAmtavis24beq+iia4isD
3mojt9oYybVyp3yBpTC3wTbrX9opTc+jYX8fh7GKOlWYDCFXcBkGDl/lVk24uDoBqPVkXdCJoSMT
XU5kzfSYj5bzoPwixrE7XZseIc/gu29zSpBn6yRHoJhD7G+Jc1m39VPR5PNtKayTaevZWa+d383i
TWRD+UC/XOC7BDvlR2GMRehmQ/o8TQZMmzE/WZXKPjASPQkG58h3pleX9qeaLQ7yw/jqlFN5SypE
lKmdNJEs0HqVbfYumE68ZEZCoG3KwaOu+3henIH+hkQ031R/lKPSV21K/tyTy4lbr6Mpq8ASDgOH
WTgwD036uewQAdFvCfOxyR4HGrBMfTzv69yh/0egJ4vZvSYZMjEOqmNQJu4MAXWywnRd+/dxGiO/
78j6S6Bdopj19kz1NlseNdsJrDq3aUTp3U6tbGChlj3QFc2IyHMz5dbQqrFR6WSNhShy5Dxj8NlY
vkf/w8RYX8GlCGU6dn+7wvsGkzc4tVj6fGXIBIh4r67t1v4iqH1DK721z7PXPrKSmWGXbX4MbxjV
tdLXCw58I1TqB+nz86fE+lY0aFDL3LxtpGUHqC1E3GWiuJJ4+ADQgD71Kt/I5otTMSfPsKHCYlVQ
R4vaYBCMXw3Zll33/VFpmbFDzgkhTxlRVC7OmqLIjs5WpC8rIjJhLerUK787qRSvC1wBFgz/cRJC
IpsGeDMWvXtOzOS78BPmanX7RyPN4iEdDfI0WssLdD7VA9bw/D21ucKa/KLgVH4WyVtvYuhLx9H9
NdzsbcpeW1Pph87j4C0QJDypBo04SPVLRY80cOQfBvXaQ2Wr76oa5NMuS6jH7UeqNzPAqlXBarXa
uMz7r7l+rirpfmFg+JEbSajAqT45LXaSNIG9tXp++ZCkczDPrnWxyT4k2s+tA4TkebxJGgDlWDF+
6tdY1/i09Joema9netAQcXhrpfa5pxyO7dmVQV/BolN++7PmSHEoaRzXhtE9IyZR58krd69ywujB
QWq+NW/6kiVHx7fOk7Z9ZPZuZZMrSUo0689yAjoip48e+M1Yq9hvlAuQ/NCnA+44EpAN5wbDmoiN
5KHwF/Vi+ccm8bClDNOIYrgvuO1QWfUK/JLWmgbCplMKxfx9NAgbsSuAQaJYbhr0u89SiN+pvqxA
09eSMppXMjWj9VJ12IxrZ/Y/j36Jrj9hRSqItA+bjFRINuvmlLti90FuByORXxZOaAeoS/2pH8fl
Vk/+e7bzkiUYTWsxxJOWITUQwIckfuiD1djre3pb9InTtdBBq6T6Y9765ceUymA24GYYgpq6Xuyz
UkT1TANN/J2ULcV4S5TyHrTtgdnEfLwXZ8RPe0dzgPdekJnWHQwvb+N+bNxgNreK8+LbpnAgLYuQ
Z5/VieBDmqLNEhk1LJG13J6boectI2z+WBNUHmGxeqc55l5T6K2RLP2PpHZaUiWBbxRDMUPswqsD
1sVCeGhMjPaWaAEbF1lbyQ5hqt/bqtIQgsx0bpIkg5po4Fy25Rg19F2pGcIsE5BgnXLhIjFfUsbD
gYMt/uCbScatW9oRtgH0TU317kKsvlnqtk69dvJbOYa449CQj1tHtdgtz4pcyR5YIhSyxL51pvbJ
7+HCJRoMrCFN7XgZO8r4smfP73EsViNritN7wQIQ6rLorvVkAmgl0l0dTTn7X6Vav5KY0J+WWowx
kVffSJ+bvqYr9sTEqB2CJcsaTK+enMoNbnm3FxeemNWvtTBTFkh8CyUe18O40DWSovkDNy8LPc22
boRIvZD/Vj95ytAODG4Zlo4ewN4BC71lbvw4P438xD5WXZ9dKyVkmBp9e9HsIwPX5qJl1C/WGtn6
Zh2dNgPTAglQMarToxke8HleF6pLawiFr0HPZCJ2XEj40xYBxoAQxtvUFwVkvAIX2AwjKFtaqn9B
/wYoZs88WQMDsXTXfAI80G/TfGEd1htKYt9dXerxacZXPISk3ThPCKRkMLUFCFGRDecVPdPVnCr6
2/0vaVrrB7QIDmBm3Ger9rAogXqsGB9V4uQh6bZ+RKDwY0F66rHYCDQk6W9gwkDLy8R3xOZvMkxb
mj4sV5bFdCo9BPg1uaR1ixBVmX2o+cIkQ71OjrXFZGmtaDgcpNRsAID8xEJmY9w5iGxK+xuRd/Ot
SHw9oJMnws0s7Fu2Tbhn6968iepi1YMIkIODl8gaL0pGp3xY2MFjy1EIKHpPP/SVdmRnNJgX+r/d
wftD3Md8Vp74mBrnV9cVlLtCj5qkGEKiA3+UWpJTksDjm7XpeaoHm1wFuBEkpR27fTKb9NtNt6ZH
FAsUKmL4hlEZBeJVW7m+a6P7LWzjA7o2d5fp2IdkKWJjydk7BG60OYvEVH8d8f2c8PawTBNRoAzn
dUGsfAQV5ISyyT4c57o3w5bMymK3XSCg23+WhkSyyax/eO74xVblGTP10ckXklZbEOqisaED5iAA
N/W2cMtGCsYVw5APcF4l7hljI0ZiOqRyGc6VnyYo0puwX8c6SDLjQYB5DKZCPWjwXk96c2xGZsbe
+zQzjOkX67PHf1eDj20e1g97KZ1jni1nz5aMiOwBXsHUftdrgJxGgZnE+GlHoEOZjerV20Q+Z9gx
Fg4Ek7W6/6yNOeDP0gefZSsr6O1fZmU3gSr7KioMCTyhwhnCh9Gi/gGra8pD25nNoWOOuU5ZG8wS
//PKLAuhlOoAxWNr7uUWzGtLHHfavEy6BDexjpFhDVgtNAO+KXTLlXBEQOVZn5eMlvEeLt4SlgV5
imomSrUhD4JTZNgqmP2VLlSIB/GxLQRzwekItsXjrRjeRuKoDqQvT+fQ9/Mk1AVDXagt6UHM1XM6
TNVx2pYTKbice6eO2iO1o8zuKHYGdVrNkk02wfAx2WXUaRmXc4rMbuuUOBgFZCO5JCFgRmDzetzi
ZecsW2VB4efDwdmeiJ/QrPLbWOofdVZ7R+GQPDqA0rPs5klz+3hMdJjvPgs6lRrEXOUdfQVPmnSq
Awz831S8J4F0I+pFQtJMLz6zMTxzFv0lNgeNNlkhRYrwjnPnHArNffHwNsSmAtTU2/LYbPK1akiY
tZpGAuzKjpzQD4xLz3WLuW3EHETH/tRpEncZJYbVwpgeui/kWEPNo5VkW0zYhxRAQpuab4S79CHh
LkiS3PYqCrCRtVW+UVVgGCK00kUnQ9ZxEzeptbKOOQhdMeoWykKLrFIkRaNbx0n5C7rX73mx2TOs
nay+FvG6uO95IldERRkbQZFEYDat0EnTm25YMMIHBpSTN8mAGv+l7srH3JtfOw7BrB+DoKb0f04a
S+XU06Zn7ENeLOoVT/u5SCe0JvvNmsV20Ofk09xbv6yuhuA70jivXZIkZE52qXlc/DJKkI2SsdNy
ctxjM9QAZMoYQck8bxX+vxnDbwiqO9UcwMMN/V0bzm49YXdp2x+VtoJ/JP/tVJq/ymnG+tNOxDhu
VeBqMjLWRt1ANxMbY3ybTLsH/IO1jIMgHvvp1LjA1oTduay0S/ZliwepHr3EnoJk9tOgEurFNPk3
taRDeORrZzvht1C6gywLLorGP0emZSm6/rF2cF147kszZSp0LFCEulFdbOeb3UOzsUW7PK0TNl/T
AIBgw4yZMg2qCO8xl67H+18+mlNaR71BOY5gxY1ELS7YNnFfGT8IOl58haF+gYyRsdUj0qk9k91l
tPwDKdeD4pxPkHGgY6VBaA15sUlfhTP2hw7h3SFZMzNSqXMrenbX2rDjsnK/WAYIIQnbsDdOJgHB
rjN979EmmNDj/ZLjyXDZtzCTgOowVQLFU14FVDlW3G7GLe+hDGY6ggYQNxcYBScXIXKjd38AXX1a
kLpxyPUph20vGLzqEZJBlJg1IDDfedaGFVFsVQZwuouT62yEuOj+67ynv6tmutECnd9SvyVJJl+3
yNxTdKwNzbTtNS27T1lExk6uMYxSBtbqB4kvPuh46pc+saYj44IkzKaxOhk70bCcFv04ao1GtHwC
v126AM/m3IyXVv6GdGI8OA7ZNyzDFyPnoB36LijC3jmYOhh8TyzFI/9OgXOCr6qlKR4zjLXWmm3n
v55Xg4BbuK2kJ5CKQUWlg14wuS/u394fKEr2Yb7DjttZmOkhiVWHRU1DPFUye+wsC5To0E7rhUj0
87A/19+fW4fsF+kk2aldetStpnZKdaVfXJmlj/cH+39/5ViJHiwpSqUl9T5Zs/NVVNZ0wiZC06lS
s3/OUu3GzIdv3Vneys7mEoLX4hvMCfCyRV1edR/Vse1G8pi1qj4hPYbEWqzeoXFJPB73aHOz1j+o
ihckttt89LHJlw4foZFGed39Ug24ba8shkAl04s3n3xsPuzW4BdBf9JegaQL5ta4ror9W3fcC7/S
hD4G9OIa0Np+6O35mE0DidUMD1k4axG6jvbLRmq5iUwBTqI/ZrPNlDaqhyJ9Avunx4T7Hflnn2jK
pJDNqOZ8w68OB6a05TEvEFn20/qupPV9zZUTUp78QTwG+UxIbqC9xwgxftFkFkK1rMuAliiN9N7t
z0ps2atnTDdlWtnzWBxKI88eZtHES05H1FLOdNtXSgzEFjs35H6rKSwseCR/eanSz+h1BdhLApdo
enjXpRsHbNhSR6nSPKkt3x67tGpjNqklzi1unqTItVd7NDDCzWZIEW2eIeHZ16refq1Wm70xvXhA
xp/dCOrSkEOQorusif8EkLSxVf+il65/6jlaEGtkuG+GzWaCVWUKtaysr8qun5Rts1mn1Xwq6rU+
AUL1WbEHVENYOmDzc4tmEtNtbhTnpS0C4nJAsA3knU+KgI/enNpnnVYZctw2cGtf3ZJii1xz/lLv
jDDGG/YNS9SbI+WTnRflrYVqrKTrPMwdKAbP5CU3qenF7Jtz7MjnRldulCWe8WJnr2XlyWgmA/HL
pOpHrzOyH6RDDN5C0w36SdhJG9KDOUwRd8s3YKvVqa5wid/DTtx1Jyq4nwp3YHmfl+2Bn1WVRnvs
F/aBFFzbGzTGyhTt1SYeBD+GeiJTMz9tKIFpBbK7mjb8t8n9vJkmZq/ewCi3ZVnc1eYUQX2+tLMF
p4+YCPzsDhWKIEayaY4uxS1x7ekDzm9zs1zuxjmNGEmiYoOKFOTKgJezsmQru19fO473QzrKa5u2
yMZrYC0L+YeuW2o3T0KOINvHR2h+9Bz2f2Re9a2t6Z+kpFEMi59+6bvku+aZeFBa7xUdXX9DcPHJ
qGzjaiwmvgR6dJdu0z5BMmpfAZOdKbdBsEpDBPfi02xleh4m54FOUfo8qjSD0ZSwUBN9Gdf0Dx86
fdIfKjh5D/DC2gPzWBR9St/Ww/3J+5+ZG3t68N4aoH2acNRLJvTsDU6zOubMgGlYcQQI5oyTSVMP
L5MvhjNbIVjBBQ9MOLbCvrXJYkW1Y60HvxbNBK+WSYA1znRHGqji3rvRaf1FFLQxtnYlLKddI0n5
c5pn591PLP8kewgbLoJPh7Zo3M3SJ6yBGTgvnbmWOevnDiGpqBL4ojbwYK7j12wzvurL12LnU1oV
1FhhlTel6xOfAZnuWJjAj6XwFsGvGjkLlk4dGvXYk3PuRl4ti5wJLr5IONmRxDCTjxnUbfYrt1o2
1TXE/EIsTYK5NrebY01w8tg/+RRkh3lZq/ogy+ynRfR1tGnaeilI4x4zxz95YIovwhyds55+7qZx
vdwfuI9eN1H8FBpcOBiMkmWXVsvm0aMfZ3r296/aZe/hdwUeyIa+AdkLaXvVKfpD3yLMANvqyrnc
5l2pPFqaGeyGy1RpAaexy2ao/DpN+1COuh8dMjFdWjh5xsGeJ4NZ0KJDX2gKCgz6J551cxruDZ2l
WU+15ehnxrm2MhdhXVWdVU8RYq7O2zo7PxXI76Bw7uur8T7LxY4nCBJzv5J+yHIdLfbylBcpPSmI
0onibbagDrYjkBDUtH2oLKJXtBEVpKU441k4q7Lxdy1hIbtCXbVtZlbFUT10avtcAlEMyKf4Y/el
dmX1P9GF6w7WKNZT6cV5R8m3OhZabVwyF1DKn7rNzV9yF6i/nf4ehXTIkeEVL7YGrRYmFCEMcGuq
Pn0wnAbucw0co8DUjWC9aOFWJfAhMzI78GVKVs5DlydAOyRI7Ax5M42mEjNYzeGQVsQBdulna9LM
61xpb0uv7x0QgPipE/kuzX2QAilzMv+J+EVcR1X/MVFLnoucxrpRsUShs2RolkyHUWAsAFKxEU4D
+KPm/S7wFM2lRNRCG4ygogtl50Gs+PstAyTFomK6/HHqiNeOkVZgb0iXgSQWG4kR9pD70Vgg1C2g
X8W1xhzD7kRYcCbRV1AEhou8ONGsbznexFir+odB9PV5xzgwvE3irKtiRgokOtWdExGKRWtOo1qj
pedwDKW/6KbUO94mf+k0icCP0cKVe8tnqZE1d9/d0swes+Vly1ZxIn/s2Ui7IUY5A/ex8R7zWqBm
NLMkHLURFuc8Bm3bM8Y2iqjDaB3RDJmAkNVhtuntdXJGfjcw64yt2G86UOICV7/rly8WdTaFTxFU
Wot3zu6PKeGJnoEJwE6+1b4+R9LwZ/xYE36qcrMPLetSsMFlixY3XFbqav4xhimlKUO7a1+mMkmO
RvcDont+wgh4ajMf5J2DGHwiYMtMfvWO9ttOdyRp4lVo3eVHjp4HlyiHa1ExSpMudVCeuRddduLI
AvEpM+o33fTSKHWSb3PtbGEx7S7nni7BrNA1lCz7cd8wpxlq91TpVuQ31uckTUE8W3PQWSuYKRSr
BNfmIMr8nFWBajWDrVqVCcNUkOWDJgnRa3A4b9TtSlnmo7sWn4fMYuJR9q9FP/7cloFL8c+cc1qQ
jJ3MfO6uSdO5rBRHbxeSE4Gw6V+3PqeFn4Poq0rgoh309c2f8kjbsXxpXV4p4J1l/ul3e4uDiXQ4
izIoegJetTblmA4dudBjJsLseBU5btJYbwYtiiMysk/20lThrKrPttN3Yc7J6oARg6lKt5Pua0eG
ZeW8bJgxVn1yWA88E44tcQYONmsSmfuAvvMcrolgsbD2y1v7YxerHva9rCJnFXZMc5qWB5QCkVgx
w1fW+FX+QiLG7eGpX3qizHAZdkBoQWoXwAVilGgCzdTjvssBfJtoZOjeEXXrJ61uX/zNi31NH05q
mPWL7CYZddjcn8kyK/aDJM0vrAV5zoyUrjaDuKVHAmYUbwsl/BV2P+SoMVw5el8sss8OHYGSAcqa
ImRZtQPNkeJi5z1XkNy+uekwfCIFyX6CEf407gAJUyUn357L9yrwGKz2SU9KecWakGhdESNnL46z
ziEeix6OuXuqa9oex/qM0LK7KRk3vv2p8bzvTkV2tLe6Jyxi7h6CevDp0x83SAZHvaKwqE3KJ0MB
kt6maw2b4K1mZAi1ZHjfUi25ZqLxbmLMOF+JcLb8JEaq7cedy0Gpq1VBy8miDjapjurO5FqUUasc
xvm77pe5AdffaBBuNS+REsi6yw5VvEjf7C3/PWoIiSmam93Q+miP3hyvpiUjvat/NttEiVEoBV7c
+45ki4iQztI/m+lGFEQOb6Ep1amDBjGWnmTgvjyTfsNYHNKDEP6Xdh92JGb6YS3tl3ruDRi1c3ri
VPrTbPlt2okURK+uGRltm4qHwm0iFNuwURzjWU87nbDAmoASYG+nvNOOxhRVGTlbxFHgLYbnXjcg
831aTUGStzqjYKZEEz/o3U7xZbjjT2hCZTwkxgORjt7NyqdTiZrk3HsdOm8LIy88yNg0KhCzNjs0
MyQPlXtHhlrWpYj6qTXwvYApHEkCnnWP6Md+NHAtWz+YRw8B48EXj7U4tryqCFZHdoGuevSHDbiC
wlkf60rzSecCXtHTvcztjgnXIoA717FjUYlCz0e80Id2zuo2Cg4/a1Jz2hLSjFJfkoS4GvGY+69j
b+uXJMVlky6eEyFMDZSsHxDSp/G64hhwJTYCzYUQ2YyMJZmHG1ltHvyUTRfzhnu0cvNbMvHJZYgj
KnPp0BmUZ52VM/ByhqI0dEt7qM4b2Y8HQAtQDOhCcoamIxiqQp0SqWUXKyI7U6+YZxaLzD53I0hR
naNIy+Qm0NGlRqAg6Be408pW41ggP1PjaOo9TtkNeZQPLujqZ8W1dIdzM/Vfe7du4mmfDQqdNEc7
Kf6spI2S22X9WOxSJ8Vtw+C4UqFLaOADzlpSgqpbXwpUigv8PzfP0rOmldpbImOvtMM+d5kYCrQj
IEL7oPntak2QLp24tcPihEhUxKHR0H86NmDN9tjwKT1pAOQNq2fzRj0TgMnBA+LmTM9mmq1wVlcm
a4NSWM8dUv/abOBYSJ7ZQdcG9BUGWjNJea2cBDawN54L7D6uRlmUmozE8fktpHXtnRzCqokTpfhM
XQH5r/QvHg3jZ0RU7zqqNJDh5mM1C+3oDZzgCkgRsSGNyPkKwceI6M/UN8F8XVuKb1TZHrurrx+T
3v4jvcYA6YNkEHRjndcpE5B83zYUSmp/vrCBEokDv5Oy9MlWsIs0YobNvidk0UmR0I7dbXL6ByIG
hqPVrlcxtdWj3Azqz82AW2hi/B7Qkh/6dQGIMy0EdacqY/NajTCZ5Cd35VbxtOpTp4/dMUtm+uV4
CDeVmWGLLiO0J3t7HHnn0NMMF+Hyozs1EU/se1uYkLdHxvN4RhdzSkHtWL40qXA1I6AhQV5AR+1a
9ERxu4L0bz9FdrWr5slhYYKyAospjLoFmOWuz7Otc+iE/RR5o7yhWhigk2zPmtOoyKIKC0yzQ9hA
XHHgK1E/9p2xxtNKSFlvuqQSFgMlqOUleCQ/Q+BUuvnktloRLglhEe6CgiSb3MM4SutoCtru67J7
7CCFHD3cSSlSwbfaN69lz/smjQLCiu4H3TICOZ++5Lx9gZ7a26GDpFKk/nVe/E/2Vvwg8QAI238j
5O/w+PvD/bnpn//H/TniEyQ7AiZITy+1SHQMo9XQXvLUbC8F9Bd8wfuX9yfvD9L1ikApZw7Gvulj
oOnnRKr+UphFf9E2Y6jYMfj+ryddTe8vcrc3c9Lmy/ufVAnXWTYwZK9dl/p7ZrUANkkgzP0v1oT5
Ji3bJHkJvIb7T87uL+f+Jcmz9RnvARtI013+epDTipP5r+/dlXNo7hQ/wbfIi+TXu2y2/tqDsTkK
u7VjYtfi+//76w/oEh/dYHZeoBjJ/O3VGummqsP9hd8fsv2XdcfpNsm84FhPWMA9NuAeIzBz+1d1
uZ7INmgvjFXfZGnVkNf5zi/R7jnOnv3Ad/enZs9qjyoVb6IualbQFI5bWbbnnA7rQBN+q+PWAhw2
JYxZZZ1+dzb71/2vl/sn0wmvj43mXRGa4JoLh2PNR/Jw18f+/+q8ARG5G1v/786bK7zL8We5/qPx
5u9/6b+NN8Z/wQMHKIlsz77jJuffavif/0Pz/P+yXROTvo1aE4O2haTz75BKy/8vQ4CnQTvL8RlZ
Pirjv9tuLAfbDYQM3PfCQLyN0PP/AVRp/bO41ubwvOvAPRsIjO8Y/8b3sNj6e29LCKomuZApIWpv
2RkhDWft3HaAJ/z0YrsbwGFXvNcddrjNa7KTDpdGqy4FxegZycbEObJIjuzgpDP7LRoMQoXp4qCd
ERbN36HjxqwWxBZl8VZqg70XixU2PGb3CZn1YAyT8yzn372JrHbcvv/DR/J/cLSYQv/335N3ytY9
3XTMnWfyL7LshYBDuzQ958yQ2whamwyTvKw5SOwLjI5sLfcY8Q0s5UBqWVpSg+fS1kM5KBWx1KhX
Ggy9TUIMAkkBcdczJdrKIr8WvX+AFRP1+OCwUhifnMFVgTG2b42m/wCaJ57vD1WdUc34ix4lfsJY
IQ0Xcz7nGtlObieZ9ZMXWjvICY6YDsC/Ve15JYUdL0cto9VlUdMTc776qkx57eJ7aXUSo/LqR7ze
dw/p2MXZH3xKwUuNRRbYwOX+cK9aVtw65017+etp+hRkXtQkmBbDLgs1txMHs+1yf8hyEmoSEscD
xFfycn+Y8lFerIREwLw1jgmdhuZgOHVxpHPyrT11rvl7arMyWAUrD7YWkqtW+bXVaUgUmTlcspH3
rKHCClPcIZdOS9O4Qb5G0hvkLZD8NhHpYIYgSG4/DVGv0dC+VCWAhW0PD4I//OpUU3JBFZBchENl
a+MXITqTb7dB9//h4f6c1rmhElQ7Xd1ktOXV87L/KcXlp9J5PJlLhhun2uWbFYLX0lz7yDX4wwfQ
aum57F0Cvn1xkbtX5/4VJmrjor6UFNvHwRiJIrE5oaQNYuFKnrp0oyew7oy1hCjoi+J2YNq1UJjn
+0HOouZOBvndLEcyf2TKO2JY6rJaxos+8NSmk7dSpeMNOkx/MLOpi+4PnaPXJKy1tPU0O7+OFDPH
shs/35+6P6Tpwv+E9H6Ebfuy6RkMuGoctcv9ofP+GC1H+aphDJkyaWN8em7nm2NzUSFVZt64bfYl
288AYrYNxjPE7/RAZy1/xBBsXRHg3yp2c9JRzQ/P+aaTrxqh2qYdrI3qoun8GnC68aBa2mcilYme
m53iPIAkBNeA4ovi1G42EAzUp4CwLymJRUFLrwZFJURoJJ3HZA+aUhsT4XpzzpzKsmuzps4RUfF7
WvRWQPweIJ/nsTYAKuD9Ro6co98klmeR3smkQIaIm57cgmhkrVpmGnU+Pxrxth+WywCyg/Ex1UjP
DExagdavM5qwj1FQ/2+Jt1ITTWU8pm1/sXruoUUHhm9IswnapX3ROoct0q8QfmgO2VjtF/6+e+bj
IsmElIRDbxOZlclqOQ2rHQNFEJeCngbT7sz4mwzcpIIZC3EU/kLMp7qWss1Dsxs+9/nAXlxpl2U8
LZtngP3H3Ti603WcM7pxuYRBSWnPqbObBJz8ufkk680Lu04nZ4nz197UJ5fei+x09g9O1X2z5owT
Yd0wZrRVnKRZH2QaYJ2Ut4ir2I8JFWHFQ8lCLKlTI8yqtvOU/mxX5nlyf8B6Q7tjZUa3EZgNcD64
L5RsmPIk6ilKpC1RM9cvaHndsNbL/kBsGHDb5h0VJrbyDNzP0FKRlV6HWHdZ7N12ox2trnrSlAXb
0jOts/+/uDuP5ci57Oq+ikJzdMCbgQZKIC1N0hfJCYLFIuGBCw/cp/8XwP6a1aVfHdJUA2aAaUCm
A849Z++1o8d4kb5PWXlBNuCnF6GIn0nNy0g7zvThI13wxjJKmTill602xjsl955jx/RLDVayGuVP
RjVWx3gUMATDOgC+A4rbAj/oJmSZ66n91rVEa/bCILSoVgiKqbOHMRLM2o3HUs9PqNeVfdfX10T1
otJww4/ZuTej8jXsOPgKOm/Lxxxm+AktXru33eK1BKO/xeYgT5FHqFJTOiPNMca6bWM/K7bkv2TQ
lDpmx+ehB43MCCnoY+os1DQ65Idd1EIeJX4dB3x45xhPrdaABs3BCHsVuZh8IO5QmXFfBziNPtc+
/wwyREJeOr3PYaKUR6/pD2lMmDpMYieQdW9da+hiTTSvQVqqFQGNwcSbg17bom9BSdfjNsoVw/ZL
snX8ZtYPtdN0R7Pn41Uad/lkTkFpq1fISV7MvZemiM4T8WHP8bXpIjaK2tQOmgn5plZaV7ZFUGnR
137b9SLIEJwwtBh2Bu7Fa81Q4i2aAxzn9FR8VndEwKgsenRN7NzJIQyWtutenb2fU1oxZsrCWxk1
4K0iNYRoMJwF+WKGCudXz7xdikZjrXKzuC4PsPUPzYxiS0DGLGjhal54zsMcp1RS/9C1WG4sL0o3
iAs2TUL5Eg/NT6eJO2IvGFApOJe2hUKkdZIP8pgp9iGNxCE2RtKWWSdsypjRbRXKq6kZ6ZrUGX2R
mvnFsACs2olZD5QES+YkLdKFjQjK83OvHukAmSikCv6NWXl0EgKAZakot3a73A4Iuyr0ky7ksjQN
FPs9JHcy4Mhi+S1Ia8vm/uRfREwHEop+EF89sb9gvPTWdwgh6x1WtWNdviQqldl4N/Fl3tgVabqk
xt6Mtl7f2wBOTKffdnnu+Uw2G2Ywym45lCEKqs6TbhePME9aPfthewzXIa4A2MbUuh2a5oa5HHne
EIklmJEyi66kSIPRoUUkp/5WVZt8r/SiuuiHV6uznpLcIPPdZBJHeClUSzNTApW+JnIECem3IZG7
H+mj8faLJDUQidn9DhUg/RXkRgBfMjSeqv4jr85WfBdiJThD1Xupy5ZZkSz6LTqIrBp3+ICfc/C0
vlkqcARaw9zrsyt9x3WeGQxhhutHbRMX9OrmNtdvihj6QBU+x0nh7oUYH+oxRS82mJ+5Q2WCeuAy
A9WXelRk1DS0Zis79nPNmiEglPYxFUUUtJ9K1pkXfbmM38J9hz/tGPXGtiwLhjWJWb1VrdEwYGPE
xcLQO0wVHgwro/PDqpsZokIJ3Ifi1EQRNFSv5hTyYOqFfrBFcalN9ZWr88IkKcAN2R7dUTtoE9OK
Vo1GWt9XJj7GJ7cqjuRnmVtkcEFjt3xOLRkMtnAuHFGR0Jv/QgTpF/ggn01r2IQiWyJPq6suR3dc
Ki3x9InL2jFDp+s5sf3mYONk/CSjA1g/0v/adtNkNVHU1XwpnDDbU/5N+AhyuvJcKKIproj+qLv+
mSnNT3zZMY1SVOjtL970+8oYbjMrjhlxFcQSQt7Ji3LXLiMshsQYzrTHdq3zCOrMc42hC0323Jt/
SppzoPDifWkZDLpCpITmrSP1sywd7VCUUIDg1IAumbxzBJ6SzFFaTsj+clh4vlMiZSFR82MSuDci
5gW0IoO+1K8Ud7xy7QxSc4euuou9HRPk1yl3qaWy55nRm+IQa4Tmyo8ZRA1Kt2MoD4DbBjkSFe2N
VqFgxOZkBcxWx41KB2kfKkecRPXSEUsoHBA2OkDtAr2pfnTzr7lEURJBXp1rr9kPJUidtAdoTLr9
NDnPpQjvCYqmAdoNPzvcWizZi+bgTU+idPbOZLoHYw73SQysNyVoEr22j2YFgxEqUqNkHqgVgQEZ
mzkVCtIRutyGQj/h69TtrFknzE+bVIIfu2uSkQ8R7/KudPNyl8k2iGqmgaGJ4dVqLwyZP+FfBDpv
bsOI8C8UPxLZbnJplqQBTaVeXmgoy2PP/aj6t7HVHznf7EmxZiRr9Z8CxU4tJz6vyWjTipPNkZrz
0+nzcUeIzYUxFoiobO/Kq6ILJbuVlNl3LeVYZTQ2DTV5p+kJo6gCe6EadUFsvcvyBS1NESQhZdCg
MzynMI0scRenKBFy9RHoIYFybnlU9Tzi3Uh/1DgfKhtRkx258lim8F9m8vbiDvBKr8pFcw3hOuK9
1RbOVyZuw+xas451lKWXdEx/ktN319hwI4rcYCVnJVfhzIzLyuwbHRnYdsSwQ2Fk6BxSypOK9niD
xGJKy/ogbRJMR2wnG1ln074W/YScmzlKqMFnQVa6gZdy1DOGu3Nea37oGnVgqFoVJNGwJcmxJgsC
ROSkUkhGbvpY59UtueHjsdFuCE1pUHWrj1ZjOHviNa89HCIc4K0LRei/SKoip3hZVVlDf5qIFkC6
joq69cgmYck9GRLwVKptRdw+O1V0JotED0k2rwuKmCbmSSPE2sFoSoNOlXikc+/VNEDatxGuQejt
ReXJIM/P5VQ/6RhtN4OFJa8hFRZPPsO1QmFIc5gNXJkCrsG+HxjUig7PkmpOrOyUuzhUm91Uz+4e
yFGxk04u/KYxH7J6eUk5Ftou1rxQoBGZOphaaNmzrOh9pbTPlWLA30HEE/Rtc+32NFrhHSSMKfW3
qBymraHpZ7RGlG0Zsz3FekS+caU27jvmoVsnZVZi5xwlzFzPYVy9p9j+gyGxXixT4ZMTFyhx0J1E
GMdPjF8zlZgnQgwPfQ5q1Ij8Wqgpihi72rE22yiMfK85OEqYXptII6I86a5z3GXQLRcLwye5Ai9j
ko201bUnxmioEdpTH4/vosvFUZkPUE4ZMowW6PEy8rE5JNVFOC5FiWaapDjl76AqLr3CW+gG6BpY
IlZ5FQVVj9N7TH1Pqcn45vBHQuuF06dHrfocCb1/UBRqDlBwJK8cDXQGzMDtZt/k1bsVLjmK9kx7
WTXoAFhbrVXaTWyhCdakvbcnhuAux/e51xMSlyXksz6hjQ4CK0jS5GjoSYosFLtK6NFtp2k1+W5G
Ce8UNXNyK0u2hDbscfigepxou9tec6vY0WNpIIRNvWpLKMmdKMWHYfcfOmsRE0PDVt2Zzvw6TDgn
2tThSz++5r17nzCHGxTEs+nA/5ADTDQqL2Qe+ookeaOOBqcw/JQ+EPHnHJRIa7JwyJ3SN5uaJmdD
2ZRyAGvd7Fltx63IWhIwJzwNqkuR12FF2HWMWS6q7iXJxxJX3XzSZoW5pO2VLHWpoaNLO3McTBKz
Q1EUXfes5XyyyFDh5WRSQ8TapKntz6oRw0/sYt/k6K4MLC7tfCb8K4LYrVJhW54YNrrtpkE19dAr
pHhQozLdkVO0jbUUdnJM+GYeyuvlB7mFl8CCmzLsiaXIdh2xY/BYgmFKfMS1BG9TkMy9PIJReUYc
x/lVqcBW1u7G5Rwr0B21U5VRMfB1oCzoN12OEF4UDl//5YXMhP4DL4+QvBiOXW+MnBW4Hra+momU
RTeTBVqP6Bb0V1OiNQoz2MTYF08AbWt24ZH4l92LZCfi/EOhF4DahzmioaPMNa0bS/UIQxs6d2Nb
EqVtoR6p7UH0OnuQdY+eYc/byXMfSopI32hCsYmr8FapOZFNaHgtlkU+3/BzLd1fZCAycr/zBs/v
U+0UzmgV67G0oT8g/mauG24SBbcyaDVv0x1UdIs+afITJ8d3ssHCoNINZ2M6RLG0mc5anvNENE04
l21et3BECpNVqLTbMMRGYc703cDaqYL5P2p3vCVEVO/MlAn2aMXRPkSsLBDywxUlLF7nCWNkuAuX
b2Q0tMWW7OsL6CXGfg5j2ic6J6T0SUTmUz5o2X7y6ksxKu/jiMEo7F6TWEK5cw5VN6CKNf1shhwY
DL1yb+HJ2ahJ8TBHZ2GbW9Qz6SYcvEU8e9D78Br0Dw27EQ6la7xmGfXrTiIV+aS0iJX6zkp7po7W
hP6/loYfMjSuMzSwLSFYvnfRoOmYDV5AqvzHSStPiwZ243Ki5KyHOMjmvYNLgaqFg6hEUrEBrIH3
g1get2KKNoaf1FWYgbz5ru6IBUJqAgXP84IaFV/ftAdclpeI4/g4VsN08DT5aNTTfdgm58411SC2
4w9hmnu7woQ5ztYdnJ4nMzZvAasbVv9UWeYZNT4ZHQWGQLi0U35BIN99h64QHxcC4kK/K/BbhU61
LYvQQ/7qXHgTq1bJuB3zgp6HLzhgdphuaFVNF1apEG/bfWjNyKpFhRVlFEcyyiDYwr1fvmtG9VE3
5Q+E3J0vJ1ZcQ/cuK/waqaaT4qbbN13fiu3gdQ/ocR5D7V6xme2alfLZdvOVG7lIVJTe9Pn0TEG+
6AWiZoLdLRjROGQFQ0vRGuVtQixC9LUy8c0wflKwEQ8tcJC00XNtJ8e5RwDboOFmzJ/ckEBmp/an
PmTXTpXRK9Oit9jwbkguIrxHnO3S/MQeeF8tz1kZu0d7DVDlQO6qyYYwBJ18QptDdMogTM8rkMru
FWJpbYrH3WB2vzT0dTmv4rVQr6Yo0VFuimNGmeqXsKV3TQmQjTyayGcdjNcvGdEm0Tijv88KJJ+g
GMxyCODi0kJMGYGDwzFqyIqWNm/1pBvo6nfKMSIpJWGtYNQqZ+n0SQk1ecgpOch/1Fh0hINvI4M5
To0EAtGKXaRm6pl8A39wCpuUlyqwurBGATCD6458J6dkdoHAb6YCMX/Yd+0OW/5LNROhOYis3mei
PGEUjg+JntFNZ74bguADgMIbSmDVe9ERETrA9HYrC4vVyNrcLtyGFkFK9aqyprsezfopQ/EFsUrr
NH2nJuaTa1HRKAOmv0kwdc6wmhqK/JmjJN3OfIw2yUCkm8ZSYucOYkMqqrnzZPajTRsG2e1dHUJZ
sIs4v59IgJwme5sjxF+7T4e6ql6rrsAWWlW7eK5+mdS6vnKb2/GVJlJe6bJJgrgbpks3bn51McBm
MzG1fTVP8aYmEuQqpMin1pJvU+FNR7LnzGtT8kGo3fmmkCY8PjxpZFSmVwL4X9cwytZnziEcQYvO
PcdxxhIDWs4Gcpqzr3AkbnMD93UotfnQHPJi6q4TCcZXoiSIe8cO3E49qKN5ReKK2Gv5pxFXReB1
JdHyM43KjtKS523QtCXEtBdTSj1Nu9mDSOKP1YOu9mEgzZyIDiURwDXTm1nxQlYg08PIYDSotMRi
TiS3eHuHLcc4d1OXPE6MpPmVYelLe4CWjsk6QIt4jwExvkhQwcRpehJ4JIlHSDl8zb2J7qb5mRTT
L0Fb5uSU1skR+Q2erpSErEHsRKha4FpsvCyp8xPPF1ZCN3wqXeOarMufE72fi7qSs89cjGyMEVss
tIolMqzncG+kG7dpU7DPDOL1iaNg1b6l2RxiXoQvy8JRwkEuPmCh5Fjz6ErpLisCE/Ojr4j8tlU0
88rO6M/Rvt5lqZbveSqHbsrF3djw5Z4QqSRDPV6rSvwUogtB1jq9dWldXzYlAg43EsSSTVYRkB2z
MRRVPcfjfMQNRrPS7H34rTi/iCzQY+LaGqo4I8VQhanhDGURo5mOngbMznTonZpyP/a25qhDxk3N
+Q7ShrI4EFNV9LfJ4rNv9COnCbQS6jEuTetYNp9NpIyXvHm/xjollbeSDDO8BYWjXDqYyC8c99lg
JrJvM0p8TFzyqm+tx1E3qrMnrktDR73dU4cXe1VlnFBEGciRilGTG7fiNA0N39Bz7ebdKczRUTI4
vaQ1i9bJRdraqvUvp5/vojm9E3N81Un7WeXskZn9c6agRq5H3lGHNajXTd3eTj7qrjBvhd6jwUyW
bJnPgQy6HMoLgKSkpgCuNxMC3VOk9Mg1kkJiAervzCq6oXU07jkUbiylQxY/KCFjd/ch9FB46VU1
3rZj8pFk0I9ZIwXezCmeGJOnMSFIhjyXa81r38rMWPJTQFYk2Pe2ieo9J3b1oHVldw4n0eJG5vRn
zNFzFLLiUDPzVpLbw5AlHhiCIW8Jk+SHYEqwi+YfkQS1EtFElcJ5ASFw10INjT2yCaCfhMTdWMYV
FUTvUhtGpTP7SVnfgjcbWQMVy3liOAARmo/DeOl09DHzJZhbuEh5kWqfnCyL0e3NuAG1+GoaZ2jr
EZoVgcwoqYjUyZ3QDbRCHqoM+3dXR0GTj5iZJN/J+to6KWBmiI2CQ0qfMdzAkrwUVxljibsWYZTn
0AK3l9VknE2BjITpu5bjEkDcfpgK/2ecil01kFcK3OiqgW6PYh1gMaSTDPHvwSCwr/TqZ3M03A2W
UogMxCUqGfnlRhsfzN6+sbDIMlxCI69rqc0gT1P8NKMqj9ENuxBqoorMpWbeAHj7DCvAWQ4zOw05
Of267DqUxTuLq3ifEiLs2N7bJBDkEl+s00pEWx0l6dFpPvJxSIEKkmBIrAshJIrpXFvhTQM16FKt
yzvMzbiLZoOvZzqcXa9/jabUH1pEY7Pi/qiL4a2Cr3iZMe0OvJRpp15lO4NXayjqhrmHoLnTqeR8
NNU5Y9m8rdtw78a2GhjIXgYDEbmwSCIe0DTz5k0PjvWaxXKRVeP6MpT+pFlmseFUomeohB1vJuoZ
Bu8hKhhLozjaKThajp2Eh5OL6r5XEqRzeLzM2dzQWMyDQXAQKGjPpP3St5dIvJCbm7ssZFxvkx8e
vFS0qn/Eg8mj237bqIO3TfoCDaEqRljGqM0btH7xaHOmH+ttmGFF18Y2kEnVHuO61gK0x3djFtnH
7KHLM7nFHY9ewCguQj4ku06FjGtpig71xNvas/eY4ec8TEmjBzXkjw3Mnb2uq0xu1OSdskEGHagJ
X3eM26wO2yCh3bxJiH49iAEfeuoUd5mCPhGOFVwL2TeM9XGvNFX2C2eChgdTueuIpuZ1caIbB5bK
1h00mo2pxcL0VhamfZYJhudSOndWwdnAw/NlsiDkoI2e0HQcRGT6ezlSqE+TWwWhrkc/su7c9J8h
tfmt1EsPuLdc1NoYgBE9zJla+r3e83G7rZzp3hjm+tCFtOXGyGjPvar9LOYlDyxTzm0PU4SKH1oI
p2e0c/FVLbKDXQM1MscaAIr0tSjX92OpncscU5PuXOZDTHvb+8jit5Gk60Ll2yTM2iBNToX8TP7h
SA3Ya6jPZ71sNhxpKf7TwtlrMUpDE1ByV6UuEtA2v3BVYkl/pFJ8lg2Wk6FDstoYL55Vlb8MuzhZ
xbafm+oqjR2i/KDrO3KJbySWNBZNDi5UC4QyoTW2HBZFIaU3Ec68Ui5fACT2KGh8Rap2MFQw5BuY
I/k43sH+RxkxEepoTQvXBZ1EYkQ/Ubajnx40yDypvMqUljb8vHgE5+HSsqN4l07FZd8D0nBZODDe
IHJujpRjLvrhAir3vsepeNlPz03ZIvSmNvI7hOREyqiXWVHB1Sro6yGPxtxvut3FOCgxS1KHd2pW
XmkZm6exkLf2mIFVG+VPqg1l0zRveQ8LrBuXqVBpnyIVZgHr7jHQJ3OfmSknPzgDt8ZS39gdeo62
SbZihKOOXN4PIY5v0sHIz1MoHXoMHTr2rZ7ZB2Zr72nToblutNRPQ4WWGMsPLcR3C6P/5LTmcTSZ
BPPn2x2gkruklTeI2JGPKzQpTIe3M63lT8aVV46Vpx/SUY+s8TiZEesZ8ywocNq7eY4vVdEGwrKc
n2mLCKB3s6MNyOHaMsGkexDYWTIi7cyIyaRVdMVZA22v7M623fD2aXyls/qqQYtq6hwrWtUNaBJY
m0Lvqxs9pnVCDCth7jVGqyEUBCUx4THBN9HnCQv6PC1K0PLFS8uzVRUkjOsNw5f0EnNKdu+oJ7I9
8sv1QlHS4tJyQlYWgx7Egs8CBucNRWzLVDIjvsKjQwAqpD9BklMxFugJkyO3upAO/tfcgXog7Nek
cpjdwte+8dSaoyZzRVQDTCLwdl50k/UcdeWFl8dDgLnuXFpp8QOF7qbpGL6XNjanqLPQkSyTTo15
lT7Y+mPWnYz53DAiJBqPgmsGQsWRGQU6TZPyordtErbrBwNw/rYVnhLQqYMScFJaml6upe9riOn+
OFSdn4xQInP0nYYDnybTpW9M3exbGNJtF79p1ipYMwx8LpSBFHEfoDSYW9LHHPt+2Boe0wNbRO3G
ta1qKzQZbuOZAqWhQ2Rq4wW6FAnYqABoPqTXkeLeEfpD1xq1PWWyR+OuM2l+2R3qnmkYd4QMtXqV
QL3J5m1v60evDevr9UJ1UiI2YWNYRnKEhjHT9MfTKyYOs/TkTHRhaUOsH237eSiJQKaLU8fGpi/d
8LpXW+MGs4R+GU8jmcK0XI0hZn0aduPGdeRRWoZ3aRQsBcqyuYkQS3LcPVU2tdPUMQGZo4NblvpO
Q08ww87q0vwpqi3rUoeCu2fSjkRUzd9cy6y3BVQ6ZjsRAtHZ0wOYjT8qBptAN9RtPeiX08SBCRjn
UXmCJKNthFIMCxsC6mDLyV03Qr5kALL2OdmjWNLCGyx1GjmvA5ZxosjvjLxzfU0asAoy594r5Ds0
oV43n4RBWSsUXy0Flmwbtn3auafe5v3By0RqMHQtM3FuItYIjY5/lsDj2lfqXDlYk/g0suSXUy++
FJXgCOE05tYi9pwOislXQFZiL/k0Vbr1My88hDYF5NMS+ZmqOJdtgxSljJyjm9kvZZLQXeq8q76Q
0X3K4DEtSVVLTY6M+WOtteM14i8d5qJuRWcmIazoSvfI2p+zDAd+xrDbRgIC5ERCs7CadxWCUb8t
0oPQedMBCYNxGBioJQ0P6SOgUJO962R00zMgo30H/2zf1sgDy4IBR11eN6M9s9psLyKp70KahZte
HeKgiemhiK4xKeoCCJ86uTtOvtPB8/Y5lky9mI+MARlWUx4oTHZ3TXUXJaHceQmphSqsl0CZyxfb
fTA0RkMq+LsqR9seEmLk0lf30qNllMVrkeustukBed18x5I/PHYp0xjNQ+DQ4DcVYdPcOfAe07Q9
0m2JAi0dec10eLMY4oOEcQRr5J76Vp3PEpf4Js1vq7ZkpTTFpxg53x78Oh3ukVyGaWbRa6P3c6eN
hCftQ9ufAy3vXuzMVQ6qRf3QJ8q5tvBvhhbHXVnQNlOxW1SmiB8Ge3R8V8hbc2qTrYEnlLCzAfa1
1VK6Se+i6JPwsLS8J5Em+6Qzf3kza/vcKw/DWGl7SM84TXP8qqX2lGlpvmMBP5+85WLdMtV+PpGv
0KByVAeSNEMGptrUBqtUeL1Y1RhIEwa5JDMzhI7RGDVGCtdNR6V0YsXBwCepKFhj1lOow8quxvZp
18yFuGm9fb1o8VPsOsV95F9n5JvyjpJOUdL61NqbePltvSqiHV0PuPLSRdqWmAiHcqfaYbtjSMUx
g0Y88RBUnVtZwRtV4vYklws0hQhAUktlHWaw4pv74USHu/+6eMo7nrS7qM/I5nxwGrJoyEWQX1cR
uzP+H5dAg/r9TW4bvHVv/4boOenm67fi4z/+/T/Rz1QlityvK4+//uPfYWnzkL/rnxEv/001VY0u
J3ht3TBhTf9dAa1p5t+wY9qqRZPSBaMFpvovBTTBA6h1bVcFbKvZjgeJ+C8FtPY3Q6e36TlEVlqe
5v5vBNAkC/xB9VU9VpoG2ZeLFJrJ25/JA0XttC3Up/HSNYguSupOntaLacokRBEUsTrMTr8U0cBM
Dm3wt2j4a6tGQ5zI/Ac6ughJUoas5lsEum7RQi0Ab52Q5iJsWwSQ69Z6seoh1+voXHh07Jb7KHUG
L1gH/TmlgD2q+QG4VyQBYiwT6VKLmmfMt5zdunC3fje+L7S2/es79PV1Gszih6lLh/InKU8oG0sS
xztWdTYn/AyzEESciLUWJRMm9PVCrzvmCnLCj84a569NPffek4z+UgQLMt+sNw+DHP9+zy/abJ6l
MwZX2DW2ntbM7pZXDCJ3fcAlhSnIHnJmWVz3dfNYA7MoTxBeRix0J2vGzNDR7qPA/uvXPI+xYpRK
nJ7okmTY8k6lzCxSpZZNQkI5ua+b64Xiad0JX71JRV32DJbIjfCr5Zl/X2gMP9ahLmqgbHk3UDhS
pRTohftlOhwvWk9nSFkmuW2S0OmObI0IzOXq9Q7f9xob/ckaDaKH8f/s5rqmikY5zikFveCypf1j
K+mNhi7AP9+sJlOocQRHAKtMGlFE6AyzTvAirXdcf6c244X87abvvf+2z9JYXtqZKO1NPrPa+uOv
i6+b//Evrfv4+kvr5vf/uT6wQBhBeNwJCY4OWsDVvrYUs9NPBuxK9LPL5nrzegFl95WxT7j9vmrd
KpYdrFtWzVC8rNKve3xf//0Aq9WKE2VMoWgYhUqXV76NGi6/ttervy+c5bPydft65f/39992tW4m
SMF2mWU8fD9k3fraz5+7+O3v/pfN1PtlFMhO//wLv+0pt2d7ow06Dq71yfyLv/Q/+8vf//Rvz/u3
fX/fvm6tF7/d/NvmehOyNRBaubFzENL7urswKJbP//fFf3vd1/fiz5sRBJZ0Gf9pP7jG//6NonID
OvW983VLQIVVt4qUvM1mM9l7nUPa92O+7/3HbtcbbHkbJ8I64mCpTvliYlq3tMXL9f3rH9dVJkMT
5LU85L9srnddb1q31ot1R+suv3+1lIEj4Pp7se5u3aRaY8//+q+vd1wv1j9jmfEDCV/5br0K4ZA9
PK+bQ0rIN/kmUturo7M3clWciEUR4KE9Kqx0cWWsV64XLigc6X/dtN5rvbZLRgstmURH0tYpyLtO
SYeL9SapEjFzv26qVlRU5992o9uRupkE6bRFFmGw+NqXskyNL5qG+MYsITBizrUrT0GfI+zpZ9KY
L6EUHbRdyjwmt/7U9D9p2qV+g/B7O+S/ZpJy4arEqIjAKM2iZDjkJhcCS/oWKleygVXYk+HrRO+G
HFhxcd7ZjJkGxbGpne1v/+XX05hNlBBz0sRb5PzlaViO48NynF9//W+va9dT8D8u1kesj/16xLKD
P3712hhDwx+7/h/shkSDfm+i7lv37K0n23XXX5vrtetu3PW8/6//k0JNKGHpev7+3yAB2QkdCJHm
ciZTLas4ecVUnNatbnkq39f9eZ/vm7/v832dIF+VUuSfd/HHbvWh+euvfu/if/dn1v/2+69872a9
zkuzlyJzy9NMavNpWk5dgO7ar631uvVXzuA3Guun3XqP9Xo4fsynf9tcb0rX8+r6mD/2uP5arGfI
9eave64PksufXbe+bv/+/WufsakgCbPyAMNqtsGae21h6L3Q1Nd4Ugqi2wA+jepAdTFHeJzGad8i
bNoYVKRQJ9qgcpHvy9DoIRba8Ghi8ZM0VHzJdJh9zs/d1o6diQYoDYKmKC5bz6sOYJj3HlgnJLLu
q4HdKiBIMWtfbcU9apkojqNb6yQl0t41nbu5RA0VMVPcKG39nkpQZgMVxjYxrl07IhcdY3crJvcE
pRQwAr0p1VHMfVy1z3mivAOuTPaz1nvbSlrXEewBP6UTFVk/Wq/09giZvC3sbd9CzGv2ld/nsIeG
HAKU3c3bto7fs0WFCOriYLRKh69+XJrLu0JM7XaY0I6WjnlgoH+DEugzKxnvsOKArWjblywRFgmP
x7w+I/QbARQED4wiCRV54C4mFV39AVVzui4SgfW63aL/7wLsK/esc1nb1wCN8A7VRGNuC0+ZtmY3
Z/4wJne2JpXAZvSzeRuwiwVxX8W8k7S5TQQCl8kon5fcbKdDUqiNL2p730fipjbxp9UHWop4MZzl
OGfFe9lAacSgswQtqllguSFaD/IjkVlPvnNr2vmhhuZ40skV9hmP0fZ30QGMKJBccKEcFkMMK7Fx
qxu/8sEzTkUYD485Fgk3i+c7dAyX4FheLIv0hB7EdD/fRoBxU11cpGL6FIW2rBgYDVoCsLU1im6n
dcimSDaSdDpQpHY0MSh1mytSzk/wNAu/Vo1yZ7a4XXqPgHs6tIxEPESTuB/0VncvZ4Mhv82cz/Kq
5Bg7+ssQ39IFQdO9hI3XJmoHsYB9Qsh9keVsgcLnJbW/lYhdn/C0bBIdiQp5KTE5nwfYsrf9s3uv
Tv2wd5KZ0WqrfChEQtSl2MH/e0J9Ci0chVIexTBzacrSSYMTtkMjAYfVg7DRWZPpa8xCBqR5G5hS
dO5d0k1L09jFZd4eoaXRdQKfEkCQdoK4BpiXoLbBabEdraLGyt+9RBla5nKeAgNZO2Sg8wDXaTvP
rXUGu8YMfMi8EKBjZ1+4UejPHkSbSfxC5wgk2Mt3QJrEpq7U3u96DJctM5HavLF6IsiE4OOwjZuo
3ZoMjEi6vanTYfCtBoS13aast+Kc5KFCeAEA9GSB4RN7mLOyMe1CY8SPsHmgky5gxNKjpdFnhkkP
jPOlk9Ot3dnNtk0g/TI4wgPJI8imYw6soiur2psyjMSLa+UEpNAEdZxdwfejzZBRhSbwhDS97an2
kd/k7oVN7nMQkqGRqX1x4+EGqBF+XehpGvo8n2hrRtr7ZEEuhm+b+1Y0i5sJd8Q8eQhFck8NBGPV
ibbtreBb5fcJGdOMKWJcXklxMye8EyZRQn4xu49yHDiHN2rkix7LpGNEGn1u84FOHrDitLtvjNjF
mHYqZMJ4fm7EjKDCYkFGCV1D779S3RMdJhDqRn4zQVXgTVrA7ZWFGq4vd42caW3hdp8A1zLN0HyG
5XRJ3W4n0+HNbPC8TyNmjpYvvl8pTbVDz1F0OlRSJdz3VjTtmJgCh+3FI24vPC0dM92wHlDiznBj
8DMbLdJTFCW+4lYc3Rp2kAyNtY2iYQMdfaf9P+7OY7l5LMu6r/K/ACrgzRSG3oqkJGqCkIX3Hk/f
i8qMyuzqiuro6T9Rpijqk0QC995zzt5rm9uEq3Gt1cxitN6dMBTaWo05KOzSl0JEVzKgYyj5zVxF
bfYQ3lVb79sKdbIYYBWSmD5I4ytg84xp37AqeXNppoXfc+9/50W4j/p5pceo7PLqhIxaW5qttU2F
yliUklC5rYAcYCzaayELXBR+wZAJ8eiyVZRLj+yYAay1ziMz91gKYVPEDcbSSCB6k0U3DFOEqBnu
grJQQ0c3wDX6crcospkJeetV1XjwFf01s2LJURPGAJkF46WY7+6Uy0+VUT5z98U2J78SR7fIfJnP
WszOxaBSjyYRDeM5AOVWLce6oRk7QeMas+BGZH2/7JR3qZBGGihA8aTqwU2J5svoIzY3+tB0oKiu
e2gYpDPouySQrhLx8fzz/U7U3qwUjjK955XV0oPN/JRWfJ1dFB9JR1CjQRVyULOMAJa61WoXVOl9
b8rb7qgDaN8O3GDcacqyiiMiGCzDqSYUwE1mbeWpl22UCib0rjPsazq9Jffk8BBM5lgJ16N2Mrv2
UI1YxCqDaw9+v0noU7JO2peaUxQJfo7os9y1bfJGgVA4E/1Uq7UsfNNksWs64wg1UepliwbI4yS9
rsXY7eSpOSVmBEVEjc84cl1WO2wHj6y6qGCAyo3ndgHq6AGsEiKxeK9guppbVLT4ZPCKMdXt/edZ
nwpHHa3nSRbxeiDwxBmcIjL23+tO2/YgLtyBoaeTJ/o3Md6Ca4wTdPUcjJ9PJQBnSb7kY4SkzieQ
ITW2MmNSWyXGzAZgKS3asEpgm0cVzg/5XpkddoA6w8Nm8lBdiuZqMoSSEr6401Ej8ajnRNTp0QJ2
/W3sp4UuYUlDjWm3RNakAe+w0aSDHVoz7jC1pVpvrjnUZ6QyWBYtJTwkJjTiHkO/XaHrcRozN+0Z
SifQ1mP9JLbyeCDsbWHEY7spuDeMxB8WLCSt2/bvfRd5JA+ObqT7J8VALEyBp3FBQ/ZK2tyr6VcM
Cf67qFOTZRNHz34GgnOOhYPRqR9qPy5CaQ42ogmESjNQuIMUWswT5r5aSJdqNONOmQjZ4ZUupf5Q
5NgQppKVb2gdqWwHLzdr01bM6KuUUJJNKgeFJkof9CI0kHVR1rYpWIIj92ThxPnVpEHUsR5viPFa
hBhg9whBsXppcod8Kz90IU7UAB8HKvXi0nByqCq9dtu2PVkKehwyvRxyD8ojdIpnuRa3QP4QLcis
Z4xv8U00LkpU8E8XQj+Zn8Okr5XzqOHjgw6wi+T+A+2kR36luchFCL+GZmDk9is4z+GTOqY91ygp
7HH4lYzPDMU3kzz+pIMwwV4SZBix0rrJmcYqD6dgDL0PzkGDueMHdyYmbSwwyIXUm2mFuCvF8OD3
poCjERVnBbvJznOGqB1qOAe9lb+uOEKLdbErS0J/UAs1q6J3UsN80BeVdRemnd0lO4Of6KDzIENS
ShsX1YO4roxxMReqsmKN8zIco3s9j59Mtf8Er8QFgOEhQh7ahmm0iDsBy6fVbatQ1+n46tuqXOXp
FK0tRcQFiyt6kLatNeec5yvmN4ypZEBLWHeVJeWDI6tvQ1Epx4apDj7hnAxVZvZZ13/mcAkD5P28
4ugiA/NKxVZS1i2LplxOgapTuGRPI6Q1V8jLfaCIT/KQQTcV84vWdV9B0zPqAEVdGiExzRa6wDGU
dwKjTTGSu1VIKsVcobstwjjcioZ2SPrNNM6CDSf/tY5CC1F9pTPFL3fsgxy3dGCPJraArrAsO+Kg
UKphCa+gUZcV7kRJg7vZVHDsAvGtb6c3QesXgQLvSFLIYrFMksoIU3JzLcBMM0+uKNfQxx4qhg46
oif28jHW61MasBmHirBmLIo6Ne4PWvRVmzLDP1l/UUiJSSOoEJy3x4Re9xx/TzOO9bYnPUq1tNAz
tZlrtEeabCB2MhkAckSDxG6Cuw0LqXMrbKCFDtZeiBJOJmdJJrcr9uWD8EigwhFIp9sHVh+DA7NR
m3mYVek0DDGGCzHZRm0HqLaevSGY9n4dios8SF/CboZTUWNX7Kh/EFiXtxaqnAzzkNuL04FE3FQ6
0O4Y4Uk1qG2wBl3FAFpi7g8/RGji/uyltTT1PzhlaMcni6GZfoZsVJ61sCIISygfB0vwuQN0Tjsu
mm6vu2jSrVWg+luhCXZl28+e1YnB0hT2mTV8WLhnSZdiJq8pKvFuzb5JIvKP5mAd0BVe0aN/14pm
wqA6kxQkrvXQn5eG1X2XZjnhovRCpFO9jGu/UnWaNhY+IGvo1mHafuHQsxbVOG7NSbOjCq8QkQ8R
eXHWpy5kbsFgWaitvWY0SxVttkkGvd34wdmsk+dC9leDZN6I/7bsniIZ8cJ0rX3wsEl3kyBVoFxB
N22IyaEXmx2rdIS9lNZdHXupXDwXqvwe4gIUCsOeij51JhP1doLeCiMM7PBWCle9rMrL2uItE6Rz
3SbCSYyR4ZVzlZJPtCXfwBDs34eGsV/XY5rs/3hMMrD9g8vN1n99V0DSj5vViJPKx7/0+4V+Vt7R
go1uhb5dCedLQ4RXqg6nQRqWrVHLmLoGkJEzdERQFzG/SHATyj4Q0KDMm7jqDK/vW1i90VbDt8J8
OD300hic28eHKfXPhAAhTyq24FS10+8H2pGzE08zJ9HC+POxXJ+gLHRgVcR/PtbNJjoEFQR+9UsR
1vwjwmj/2HExlkZFxBiMg7RtseJlsnyaHx9ozf6iH3GkPz5tIIOeCAuLjkOHye2fT/t9vNHVl4jj
7+b3cVOo5BPqd5Sej9iKv56LGQiqeaAhRHw85W9fQMeicHz56xENNDYK7SJHI84P/v2Cj0iZ0xjU
U0777u9Dv1+M0MVtNX26/D6kZWV0MAzBHYIwPtMrLIxkOrWSFJ2HavwZowpykKTsxSlOkW5o6un3
A3hauLIt9p6/HksfwhO/AbaYgAcU7JK2y+6hmEzAI5wgkWp/fC9OPMY5foI0qm2cPDdJe/BT0oNm
rYR2/vt5TagSWgOSBcvfz8NSkzkZjae4MY+zxRrSoxjh3unUk2Wh4APcEjw+IRrozw+UVvcuDvFT
qCk/AZRE45I6xObwz+eNCZGX6SxWf/xDBoEGJGFFp6zMugO6C/ePK2ouo8AZw/Zhwm6O2LSDsyqY
cEPj4lIis9/+Pu33g14Vsu2bebn6/fT3uZJJModWDaL3+12/j8mTDJmgSKCsjCP+zsBCRo8pJUBr
ulEUZK1+bSGa4nHZyPqjPmBeIg+Tv+PxNL+b1vCAwv3vM6gCT2KE2gKoP7qgKWpXQkCORFUWxqnM
w8qTQrB71FjG6fcLUovKQiyRDv1++vsFRDHqoUoJjIixm3DwD9tFkymKAyuBk1uv7f56LhJTNMdJ
YyxTuQIcMsWBOwt+eC7JsyCJdEo8xfBxZRpt5UOYofvWVFV07h4f1LZpQWAnkF5GTFW/s/H/X/ln
ssKY/T9N/w/fw/9bvWcliQH19981AH9+558iAEP8hy5JJmQ08e8INEP+h6aZOjAzWVd04zf6+U8B
gKr9QxFho1mM+ZnKawp0tD8FAKr8D92i5oJZZkgaY3vl/6IA0P57Frammgapr4puAq4RkRXo/4IG
U8H5BBUis5UVNOQV6nsl46gB7vhW7VLSTRwUSZWx8WWvgHR/bd/Vz+DaPhPZSuk0WUufzjNTFuGl
LbcdiExGftSiFi2fyBZXVuxmAqBbO0QYiK9lXfpP6RJPziJ/p3+g0FykDYGr8iZ9VVvLNdaWi9Py
b+/JvwGgSY8Y878n2/7+jZbJy6YpBv954NH+lg6MgmmS5MycV+JsPHeS9MShhs2DLWBQPzs0yoIg
wCVOorsWSU//+YeDp/s3P13lnTI0VSTj/BdC97efDp9rrOJAmVfmzRq24k/xVB/pMIhv7SL7CX07
p6X5Y1xU9L4u9E+AKxego3vrQvoLsVClp56lei/tqo38nh3gtZyTzm0OmLaGc1c6jRcdpnfCLRCT
aheDiFVcuKvxs3gOd8oJDaL5HWi67gHkeE6+E0IDT+qdBCwk2IU98z37FpWTYbPY2N1bdctufeNQ
S2gZumTPsHDV4113mGzNlYMCsNllu2Ehfo3I8VeUqybKOsNFdGG69aU6SIkjbZuluVHc7K24SaId
fsZX/pzF+JL/zEvhaYa7uvdXuHYT2e7fA3M17Lpj7CHt48y7ytzOnSePEOaktH/kLUgiwHQcWtc0
iZoPTNsd+mA3+6BJhYlRWAOXN12MxvWNbh6nYlkGdmEHV2wC1s2HFh+fp9NsOME+0IHCXItz8h2Q
GpnZwr64asv5iRNW/pINVzr3mAt5OYLd9Jq/64shAWhsaz9x5Rjk7MBU2CSBR3pAEKx6czEQhAmL
FJ0zObL0skgrpKOEoRQjZCp5uXhWxcXU2ca5fhu2+kdx8o9tcZAvjEBMjuDFip0L2Z31FC2FQ7ZB
eLihxRWc9C0yQVKxIKspTvmebnA+d6EdnoFp/8RegARwkdHdyuzho0VS0C9ChGO6qzn+KwqVsjhF
V0Ty5ha/rzGAT3fI2/Dy7bxUFyTVNY6FXDW3sV1/+fuSWng/vwJmoil79J30LdzLewUb3bopKcIc
DIzEaPsczZfGbpTsnAiurflixTSegce46Xd9Jk14PMjkNR/FO+Qn7SnAL2ITpADVoGDWSVvk2vNK
YA9pHfweFdlMq/i9W9dOdpSfJMq4W/ChH9BAsr1FL/7NPM/YTQ/gBvrW7TRbWeuH7AjGv/UyZWec
cRgLhBCv8g9GKIyOVtUqfbVc1hNrFeLq2rNBP8+VXSDGL53Ra52Mu8NOv3tYTnZHp/dKN6o6Fmv9
2KQo822RbjhsE0YEr/LjTSMnrsPWjuPGTT0YZavIpU8heVboYLsXnGJhnbVNgNVj35TYO21tWEue
yiz3Ey/L4w8EReIZ9O3sYOaFtDk8k4y4QvqtAqJx6kOWOZQc+yR26E6GN7IiccqQQw2FvcMMADRf
tKWv9BZ65EXdKVbwzNnTCjE0I/wldiVtHd/at8ldTavwhuiHVhP7enA0WhcEt3b13wH5oAEEqLfv
+/X0gs3M40BunTsf/4EtLKd6jX1yXGKApSlpHpXuZp37fXsPN/hEjfv0JL6ILgMi1RafpGM9/C+L
87/oz1TTxNqv0lWEVsY2B9Dzv63Ncjqb2oPdRKZv62LsxBRovJhR4/7nZfh/LMKPH6NZskG4uW7K
/xpuXtfC1Im+VK00abg+foQ1jespGL9hYcP6zlpHnCu2+H+yUP/NviPL/3N3ReAni6am6qphAoBm
G//7zkMIjaoTf9asJCF7gT7rewQAoBMewUPl8Pvf6C6gDU8Xfvkcg1JzJfO9UIbchZCHM1jQEZNP
18L3+9VsytxqaTETNIXNN1Jwa3TjcQxA+jHtaRaSMmlOhIfXM0fZXNQypLGZYs9OiIZrR5YMsuVc
q1C3opLGuJSVaqcOk+kqsbEh9xE5X/MslySR6gbNy17soHzlheAp5vxE8oe/4Con42NayST4TmZx
azWjuwRaI+8hA27xRPZoJig9a3Lq11bb7EaiKmnqsJH5Ynm3iHYOtGOKF2uRap8dttsqJyGaVAl0
qY80jGwBZWIjZom0VMR5bXT5vNAT+hN0f5eCThjO8EBVW3TDhiHl3sj7U5TzJ/C2tywHpHxZzaKq
JWFTiIjHzdB6kck2d2trLl2pjn466tuDPNQ4Zgvxkui+ylShgrSBy5aFSiY/XRM2iYkDsKrPekon
RZzgA0Y4tFQtV/glzR/5Slg4a2oeAsWXiVxhQIB/O8AyLAuzulQr8htHwjYFOYFtEovGvm2MPQrz
3DXE4ZFwqx6nWpmWuqB+0PpQD1b7ILdkGL2NdNX3MvV7q9FnI0ZmHOKTUgiflsxvlmvzVXsQYeBO
FGb2VVM1rzQICvYIPSru230okNHXFtR+cqQ/d0BeyONjoyBHj14Xh4S+4YxW06ufdZ3ogeAiwieM
E+lAT3clTNpJGr/gXTzNpaAw25xeRr18Lsf0PcSVFWYeLKanMcwvsR9c5aj5itEb2jMX8Kx2j4zw
l8f/AxKShsiEvyXECy0j5HycJby0An9iotLBoMcOXhN8hkKzEPWl/GiMxjGRGnFwoJ68IT3dCwJT
RtXincboU8SFQGKLCrK9qL24HzD0JaQ2193wnJcZ+nDaXWOJ3F4Y6Z0B2BXSKz7GL9+YNjhLaxY+
+GAEEQhJN6H/7Go2Cv0kGnAiMAqlWMt4ByafnjivDqHu0lQy5A0W3XApgUi1jKNMGbVBh8EGr2Qu
du7jPRN9GHPpt5XikGL+ooSaO+QGHgEGDSa0yJNe5uyg9IOM2ckLYikTMI1wfzTJJ0aJrnC9BvXj
ZKRq+tKb1kOsr0U74eCVa99x+D6Pl7nXqBD7m9kMO4YAa9OAKsNozUhAYJJl1XBEA5+ibzOj1rdK
EKjLKMuOU6ghcgt8Q/YQybBp1J2y80mU6ezAOMxw3As4oFqr+iSdPGZ2uVStZT1/cAW7VZPAzsKJ
OHbbvKqfiDfxsYMC/x+TuAYjDG83QKIFOxuYR6mYjWv2crCa+n4jdQ3gEZ90hJJ8VFNCwDPh5IUK
8XBs8YEQVfnBk+TMhusgXFatefLbPndyQWvo/uFqU6dHfEtIa3JU6asbOnZz+Cj270OR+ZL3SDQL
wLikfvAkLaQj9vt/vfzJHRFvZy3XHCOQkF5Vau8FtfJgpRNJyzg99SHyyt9VIAsLWSbf5QSgZrLF
4/yE1p/jIkcAWkZusycBhe7NEtMwR0b/Lt/mlXyPS69x6326H/fSOyqKZgv0Trdc6zQLNmt3cp8u
3PvVbgR39QNZ3HsAIHZoTu52cSZgW7zj7VCP4XuzUxfjnhmEfyg+si1HdkI3MRG88h7pr+a2ueDw
dWlPGgzmzKNRwryC7+kgcoUtzTBSBLOruqQuGQfxhIQalxySmFrfPIQogQ323TTW0pl+Oi5rSEN3
CTOhsZNYEwgm5IBIXo2tfZgn88tcV99Rf4faksTo5Ry14xv7H0yT2vOwQySRQ4+0GJZx6kGe45Iv
vTSeiysH+eBk2uMzRLeleIxoIwOpc0HJWWflJ32b42XumB/zWzzbxrJCpyJz0kYUw7GZ5qrbbtsV
fsnSXPRbedwUwYbG9Aiqn+BKg6mQttSlLQFUgbyYhtVoQnMEUkeCAMC2tcYUibut3QJPEvcPGnfr
aaR8EfcHkLPyIoYT5uN8LniDftIk0rrc5FyxNm0zbyD6dEH/yXgA1dhPHDQVI6xLXsPSC16IaShd
jcPpweQ3R7hEBptdv8rlUpHonDsQtdBSpxAOQls7yiBX13zY5/x5jU1Mg2YuEO0QEfTKa5xwf03L
luxqhcxSx9R3Y7eQB1RPYCG8ia5OazMCPRe8WpwuvzUfeNC2/iiQ/Xzwz0DeBP4BCSOFfb9JKpsq
RM+fhn49WnfhwBJmHTRto9/Be/YrLotMWPMSG8Q/BRfjoH71LaufR0nWYk3BHgvpY+bMaF6NAwbY
hpDQaKt/aZ5wnp/9I/VTc6+JeMuf2iseUn528MbR9zXflev+i5osJ2/uW1lEB32fvaN9IuuhfRlu
RGxA87IO3DaJh3mOAa0ORvhWLuoLGXo52a937gDlI6NYi+niOYSXYCfPuMBvpKdApjkkN42j6sPN
vtVjqEOe79YvWAEDZAH8/ht+X7Hby8zbOXbzUsNcp6duX+tHRKptVMvq9gi2Dtb8mfzTfX8qpNeC
OS8IKRPEnktSNDZaXkSDQvKQ1I62k8AnbP2NSQVqUtfwTi34N6oE96ON09h/7pJnkvky3dGTZdpt
hQ+V6OenQFoh7NWsJQ527IDHiTSv2c7G/bjud0lDGvKCKxecgWBjCd4CgBg37SbZ05XjZIM01HLi
V9HapTtAj9S2OgIUDtv5uvioK9unmrMhIuDjBqbI6X92RkY8nVMzCFrJrBndR+ypqxyV6y5c5SOj
Zzd5TZct6dH7RwE2eOMz5JHk2C5xmQqDmyh20wNRBPljC8B5TC4Rh+i2YQcWo8/deW9x1VCi0hfw
0reaBJsBpZcTnqnIEcUnVyRMwEGuJtP2FxRTyrg0HWUN9/2ViJmlfkuXNHPuGE9nto91uo8WkIbp
K3jGbluA+r4MmTeeCPWpTumZeuaO6WhNfJG6T1jG8B1DwHWML0iTwSo7oHl67V/VpfnG33Cm0mVS
Hm76ZY+6gdHcLs1cpkPronDHYyDhWHMIis4B2R38J9QlLdocmxJwwGJmt0/NUbhXW+3S8cmreYbk
9RaugefQSOGYcPZHBk0U287YX+JpAcKCRX9tLawP2cue2ULbE9AnaTcuikNwqD9ntGsG1RXkKOso
KI7KcetWfnSutmeFVa/KIbol24Ak1E2gbNDs+JMtT/YkgpRirrUuxZN+VvfGpXjOEFXg289xKkIN
Rkq2qr8oDUIaKvVaejUwdB0p6Q7sMLRCqBGjjxYZwiNbyCPssTFc46GjxL8N22PD65656mu1RVxc
ql79Kik4LbgMzAOBSTXQI5Qv/ioUViPUMDJbcaeTp5OcxXFXqGtCrChSezoK3SInPxM8GoeFHVWl
9NVUH5wqLNg17U49I+Fmnm9LC/MsL62LhPiMZEwysUl3AaLH4NqDa1yvCZ9BKDjuohV5ZqZ1qA44
IB9dbd2RuCt/emRBay674AX0xeF3mVO9YJO90V2hvy69ZcGKY5HlQfpZFpvkHEQbRfoAHBqb52DY
R28DBy/M9vUGMEHcbk1ULKm+Z/HHzRck4AevncSVLvzYPQFFhlfEJ9YfayIK1Lomm/4yeeGn9AIx
nYpg2Kd3OhDKq3SkAdIrtnQkk2lRnSUilzjPnYM39iUWA0V5t/pFt++PBdZzW/uEiY+w8EUUHdOC
6EHstEfZHLOVsT4GlIKBTYoyXLLyFiDd0J1EW0KxJL6ETYUcQOsev5F7kxxlzqXn8dX3LwKAfg6g
a4UrFie9Vrtk1eHjfANTiYyBwKHyo7qhqvR3GG2hjJ5M0p20lbaK74+DJ5Ca9/HhdrD7yIU7SNjV
cVZWMxvFi7QqF+qyA2UNps6pVuKyXVOedvsoccN6SdZ5921qbsv0WIOoymDR7u4oGeeDf8lXhuff
u2+ASSWngCvTaeT5Ctyy1A4OopfdkOj4p+KsOsFTuctmJ3lHWl39KIvuraS/8TNtsndZOWeAMSnq
EBDt8e7CsOEQfmHPi86WMxE1t9SQcW7QA72pDLpvrOpKxjLpBPTGDsm2vmCaYhdRVuazTpuSWKIj
DaV3nPrfD469thxgmNJnpsU6Lh+ogcpLsXpfiT5k3PaEdl8jfjk9Z99wRM3ey741A6HAGTdpIi0E
j8hCxTiQitmf+keMBnWC+KbSbknVj34WKU5QBQWvs56RSsEGpXpFsyi49SIKW/AEdjXIgKdqmBoz
YXnAN4FQ4INuYnAuS0m21f1Egf6a546/r5Wfpv6sQ7c+8TdN7FGwT9fBN2eY/FhzSDhjpfVJeeeU
sDFa8lw9IvXKe9xxxrXVb5+3EVsXlAgu/duQAGy2sc3u+i/jc3gjlgdJGDyEb6pGCw02mYI/jb54
MFUHauYNvWTtJUB1/diFHFLWNvN+crNdtsw4XbrAb4dDwjGjLglzWhaPPDi33EK/qg6RN4v2I0b8
SwQX7ZCznDnBVt1XKxp+LC+VFxzSe76OlyGO6Q9QGgZtzSsBwo2D6omd4mguq4NpbsXl+N1/mweu
SgEkxXXeh/v807oGx3aPa1r9sNbRcw03Bpu8XT2P02LKf6T5xMieQApKrynGFWxHTIE/DTjYjCke
9Cews1zoRHGNES6u3gyIrB8nEcS8yus8VlqwmaligfeL2yFIpe34+wVJbPd91gpLsSEmo03ZbbvH
V38//D7v9/9+v41oPRbyJCHetegkmH2RVP3x7MKYSwiPSEGI/c3i8NyIMOW1UXEVE0hDyDrTVo3q
msCnPIP8ZYqqYFxmpQ7QHqmgjRDQ0OJjEI7c2FnTOxkiKlczknNkhVusL/xuVkvnVs3ERS+wg8C6
IHYDQavbJgDRwOxl9I9ggHaQXiM55kQlGO3Cn0QPGBjA8VqkGWVp9Dl98BgEcN2lRA+9qmuGi5Sh
Ls7ydFHJdNhFiwN3y2DLrfwYHqBcX0jeJJzZN9/lEIlKKJRuMCmuQeisG9QptAFSV7whrWmayz5M
9mgMn6NooVWq6gixIS2ioK2dXvHrRaVhiapytsKiKtonguagCZODasWQG+H4EagDZUFshq3asa+X
yUwjxRy2IcZzASak04uSvw8b5U6mbm/DP9vEXRKu84lOpirA0CI12HyQxNmc/LDa9iibpBnJNYAe
kd3OP6eRDyE4aTYtXIyerGdMOqx/zawt0IoOj6gM2SjWSbClvj61pZi6+JBoicsZ03P0wDYyFY/e
oroml+IWZkboxFG3CHuTdJRg55fjqw6JECgVkWbo3E9+DEWlxmNrSd9qiX5U603sQ1Mcg4yI2H+F
Zdyp6V3FuUAfBWbobJaCnc1t7Qn++DQH5yzPtdese22EgqQ+sb3n3Ux7eQBw618r7UdCDEScSvrc
Yx/nfk9GemrWT5UbW6nB8y8IPp2TnN8hmySP+F9vkBGkjdn8Agush9cGaAQK0c/sa7SRqIZMKP7h
0CNlp5dXdfMNISi2n1honEpAqhHoAxOGYHiZHj9MlqlOpQnUADYBVJwQhmYgR4yzVQnZH0H3UHJD
efVgTNqRYi3nRC2cJGe+XyNZnV+GSnjp8/Cgs4fiFqDb2MMhbynGfr83i7Uf0VwnEpzAcqB+p58W
GSMlf2oeUx0xQT2JV8SGr/mYrLrK0+EvqxzvK3YdLGTPrMoh6JeA38D4lPzmpdCGDfjkGOozR1Sl
aG9IX4miVBXO2oP1AXEXHeaHqnM0jvpuiwuGgVnGBEG1C0u9Wym6s46OIxZg4kqiwUmGaUfm5iIo
KRlkQIhuXEUGaQzpEt1usH4KNYZKxURFR97DEkIgxQz0YLkyztZkPAsxiM/eQOBtiPekHD7ih4PM
zH3ATPSDsnatRe2mljtS9R4IPDW+VTpWtlhhSUlFquWwge8bRrPXEhDrVRMpfwhWQbPkkb7pgedr
RnDtRhXAtrLsqUvjthcdSRDP8AMWTWO1jhBd/TB+11Rk241kwJls27WcKjD0GwwCqUzAr9LTtxAC
BeFLRUcvYoLIEukpoOKhLneuqDBvC7oSVFh+job6JlUopnryC8FJk2kgtU/WgNa4EodbpsJ3i2Sd
SoY4OlwajC38Flox7hVZNALk4rRgdQEtOFBxXlquzkdOhsqRVqvVxu4TCE5FynkkZRbDGp7trOpZ
MSnRpDy+Gy0INzX2pwOBlU6MMrEf4t2sN8Cs8OuYoOCLglp67EMZ0byA1yOZ5GPJHFAQi36hW5Fu
pwaRURbYZDUZL7GJr0FKrfdfiE0RZrcR/Tv8TE6VlgJxCsUcwsvqQLAYUGn/O9RVV+m7lxJIOZSQ
B/08JciznBisieq4afqN2chYqzjIlu1dRA4jleBjfNKnYMKYbfNtjQzus8YVG+hnQr4vJoXeTBbs
nafC1NZZVV1AAhzGEhLJgHowasVhndX1V5lurEl8DwKQUXTlkUs+fBZCg+YM5+o9ERbECz1yfsI9
xFuZ9iiO1YASZ7q/gygDy1NxsG/Cyslxp4CGk3dtR1ekFh61qjk8obvn4BFHZ5GESC3VspVSMfYd
iw6XunUJakzgaTexsSblqmnmNUb4jR8/FLu18AAzpk9j3977Mq5gugMFCeSAYpkzUZb350KAO9uT
mREqx6DPt0gnjqQ5QnW1OhReMaUk+RSmgAgWnBtxVBqfgqeuVxD2l6FBTZwH2FasJDUImc5uxTjw
UElbrR76bRoGNxE9XIPaNmk03BtDmjJahYSNvnPZsJrZupnQ7uiVA6gVcMiTvkRM2tlzutFIf3qf
0UAROCCsY1E6E7LzaDiXt2Ek56DT28uo0MH1B+PccZ0ii2aBl60lPonEBRVN3cSsNVApq3pDW2J+
WCSV4vpRuVIUYRmVNPqUFIpYJOVrJS23vRldBP5+UkroJBfJa2IkITtxyGmRjUzKFfKHoV2vVWKc
RfDakH0yWsixwjpVq9EiLCnsjYZ4t9bX2fZhRK4fAbndjJFBDOKIyKq+PyYYpvvYNFx9wAYSyBYo
nkFaKMx1cA5RAEcypaE+vcNTi52B3DunKJP1LJJyUZhrNW47D62zAP2GtNoc1agOtHtAseEO4eQk
M+Evjcj7r0O1UULqMgkRi+PHwmlS22ytlWrs1ia8vY7suKqA8xkP8s9Q9bRx08YZrr0ACN7UdVwN
MaUD4tIGLBKT3dCb1Xw1me2lyUz6mm299jtzlRoRPYhaOw84lNxy7tbRaB3gfBZO5Bu7UvcFtwzY
bBhapWl0IciFO6bRXuSx1ACMZ/fEF29DHU5LMvkY1FkvhhjQ6EM6rymD70RWk5E1pb+qWJ1huAuu
JikJQ5ocd4dqkJKFKbCQ5Ne2B0Km6/QEzEfPWpPTp1kQtmE5X2pME5x0VU31pJLbOFOHq5kXuPNM
6avLunoPFHZJHx/0uFpWi95vn5BtF6nxocuR6DYPQtt/cXcey42ja5q+InTAmy0cvUiJYlKpDUKG
Ce89rr4fqKq7as6sZjsR57BSjgR+/OYzr8nnP0mJXhyqFCZuCgjwq6rXT9TXJIGILVYjGdIWOPaJ
VW3UXwZsEZ4lUyJqg9ztplZ3kQ/O4ZbIwyojKEu3QOzD49CTKKigI6B4gE5P4muKGpNPgwbLbRNU
EI5CVEOBQCx+nAWo1dDRmEfqGvAfTkhMgcCQqhOqzLPdW89B0IKDxn1uExfDeVB8wZTpy0eokC9N
oe7bfFT3P//6jy+xU5h3UUniWqefMZ0hT1JqJIvM6N8vP98zmxkVRzF8D5Mg3/+81Nj5rRuW5AHC
7FHjkXF+K5V9qxdfWon/rJUioDWIAkLmNXZ2WjRQ4YtCklKJRHbVJHGnARevWKemmZG5hVW3H8Kw
3KlUnTT08ijiZn+/9HP1LOSK4SMCpO/bZAatLWulsZcjRf/rpSjAn3S/LWky9igh/v0SAy9QF63e
Jat96j8eqlqNJIehiS/5aFIVU7TiIgajvBlW9T/oGermp9v9/yu2T1IR1/lXP///UvbZsXiLMm7/
Dev7+4/+x9vUwIxUB4a3ivfIABv+FvaxpP/SRNxO+TZgMwnQ3/8K+wDe40d8H+4iUbCo/kvYR/8v
SzfgUumW/rcc0P+DtamGXNd/4s4k2QBbKIqWaoB7W5GM/8YexHqsJpnURnu1v7VwG3ZzMGBZ2JIO
vM0qB9uwKqfpq4YaLmhUCFddNXNVWFORWtORXFvqDu21qEGFDakBeEPQrWILl6kh35tZiwUKkeGA
0t9cqfnRlNsRAE0vOFl4qHB9+EUCYkpfoTIaVzLr4yJMJnVkY3kZ2wXD7FyVcPcRA7ijs4O0PZbf
ddb5ep0QZ+AvCPa3w06tXWnZb7gz1LuRDaFaRepWtbqiIVxGvs5adezSVdEuW7XtgOFRZUDuToB0
ij4jCnhCpWnHFlE8c1XHE6kyrmp5U7gdV/U8MObh26jvhZ4Yal4V9jAOdOZVc89AfC9fVfiMMSN3
W5X5QiT6xlWrrxNR7etW/b4KIb9lVfTTVoh1GNPVWtX+xFX3r1wVAItVC1BZVQGRKYZNjFDggmCg
ucoH/rx0urwzMYnxsGXhGhiNTB5BjknlNs0t3SGVV+iOc9KbRQP9MBZeoIQkTxqfh7bdsgHVcqhW
XUOYxV69Kh1aq+ahsaofqqsO4rQqIq4WL/OqkQh39IF5805c1RPRZ/exVivxKpjO6qqwmEFwV1fN
xWZVX0yQYZxWPcZ6oL7dJiopmaDYU6LgOeq2QYzBuawaXlW1r/lo2KkwFQcVyhPFF6TVIr2ABEE+
vV+oyUl7uSmU2yKinJvDMPdUxHkT/DltlKdMniBn2aoziZX82VyVJ8uwOkyC8QZ455BiK/GMDzzY
ZM5+UvJAuehygA2PYb4HGoL/hQJzrCf+iS0j9upV+/LHS1pZ9TD1Vd9XnoX2lNJ8pHIhu0UPAH+K
Zdvou/xYTHr21wu3ps1o2A9xdkxXreq2wQ8lrM6hXPzmPHLLVbFTW7U7hVXFcwTTla+6nuaq8Kms
Wp/FqvpZrvqfxqoEqiEJ2sb0q1aN0FCUXgxEQ+VVPZSwESoReqIpwqJtiMKo3JNadgLObcaMrHCd
74Q0RVMQQ/vPFLQ6xK0jRaH2BU3YGRVsLOYheSs1lQRMzh+6SakskHDfLTUvwJvJFtZQDVjMRagl
yy4LFPgWEUBhJ4LUhY0YuOKEtoFu7Ys8fpYQevSmHt8UlBa+zBwNfQGrdjHVghNVkK1gWY1rCP3s
4k6aO4t6hNeKQm2plpIzBtirVjnQOti6qbd0PT2RpPHTWdeOpgQKOM8oY9UaTr9hmjlR7ozWsB/p
wC+L/KU16WvZd1i5igV/3ZCvz5V5Twaz5XFinhKp5s6ENwAHc7mXCckn7l0I3IJ5FBE3sgosp6Yy
tpwyJVgpkWIMZ8PYhDntRJlMly5QjN0qrBtdzXnukBMiHe5BNY+3ocSta2lWinPLLeqUaU15dHVZ
qVxDGj9lpfwlZxVwyLoDH0TZCd8GuvTCpDvRBMoKLNaTkj9PdYaKlsjcVgtnRFwNujzl6sj8bKLf
Bogw/0HqAQRG/i4EQqVkttULJYxzNlVUB9r6DX8/6EDmQJlrSSnUqQAkgzICc9sWQDj7xNOKaLmI
RYZPyXglc+dA111sikq7XgLXDKZ9rPTTIYWjteuV6JNyWcfgpZ9NVu9C9ExtuRv/NMgj0Ngtv3Bt
6pyqCWhON9O+Z9d0FfTnaZRA9CLk3/SWQXyeJ5ewDCYEtqkRhME1D7M/A5UzIF8zPVWJTGEpm0tB
rCaMNPes1wiNBzvSlrulQmmssAGdG3lbM9/mtn/Sq/YG+fMdiu0Fi9CONqRAU1sAxlAt2GMh+/We
BzPEuATHD02GQ462BkrdBkeVTCxN5zKe4M6p0SKitrvvsC/IKdL1TfVdPKIxvKCfNu3lWXzSAVTZ
2aQckhyHEGPaIdSDQsgMYzHSZNfMqCXLMFU3xqqxrZvKXQ6y9ywLQNmE83cVi7tqnH/PlVL59aC8
hbgMUa+N7+ifPkVRr22kt0oEpVA3IXq8IIScPBZBvcc0pjW9vcdlcgj6YHTGkNS6FivqAO1yXYrh
T1/YCHcnzuovrUmgNAQZEqj8p1xoyXQUNrdVl+Ai0IaGh83XHh9YA/zXm5zpyZGqBENcakCso1Kx
rWg8ixYcYHRYCfaHMxKg3lA134upIgpMEud1fJZN5oV1yACDxPyI4/g0SNTVpYBOP3vLTWjaqzxy
sgZJ91C15gBBTXhSDKBOVngOsYSup8WrCnbuJNaCQyQs27EgbZBlXFUysspFoCWQsD5wZRx2eEqH
dvwnbrUPtTcnO4rVWy13NEXKFm2SAS5VPjSO9ZaI6ssMbvLURwbRxVzuZyG+svWYLe/e6vTjR86N
LpvQxF9uswG82JqQWpn1szWaH5ow/EK1GQsK9WFyAvlyliJ+ETpqTolQnn/Xo0IGhxyIK8jSLsNp
1m4V6Z0wotz1yd2IE55Zw6lW1Ebqzkh/5DD2nri8yhaV2bUMDg40w46GIk67WMKaAkE9XH76+aay
MFyaKF2Yf7NUl50QjZzFau/rPOI5lwllamNjNWOxnVp88XrhoFlJbptD8RiVbGfV4MX7mKJdoItv
baC9iHSWyRzUr3p6DmpFdxe9wE8l11SEYlauvRYdemOF5+tkp7A10VxwpOg8L3SdOtxkOTfYuhLp
0eccpfQSyKkcRYq8Ko7YeHrDier8U7ayc6fBJGuKT7nT3sP21zQEBzlGLhX0mKauqhtYQKRbzJ1v
QzbrXk9GX+jGpuhS2llQ1Yk/lhQTnAbJ0rH5WGa8eerpYmXqCzaVJ9ksv+VapxY47+VOQhcR0q1W
3aXZVDydKSaikWfXwpbZ6FfiEm0GURk2C3H6IS7Mz6L/00VtD1OYenw+0oMLcX2bgv2cfikwOiKY
8a4UGm9tEeDqp33rhiy7U2A84uypQsYczwzqJCWtFCA7dFlNJYBXzIjBL6yaStuOGr0mCJeXGTV8
RwgQay8qnIH1ntZ6dwqhuXlmapkOo1Q6hiWfI2VxWkI/JixJ8OdCv35Bl81ows9wwKwoEfbmGleK
tbIvvlUlvOBAQgevzf06is8TlkrcU+OHBgdpIgN1aIVdyQ5eChq1+MiP8zehSi/L0h/zIvAEE8L3
7AJVKfCaQtNjOWhtBrBdwwU4FG+dNE+2RcIKMEZ8RZN+V5vYDIwJTjXTHedNwKdWEmxNVPpBlMlb
yNMqlwwsKu6sjWQliy9b2Lrh/MNTJRNADwO68IL4L9JuGOVE0j1rBIg/A+0BS/2CpbfpVPndSjsg
LcKnEZkvmgTwvpCo01Aga8IFhrCi7ga82ey2ROgkvcoYEtiKrr1KDeD9McEneWhPcptIG7zcYn/Q
m22hFrsmZaNTwfhSKKBgR5HMzqtk9FoRxzZU2jdMGerAxXrIiAmmNIJe43I94lvz80/N7C1avqtm
3PpjM0RP+q+f/Hwd13W01tdQ4l7/8Ofl5wcyYw8I/3+/+c9P/vkeDD+qAnO8/fmLf77/r4//+ebP
hf3H76RpclAo0G/SvuhQOFg/iBMWuO/PP9n327+v8+frWpO2JqbmBOsgO8r+Cg+08n/e+OdFWjXC
/vny519Yj/37e32jRPtaRIAqmIG4mB/5z2f8/Jb6f/7qX99T9yJxKmkyGmQtiid7FCFKSLG9ZBMx
Rq4WiLB+fr758zs/LxoSOPtJp+3b6q8lBoLOf/z9P18Oaxuo72iK1RlxBMW0//kgqQRgVTNCP6Kl
06rsFiExQtUypr24yrIZw4S0CNrFTjohyYei9vOk4A/rIIiI3mI+gXr8+WcvhJcCh1VMK2qMR4RT
q+JYAjL0RD6RJDfTw9+QoDTwOKn3ZuJMv8dn5YrDyJkm+ugMByIX2ja3fFOAZb0vdyJSYGflV2GT
OrJbuAjmvko1RZj8ah51OnT6Hu0qFo8dP5Kz9USld7n3p6kynrNX87Jq6XwpCcYPfjMfAZPkTubS
ccTkqRqBWrB+yVWQRpFxCHpvkME/UPUVjG38MbLxAC7LN/ompxKEDWa+6b7AuKb4usxOorrl8A7k
Ftt3DC3RTPhsT2ABqKBulDtbiY2oNKXk1sHg8hd4jcOAMlvkjtTyVj85V7jWSCtypJ0ypHV86VVV
95G0maTJVT3dHJ7y0LlkZ/OysFvUNk6YFPVobocks9EZ8dKXsPNLcMJ2k0Fgt7VjAS5pWaKdLL/h
TTbRsqHSOgknXiWoY4LdPqg9Lhhjg/UIh2lH3qPv402+oWzdCltrxabOQCQ7u2jSPfsokIZU2Coy
UCXCOmCzKae6o74GAy/TSyLehI9LWyLe4y5bBMGVQ3aFiAZQ5EILYFs62bW41s+RI9iaD+qZ1Czc
AuAiyLUNO/+w/DcDDN8KJMeUQgDEuc989CdAXHYgrkJKgjJiW/agOqSYeE66yQewjG3jzW/qufK+
SEzDo3XqRhcOmekI7+jzHkPEUp7vdD/PmR0fcb+Y9hWYEhSiXNJDOwucC3zpBrzxBX02vm0DvOaV
9pjgqJcAZO4Awa7bIjT5au4gnW/0S3zSd/p38cl/4Vo/mru+yz5pFdab4Fvo/e5OaZypikK/B9jf
JvxiAJStBTgJHKcc7One6O5DvEB+c/QLpyJkEX0HltIuSUbd+D34/WXdAAZfRChdmHp7k7oLwr1V
uiB+Ze1CEQn2g0GzwM1s5O9WrGnolbf6kb53guMjB6e47+XTOXx502zkg5rMoTUDlAqBowxCqbbF
cBQtJRTyVNhHsgs610FceSO90PyMb8FRe3ooLy/xsBMcUEZe8wlUB0hwcoaiyqeDHb29ohekudJh
sWk8rbHI84Q9we8GBiJrqcAu0QHSbUGTIzkSHuFzcZ697lidAdYu2/RG43c4xOw4m+UAWBgFm1Pm
Tgch9ndwXCgmvUuL+z/fpaDhA0oz8YChlvLSAzOU/FpJXBglNuCRBXQS75ucgaA+8EpnLjvdNtYc
nFAmp/rVHslQZOsX+kQIftizs3wx2b5OCYjCxh18GcmJp/7UnLtrR6c9ns/mCfi7E/+Kt9OO/qn/
QCJpW9PItdwYF2Hvr5nySJ2N5WTkqDaY7ub+hQvOVnDMV2o+nN+AbtuES8kdE5KZ6qKe8QQWCr0s
jIfYgljOPExm2UEA+rxfB7N97CR+PN5SL0XuqDhXxSmA1keNg97BQdxrX7A5JoduzjP2jsG2RyNA
3071Ln6KLsBVUZIqT/Tp3imSJM5yR3nIzvz0HRfdfU11aE+eUz4TMDFyJeBve8if/XFF5KKwkXri
CQPY6OCXOlwmN396L6uL/Nz/KcAVzedG8Gkc1lukZPTcoycRP5WWU39AjH1B969n9bpj8y5/41Es
Sr+IdCll1YMH05Kc2pUqHNZlv9I304KtkGOpH8M3xIOiO9VAEeD12O+LKy6O+ScWz4lifwId0qGq
uEhc1n56Q4LqXveuGfMd0GhasYNDSyWqs6Mz4ObSYU3kDxT9BGgejvI5Pgptt8heP3psYcC87frE
ZCk3jAooR43ZdIve+ucRosGZ0VkOtQPuAbz+J/QmRN2oFmHFaPogVHh/Zno0H9Xhd3mSeEQYH7wB
Ly9gs9pk43QwPIx8yok27ZE1Enti8aJs201/Q8Kr2KvmsZM94QX2AM26CBunDpiyk2+W0pt49OMj
cQmv1hPjqnxyWHIE1s50yNyQzQEoXfmOiFMKHBBgkFtvwmeIrJk/fc5EqpixVy7lHzZoZ332lGrK
j3y/2NNWsjXxW3FJlhb9FPnDVl3nXgXfuP+Vg0ZdH3tMiJfIdKvs7PW95RT8CJ+zK/2U8wuXKD6a
Kze83vSJrQeT2Djast6w5wCm24LKcZenbjtglbv+Pxx3yydN+EPo+e0Nn/jYsBeXOusTvVAneC4u
5a28hbBw1W0wIgIHqx3sj4NEAmLM2ZfY46L0WFSUEb16k/hcAQZKAMoJwGlKiTNHEnpEibCRWx5D
/uBkYBu5A9uT8JcbuR6nOjPPOd6CPdhJT/RAlqBz8m3+0Vtfw6+94YzymUItawWwB+PIScoNTnb+
LH0W/kqk8aRP+ZHvDbZzZOiN1XoD41t0RsGVXjsL9uo53u8w1i58H+ilhox6Zu/1egOsyE6wtLF1
4ykBz7UCh5+XXfzQeghsuL2WxlNlAAsVf0WvuFquc+ApfSXx/uzu4o2F+ohW4ki4Vw71e+LS3j8T
oVAbpDmofRoHOl1paPvhof/Q99WOZfAWfgTvwkHZ1YfQx5GFEXTwG7JhcLWXuiUft7MLFLYDlssT
FRAnMLyfjcllc3Inw28iJ/t1gSWAcxImJ3ZjDU88nPZm0ne3EZH31oeIyRz3m7iv6zStNwNVI7s6
0FOME4/dEQNLmq/zLvtAlROoqgtdwYeXDoxHcsxLdUB41CFpECSKFYRDS/mOZS4BD69ivp3zizpg
ycv5JUATyFw9OA4YpCj0O7ewHldI4XiNKP3GEVQE0I48Wh3JVfVAa1x6SR3DeWxM3RG2Bxf0qk3s
eUVfam5QFASkB1x64ZEr/oq0fW/OuHZZF3x0vU3gU81yA7+zwUXb44vixo1deuPzdA7Gc1h/ZoaT
f9XCa5Mhe/KtkE3KinUSDlUh7lEOFeDO4uIm9dV+qXMPG5+lfNId5nK+NT/CBCHIbNoIUPc/MpPJ
0e8qtwMMESyvQM48hMLAqAD7BvJvXClxasGxoNOMbv1GKL7k12Z2Oh3ImS/XAxyWlR4Nm98a3iET
OSygcM+2I20zvzgnGJ9ulU/2Ns4TAmnJgE0yrYDlnieXP0PGaCyfcKW+pRy/INHCHYEqC+/MzhNB
9Nr3jxpSyAJyEyIZG4dLCEpAXQ1sHi9AJbWXWj9Sj8fsdAY6Pnhfy2HAJTJA7gvVXBfkL3IGADMW
+QZolsg69XTWGHDmZ2x2QXdcsS8GAP1QHwK4E0d/jBvQ7F36uzqzzo07mI4dLMNhR8VEBjzK9Sw2
1RU7f5E0pjAEfo8icQM6WdqkDRVoYKSIArj6Cl/AfMEHFE5DJcFw3dGvPcI8BNvjAdFkmUpQ6SXF
Tma1wnua1DMllSXDQ8wXXgI8qQDJntJ34y0AFKo+TQOyVPbwLcCk/BkP9r6MIwXwANe84UyoSsh8
8IMEEo9Dm+yqK6EL5UdAPkAnaP9VA0J0PEuP5Q+dBRx44rOeZ9wAuZfaflXHrRYeNZOIWD/Ne9ED
VFMtxzK9TAdQOAB6LL+r95DuIvEhqEdEG/PCfcfEXJCQcPAG2Qs2oG0ApXM+vyUw3J+ay3xDs3DE
Ybh8GTB1TDd96lJUEW9tvBU6u+cKdIK0nYL+SHudhV/B9NtEOQB0OzEDEiHvHbjixL5jymMTgkfw
qxz5ZTlPsW35huVntUeAgZllfyZAhdm1KZnz2plCo7HvOQUghG0AWZLUnbDf4/BP3fKWXYX0labO
HuyvCQ/ys+UkGC+Zj2pkCamPJKx3Scyk7VBtm/xZj/YTiJvgNUtQaCeFc2jx03TD7YvdDOlAQPIt
tB3Q/GJ2MMi2lEsvnQlnOB8hXbHZjQ/zMQIkoiTbuBBMLPhwuEv2lKTK1yiktQWCTXNquGwVcs12
f6ZJGw6bxGBvw1AYcL0P/y5ttkZ+QJ84B0vb/yFPAFthXqmFqMiJAB3AJRJKgYarO8Vvt0hcsdqA
Wg2gTwjHoiWS9yCMFOHmvE6/rXUu6IZZG9oxae5qX1X0An7a2EoIVO6r5AhHYg3COEc0l04PEsw1
qsVHytGFRd56TEHrBq2I+cYLsvluT0Ii1I6OSDcxIv8DlQsTLL3xAJZPokG8vAE+QIxhMlzydDND
pY3oJdMuAeCyNdQP07g0ol+Le45sCQsqiNLvKrWtzwqdQXKZB6cSypUPBNcU7Gv7rXjRPJ3m11EN
OcsJYifsAgpvfrDZwNSlEjwqPsc0rWNxVarcQrzKhJvmd7kfWVuAhcW9AewRfQfgOB4cSZOTlKB/
XrnoFa5l2kq1D6mFcBQRMLHXLdnzJLjDK8cD55PdnVk3KJ/QwvbPUMeIX2vq4T5xR3fNt9SvHLBr
T+FH+tEd36sd1KPqW9lO9y9IRvpv4K/dN96wkD2AhZPvx2xM84mHcDeIaZiiMND4GLQEL2DtTvlz
UuGUCLMEbT47/BCuUMqmq84gfSjucMZ7O/ki7EJXkmPMOL5iAS24GQy5m7lrPoc7e2nh1s8xc09i
Ek/Nph1Ijegm0UUmSuW1OOendM8N2d1V267Fg00z+uvBS9X9MxF8thsyvXRfnFHVGl+mb9xFCWnQ
zYQAtAUSqVGMYFbjPNe+T8xKqHwIZ8jUPUwPgl/AzIS6dqN/uH6FUKy6i81jSj/3ApMIFg4HyXRl
bfFJZO4Q+9jGyud+w4JLub4a+2T2rGNxZfGyIjOfXjn1Avb0iT3Ilgmfxm3kNDTBd9IxwgxbcOYH
3pPfK6LeJfowAjdHRGtNZJ36j3iD84pCGDVmkoYL4iPpN8b0+SN+zp+NQ7nBSwhO5+nnesLhnHyJ
3nJEz3ZNmwnyq2qbnYP+DKZ0MfYthm4jufdKGcpd+KwgrtaUaG2Y9jeFgMq6J2/k5AY0Chs7xQcF
JuEzxQ78y6jc/ln2iHTYIAvfZM+krDpdmFrdmUxVuhNeQvP7DXQdULvin8UdT9zYNGdqJfDkqDzF
foEyJhEtgwPFPHakLwpHMaBa0aNYTUc/C0hcQGyaPpRZttn4Xf+NQT2rJmT/E+z0RNCkWa8PXCND
T75No0/SPiheWbjm73IjueYGGDxpBuRSJT03+jnO/0i2defDu9FHAxsmrIlMKOrHHXqYLsQC8VXw
AagTwi/asbuA5Oxfxqcs8mXINZFNNKsqlzLYir91ah/6xWR9PZhAu2DDPcgrWYgtq8egdze46Udz
bGQYSKjRC18BYjCKkwNcgPLtW5eBJo7qBFReajc86oV/r7/gAx3H1+gQ3JvbyIFJ0jnaCAqEJiI7
Ttg518a4l6Irlc7HtE8QXuHUyX13FZ0jhHALJ0tdDvsaHNtH8Ge4ltaxZHpVW8pcaXyFc1MDZWRG
6K8xslYdVftjNbyNH5xnfMx7vkFfqe5+36s/OSYHGvUmcjZV+FO1NFWd9D27vpaOEh7bZ6KR/h10
HgRbWT50FF5zuyiRkPEoM3bEsVQH2gfA2Wjl+8CBg+4gPpTDxnohNofjTIZJX9TtqWHKv6Gu+zxI
5CfDJ6j/PYxq+ZDS0cW9nRqMTzLB8VxciQXyd3nevBp0w5iptUMFhAIGlR72aRuVe/iCFDseSbNB
Ex6e/JyCQ/VF+QAgLp52Ag2N9oTqMjIPybEFZa1tc+NWBd6oXkpqNXdqvpUBGsaeiEPN9pD/Mrvz
1Lzw1E+Qjav+kA7c6tlCG6HMPksOgpoaXALps+K3DRwP3qjQAWUUDbizWJR/8j8qMhYQnPU/T0pw
yBUchaubZTxPLaLvxKF6fBkgilXl9hXkohl9w5MchAOf0VPx3wR/ijOz/ovaiKVupm07ILbgNYHL
hnYkx1/rI8iWbwMfkjMQXJc3al+M4IDPvUJ2paARQJ2OEB7lpDsRL9kSBctqLwTOjoGGm1jfAiQH
Ic/cuzv/WStuW+1uvcC0Rn0fE2hH/90LWxKvJ+Y9LO10A0ma7O0+sP1A2iMMY9c4k2mYxYc4DjZH
lQnFunen7MSOysdQviZrYzFD4WsJf/GG3CZ+ghu75lrjL97sk+QSihgQnv4ckq9T0JUPkOkhr5B8
3oUnjiFMaNlhQJzQ+CGIqjzkHWBtYz+dPkEPbGDpb9cBeeeK2pGNlEYYSohrFs2JCDoMW+rUREKf
S8lPbLdXcvXqmpPV6MnT9MloDXdiLbY1tDUSZK+ZfWx6xKXQCm/RF6kLcTG1XDbIGAEa39jKyYHE
4vDIKjf4HatXQkyY3DE9oZb+4ye72/SWS5uB30FjbDmMNJ1O1UyiTFGDpYXurp2h3HmacXEdtxKn
9F0C1/+J+YHgIDlBP0ny082O1B4BU7AiGxHPkLuIzjhZ2CFF9Tp5FWlTpp4Qn1vTE54YZORnIRWG
UOro4ZzGmwqduK5t4mqfRaZ8dlewZAju8PTbtSRk/ia6z6gLSw7Vf1IhQgqJmhUxgs4z+AX3E3Fa
zgFgLAoepece1JSd2+2fzPKJqFLdoeSOF/PoaQE1GMISkBHJgH+CWz5G7Q7NAKQVRhm7N+FKTZQt
Y5NGe0pKXBYPSIUB8Agp5/xRORTreUNHolwcwqox2TCiAFNSUqR0T5IU/J7Hk3IvzqnH2fabYROT
e0CcRf5tUqGBKYpUmPg5Qe2P39Nwx9bA1cB4+OSd2FY0EnZslRbC1HMGeuoV0d3SMUvfLI/Kp7qq
hzr9e3Qdn1APYAamv4KEJMELTkl6BvHOm2XtlV1LZmTILa7Kdrjmv+gka/MRU/NfEZOQ36/CY8Wk
/oThaF2nAwuZYjVIsCfzxASn0mRy+JQoEcgeA8LelRNiwV2B0086AnZj9CzTTixaShsx/aU193ze
0GqjGUr+mr7yuxR2aoKLFHtYn+fO0xg0mkveREmItBrBCeMSEfHVHn839i4B+rbkt3uU5ldCLW9l
FbuQ4qh2pztj7grrdyn86UDHzMFahotX6uakvxeWr0NrUXdEzq1yyLU70j6IxWwE1KYbdJW2WbOZ
xHmdPPGaebBlk1oDfgEiwaws6P16PAcViZDzMpC2eZHgCpwETJUrgYkaOgrFinLL1XOtvDP/UCTm
M/V0ni7UX/QzGBvut1NufCA7GeMBeaSdXvlp3jit5hayRzWRf5NylTdxclTpNdEwyh22NNZLlnf0
XU3fDGo//ubP+Zw1XXEZ6I70HFfYA8O6KjyxmRLuDDwRV1C2XJJEv54WGD9egNes/RxjuHAWMuKM
F1JAjFEiuiYmIuRXNhdjmEAaKPaQF1c8RUqU78xO3lOfnjn3AgGD6DfuOqPYWKe/KPvzBZdPZR1h
OhQ7+BHmQSd2Sk4+UmoJARC6majY91Q1mSU8M+6VbBCNXCJHHirnPKOKMpBAQUNC8g6KJXxIhxvg
qXeDw10xtxpC5sDl6rlGHhG7AlMp0NjhnoX2ip/Bpn638AH3k6/IB5+APqAo/FEp25+go0nU0Aaf
Ogmlyt701klrerr0xlzhS0qusra+91+fzCdY3Y5LUEmrQbrZ3BlzkvSkUuyGiTp6XCj3OoMI6kiG
N1O1Y/j5eA7+4joj4iyut0BnfH2gocMfce8JJEQL1y2PSa94XBWLiJ/wKzyOcTNFtIbX2+ZusUTm
0lCfZ+gYAq4x1mzuf6lc3o4754+4XibB+pCQjO/dAmQb8hW2Sg6KPsXavsHU6Bjg9UP/jrOHKIlC
i2P27nwa3/ng4UqXQCBj8vlcbof/Le2VN9Qp82hPPB7qwilZs6peDRhBJkCWHUs+Vw6dtuvpCmjw
tmkCiy74Nx4ib7YuDDxLWAya29c0616Ng0r+g+pM7LNA+Ax+kcfOHXKbKiIX7qBv6udQ3grsDQsi
0c81MMm1fwAMlOjXHdal7EjWFo7NEvgTXV3LlV717EDxREgpJlyZ83x4AOoZT/Tam41L0jmZ6CIS
zP2MTCXiwa2xHHkM/K61rAUUOHTA8hgeRm2FvlJxJ9xhrgLrvI0PrdmAG2WUuQp+j8cgmXsew0JJ
AQVC4xSBmFRu/EEkHkfrSL+O+cGjnCCc55ta2vBJ9NwjhCjjPUwV3if3rMO4rj6DtI+r4rKXI40N
lsUqUdAfmGTdpX+hQRo2KAi5YeJ0rxkQz4kx9qKasAWUzoYWm0kx2w8LFMY/xGLD1bGOEbonckQY
p0UR1HJwd0JJaPeyWC7bidU/QwFDe8pqS7vMdrl6AtImylBY7FY+dbz9Ag98U4o7WuOW4oEYSyUv
1HxRu/OMucwheGXtGe2VL7ndFcGFyXW8JS4PpK0xQFhzJUgrLW2udWDDA7RA9geSJxCOS7X7GX4b
GbTCg5nDnDTrm4oD9c8Is5cK3RZMJeOTFi65MMoyI3IXv6YdWDfubIYQQjVYdBkfrd2w4Iq16+Q0
FxUu4obRaBevTLcSmmj0tdGshDYteAxY0WJu4PPoGCi61krkgdXJAHwysOxAfL2a8ZBIFR5uGIw6
f58WeEIiLkmgsU4OFmRrQ870qcl9c388V6ZlQN9OXeuTiGdYn/VzwD2RODEZ4z0DS5rHJXH/KyAI
YWmArLoXUMy3w3LNTcFHxuq+yW/LcuDj10kwUMpEx9IxJ4fquYZqGFVOsjKbzoVceBOqUQ0lNbsf
UOi3amfD7unULfV+sEAvsf7GYrQO0Rco1fxlna+CwzsP5m7W/aR4J3tgkpHgkgOrZG3l+Jpa8PiP
4hR40INFMJ4/y85UfX1YR1phBBBq4YB85swktEA6ir2kYo4VuxhCXQ2iAulO9ktXpSOFfvGviNxh
lS+FZq/Tw53cmUUxwxN/BtJfv1JnA8lhmQcJiVSEo4Lk2ciCDctgXT8qWl3gCxFiodnR9Puyx87F
5VHX9aFB7HJwYQyyJMen4BcjKsonkF0JlXvEPSKs5qhXo82wRcVPabeN+bnOa+WZZ0mhVaQhStuz
jp2OQj2gFyFDu9/rWx/AJZVcdqCCMilwrtxax22eTXhBFKIsdn9S/PoJHTqqihB0A3rkw1ZTN3mH
t7nH9lyqe6YhdzGEGxJogUCdBYreHknJO+luneys6AmNAZCgocji8boE8dAtKw1EppnsyvFD+AKx
wjamPuq9YKHX9ZKXXsuYEt5Yb0bzXKGsajnrTOp3IMsV+qcEKRhqui3Ds6Bf90RnL4SUHx3mwtWG
t6F7XbtelBIiL8L0nRXa7NmrZEpOmOoBTUbaRnTUD8oIFm2aTVVvmZg8CqYsiH9KUqsU5RMrUKPW
R5Bl2CyRIrxxGJklRs1rE280D/yIrX2NOVAFehb+m7vzWo5b2bLtF6EjE0AmgFeSVcWydBJF8QVB
SVvwLuHx9T1QOrelu0/H7ujXfmHQFMvApFlrzjG/8bMf73mqKP6k+Qj1nrPGTF4KZvuDlT3n9Mzm
9VPwyKqGmHlb6DvIMwZhZHyMEVuv6W3360qa+95C+/mViggv7+Es1uvdQ8eJeTtnOoVAydVI039e
B5B1zs6ppO0ZSRAoL8ldWW65bHr1xG2JOD1sXxsG+nZbDwebp8LOnWza7jsXPD2Q0Hni1u0SBrs7
Lqg4fZ74QIgduCsAYCwNbJodcdF4S8AjcMLQwPRHR9E0BQO5FZTOITFZT5ydEdDucHSXewo5HG6r
fCKqQTOwXAcjbtb6Mf/KNcMtxTtjJFrIfOMdXIdzBiNGDk5RJHYi33PSGHkKRCv6lvmRhzFcth8I
QhigmO8stefh/W5k38x6Ob8t0KwVt5V8YBjrk7OBF12yNieOBUYb18669mHuo1jGjxxDFmfcLWJi
j/pIB0cFlO3XJgOnlf8qIow5aMbPAQmvqyUnnUY4xq8WWjL1bV3v8VQsQbIdQ0i+gBbzEQiTFnNT
Dlz9MEtFv+eeoZ6WOx/PaAJoybAS49N73xnkH6mNsllnv7pO32uQH5/vhmYzhH5S2VpUf3uUFhST
mZwNFaaQFbm57SwJKm4KIOS0rgs3TzB4qCChKoR1/+A0aw759WfLrPHjg9IpT88A2zRLC+CXxEsT
payQ9HhZ/DzFKdR5BwXrOXLSlcuKkpMQ2mRXa/cpqScHRCNmxqCRyMhSRFSlW+wxrL2nHTaKoptt
cqu5pkST7QVW3ENiYWpJtCk3lsnGQyi8AQpgGIERtIFFlaMDulgwiE8BhTOj5XiYTfZQJ1jy5cIZ
aUf386jH/DYKWw9jxcTI1bnOZog/Na7PRuq/Eoy9Rf2Ag/AxhkwyNdjce4JEd2SKpKxrosgvyR8K
UrJdgnyTefJl8mEn/c4txso6b8PMf7j+ymROwSJHvFyDhYsigzdG5aZM0v5Q2mRkFatvcmwSDlk/
EPiETDT7ry82uRQIuNafu9hDIWrXPvls3LgGXy1Uqfj/fXHanVIVU8k4Nyw3xPPvB6Q6/e7Puiei
i2jm6xczzMS6//75+t3QcvkVZbGfW1SUiUdYIn49vs1FxbdWVUMGLJej1aDstDIzE+YAsqP0PO6R
BL3/XReCeLq+W99CEWrI9AL/uH57/eWvf1z/G2Unf/n9yzoL94NhD9a11HqMhxLy+srXL+l6ZrLr
27l+e/0laZtfAkEncXJwK0WFIB7AZaar1wN7/TKuP/7td9c/XH9n9/G9k+pk53jjqfByeIpD1CB1
gXg/pmzk4giSZta8GmG38Jpi766jv2FH7XgnBqVubY3KPDj1qa83KveqXWvhp6cysyAWU/5a3obb
PpbTzzYnoyy0wm/kyOasCJpDFQKJHBtFY4TstX1KCS31sO/WQxk9lBZCGQcErCQjZRPEUNDz2k9Z
krc4mzx0/I3g2M29f2PN42PdMSEPQt32ZV6jaZ7ZEuUXM61uQt/N7tqB5IFg8r8V7YtRFASVkeUn
KJ9WwnZdJMW4jfwm3ZGcSyOEIgmhQk+zLeHjASF0XISvzRgSN8fyZEZzuFNGQ1/DoMWWgPpcNWOM
zwG6u0xpYEWeW3SVNVUrP8uhuxf9Xg0wvqVDE840d+HU0zWEZxUHarhv85E6FHy4AHPfppg40tG8
bcuuuzN9iWDPW9MGDTvy5sfUW0zQEcsgTbUtqmmmp1ZGt55JCO+hd0tXIQbAzq7Qoiuz5DUsZr/g
oALoHwfqo8C5t/WIIqSQ7DCKKnmtRLdHT5/okQZtyv658rxkLxc0SIRMJj4FQj2SFBam/ftQcdBM
M7pUXl+dgL0DCBeitgI45dl0NxQ42qZ3/IE90swBxb9zEzvxWzPD5437mLyTvnJ3eZV+I6dsq2Sm
7ieHSN4aBIMblzRgeopVOqQftVDbEckyomlLiaas+vJcNPaLve66sELsfUqISL1w0Hooj4KHKcDt
bgYL+mk8fq163rFlgYxpLf/Ud5O6COYur48P5QQK3k0Qe9ZxBnOE1ahQ34I0UKeoZ4IrFEZTAm2+
SM3OEB1zv7fs+djHA2FMoiyPgTNglBBgnD0FD1yuy3tZhZtoLPMzdrCxGodTawYHCGn9tIw9Cika
vVhQlqP01FtjO0gJBmtX90nFDeQTFUtOTBQ9jeVD6+jgC+l6w6I2wej4x2KC1ZVU3b6vFTjfujoq
y5w9T433WdO960jJ7Tg2aFW4ecH9gK+QCfNeMsPKj3xYcz2QNpV4A9Uc70dJritZhXjbUtf90Vgs
56LC2Xaa9Yg1wD7zE0AybtGW+z4RxxiKx35ESZsuQDUrcBtcXf3XLCGyFOZRtk0l8+/s/vAib7wf
DcY+bB8XZyDE0MmWA/HtrP7JelRQqtiJjOcW+/1u/lQQizi4MjiZugHxUnZHfCvHPJSE8rUYaGoK
Zwz59BoQJHXqqJRMd6THk9qJ86iQzUGARNeYZ9vW2IcScQQ2v70/eKjY7JlNUp3mtybX7QGHVE8a
nPohigqAWqV3ocyZCUwLI6J8H8l4APkid4uTX9YrHaduIDbKyu2TF8/f/KxO7uwk3vgxlrcRi0oj
293E+tsN7i1H3o9JjaUZmjLoc7QeZhmTY8o8EnSQ/pYQs/fIrngVLSID8RocsI3y9lbPeotYKrEF
onIo6oGJxQvnu6wH9YBpeC+FtexHp5yf3Di+T2t15BIpvuWhffbJv7C7avosC/ZxPTY3PdJZG1vK
hrH56rbTvet31nFJkGlYq0GS9KxoCx768yzyae8I59Rwaig5ov6OYgB/vfOXGtnf4LgCAke2LmEB
82WivztGKRshIOYPynW+mIDM8GBZkr1JHNaEFYUoM3fsCTFh6TpDb2aGaV9JjW4wpotsbTHCOneV
g01HNPplxv96IGVw3CUhMQ6zXZaHhYWMzqtTn9TOU9+kn0IZNFsG4wwI5mcdVeLShfUpiBbnuKaI
6iyxP3XzQFMHKVZrLNDE3jtRbz9gIyX3ULx/zjE5ILYTfyY0EMvpvvLfrWQZTkFdncNmzncppmPc
A+IDIhW7+ZB+ll+bk6jr5JTJ+LXU4JYEnYw5l2dJKOC29odxa2VevJFF/cpVels3Vn3WRcf2fBhZ
NweKUPMWrGsXqRfXIq10UXqDpfSvdApPaWs7yGnhryw1y85qTLoTmevIAWi7NC5tID+Tmgif4VOX
2u0+wqFD42EtkeAdhs6TwINstq5X/Gw9iT9Afg8xqWMCHcd96yTZRmn7S1dEa7y5mnbjUOtt4Q37
Rs1Mta6tt2pke+QZd1uI/FUODhqNdn6yvIimmEPAXwF5N6jIB4/toDvZE8HlDUNL7w72dhR2f7Lr
4nEcl69k/D6YoqVGkE3O/SKGkwvdY9clMZxcPb64VA0fUu+Wg1ftLJtQj6KLoKNqVVLqnJG4WA7O
aDvc2xMJe5W0WN0pDEmtpqjQdHb+CfvPwzhPJ2vILlaqg423FLggWNA3dUPGMWZJQNtUUFKr/FGm
1SZPocxMyIhDgfeZi/25dCWlcs/fJ6zQ74sIWYeO+5M1B88SG3JUmoCWCWnEbk3WWEsqxNB+DrRk
aLeoKkrNZouAzO/Jwmqz8nukMpo6lbGjvRaUNDOiVfcEqs7BNpvYHMoBqUkXozStOmpzfsM9I2S/
cz0o1aRAn3E9Tln5E+M+ETpafdTLW2MG/zZKAHWXA59f43hZliA5z/GDrwg2Y7Sd3Qkx68xuwD7O
S3rsGjOdjDUJdMM/IqVZmEeme42t5xHq2F0WQJ4K0+FHMrvhS0BnSVQEphOP4Z9Jiv4etV64s/aO
qu+bmtat3U2UAZZq35CsfJPJ4hibwn1SWftddsPOEEFMKYUiuPGXtyREiNHgEq7nmdv43WsJCI8W
eN9yoN0sQ6agJbvI6Tw7SXzqa1qofupsRxnQIPTY5LAN7yrFhjeLSe+uiOuWsffVJMF+tPuvTDjP
pIdkN9VKlKh3I/fppg5DdaqD/DjJpcNtvtaYiJqdggQiEjq4OZ/4kDYGX0WBnshv2oOkKVujbjam
OSmCDB68pG/OgAko688sWKgQ+DE4ZDnVD47s9AmSzFFNGHGymJD0MQUMNNvZN78K0xOgNNRBKRGq
WlFynRSEh1FU9yMB7zaopEod5WS1W2+WXxydPSz9qM8yN6/Y1pknfdSbKYZ022bImUg3uJ3L4DHT
nEpAEaiabOcG1gF9TjHWd1o+UTHrSNJjQ9EAVhbluXTblAp4R61O12qTR+2BUPfmtUW2uK3pr0N3
eNbaUL5wa05ZzoJuEHTpG1lSGjZuiXmveulSeHStwnCHo2uf9LYNByd4bBuRQAski5vFN5Uzrx0+
sTWtdy02bOTA/Fj4pMjmmXqHKJWSRGOOIyZjipby3bjNQ1E5ROQuS3e73jw6mzdsHjm4SrurJpcl
qVVsSw0i1O2Mwo/NMsJiZAK1SAwWdZAwdd8r1r4bpxB/FYaI+EmMBZIQEx+T5t4LuElrO2IYI6En
C2nXEngq9+FQgL2uCvxuDJPliNPC8fHKhu0nR+T+uRmo7FZ2dV8lqw0BwWcpFUTRcLkIMch7GzjE
PftpZ1zWVQHS9SwSWxLckTMiCGNDfZCZyZ76JICX2tNcz1ZbJBS6BP387JxEmO1kMWiqZgRBB2ra
6xH7ke/BtvahIRzyHMqVzjJqUqSFu3JxWJ7sfCcnX8ueo1dfke++ZCXeMfDo0VvurUQ9FvV32luy
UxtQTmnGkjnPFuFl9rLVL0D7JFT5ZyGoi2hXysca8hSVamp+blQsm6n1cco7sCBcL9oiA0x3dbiA
7CY3Fh/jX83sJYdgqcg9ndr3Xtf7xSpbSg5gr5ZKHkKDcjsgwvhgKKOVER9W+NFD53ByW3JoG7Gw
MVSkG4y+QEY2o82wUqHA7bZvlkWGuWMTHJnWxGqYGTk6uwhKTgmq/27pDgv+l7a7WPYQnX2RPtju
aH1iu+swd35fTNvcuu1x0AkVG59eY289k2G9D0s2Cl5PV1OETN95Rxe9BAg8Y7rInO9jFgO3yxKx
JjyToh0t6Le6tyGcXik7KLZPPqOcIq3Zg+k+RkF9CntnpCGR7zM29wevNowtTXxo6fRbRoS7jFRH
PJGcTizNO2spYBaOat2FCgKNWwfhJODNvmfpXOYoQ6WD+0QS7eoVnfPokgowUB4ZojA5x7OFtD1o
mgvXJ8MpHEjo4oKx0+9Ybmvrh42z4OjL5G1KmFZFzN3I1cINzRIW+9BUbo2sti2yV1CP4+2syQOt
I9fnAeYrgUXOhhjTdzEq8uSShFu0runkLG8yEZ/jlFbhMtCW94MxRP5Pqz+c54UGdfMeJ43cOBPA
bI3WvK2R/5Oofi/jGGZrVWSXKXFeLG8cdgLyJX2P5cb/RkDxcjPHNVINSxcsHky+MfET4cuvyzJj
IQsoAPdVcSnb9vMSl/dWHkUvufrSDsP3KQW+BZCHxBLKHHe83frGpnYLUPLQgjm9m1GQyGpCr+Af
Bj87x+bkSPFuFpAMhRMcPWgDN4HShM6lUOaCYnjKxPiXM2Ij8RWukCEJyDT3suxFJfmbHl/rqlI/
FvelTLKnYjLNnlwj2kDptDad6QS1AeXWzD1PTEgbqlE/hyaAtBrQy4NbMzDTL8EOglJGZRFFI/yW
D2uhsyD1GgSP98xCw7eR2RcGLEjkaYhSsmR8r4fke1LlP2ovaqjqNo9Ghv2pREs5MKt6i/8jgEC8
0SsaJOmW14/el9NF9NYmKDhIcCuqXeOE6AA2Jk/sR2mGey8jr7scu23JCH7by+k0DJGztyOHBX98
XopqoJbg0bqol/sJusbtNM/YDnrAEYneF/Zac1mNiSMBBsHc1RTE+waA7MJiiph2PL60LhruXWB/
b2UQ/OUUVrVN+/ZbqTnjdhKSE77oBwf8MlACb9tarIo89na1j5UGtC83Rdlg0UcwPrmQQAJ8W5x1
bh83vmsnb81vUJQKAHkyYGMVsLI5vAxB/SOhTdl1xU8VjhEKeTyoBgEzI00YiA+rQE4EwXHezDl9
5IRmnEVcedCab6XEBRX627ltqj3EUYZXl61cOMRf+rZ9m4ZlecjVY1DgNM56K9/B/CjRLgJVsixW
zC21dIK0OY/tU5cZSORj2/8KWvu/ymcjrC34Jzzb7Uee/KxMmXz8CWj79V//4rNJ6f6HdHyqGoF2
HaVcCGj/QrRJ2/0PlyJs4LGgdm3iVP9EtAnpQ6eVwvZ8xxZw1f4VvepAb3Mcn7Wq8H0H7Jv830Sv
2nyeP2NJBW9L2lL7GlCI49ruGo33RzBoR7x73fT9dKF2Hmwkm/GaIt9pAH28i+p4+Fy5lF96lwZ8
kyjaiYbhVXZJzea1fxnCqvjETup7VFSnYQpgETjlJdGIpmNGdxvlNlzPQ+jO74nFWjYG5kVQjHvf
BpRJfX9CoDxPeFx8vf3jRPw3uXfK/fcP5gqCzzzPFS5he39LvXPBTmZB3A+XyHaK3Yinxe7c74tr
FIuAqARY47EoK3qKDgZVZN+3/smMk4Sk5v7VxQvRBRP+e11PZ1vm5b3TW90W5qM+m6zeiNH0j14S
Y8AmFupeThFNez9E+OiHP4ZsTO7FhJDS6yUtQ+D20m5JVCSc7giCtttpUf7sqng8Glb6N0BE13lo
3AONhcjQj+kx69oe71Pr7eaZnqieZHh0cIWEluWDOxucz/2EaiXwXNp7cJisCKi4b73opXZgVjCy
RhGiv38+pnql9f2RYbteLK72YArahP8K314zbv+4WNwEroZmvLwwAHXbAULTNhhcgP8dpOaBXpiq
l/lA+hxvNrGSXVkTIlGNP3w3andJ0NjHtqtRPWXiYRh6klsr+D+UGXDYsbeajHpJdZ49S/xoHGj7
cxCwkTSheiPbbjgMOXLOgQX6MZpwMEIuxUuVom5JBL33yqDs1OnLlMcwfvMsSnZ5XNPAtIvq4k4y
RkoTmjtuOkkTw88fBhSLoh86/IQSy/hsj/KT43Esg+XRj3XxOhM1QTFtvOtUTT6mrB7moWeRlCBB
mBcUFrZ6zhLq6mncFa92d2kUUh3HyV+SQo+H31+GIJkO88xO/Z/Ph/z3m9dzHQHiBdqP1I693gN/
nA9vZty26ry9lAqx4VId/czQjh5S4uliwjXT0E6OA3S78zS4CcYwFuJhuWnseN1Bpwe7VJe+c8UJ
5R7AOPrC3R0rNPH6z+8T1OT/d9l40iNY2nNY8Yj1y98gkEpMkVu3UXkRNjmgaabOpS7UBlYeCNxZ
B//Dy9l/y9kU6+sFAt42CHoZeP7fbv2a639pTFxdKH0DIbJY7nfQKSzLVhtppHuZu4zQJGcJXhpu
qBtByKoO+upIgONN1Lvi2Xt25iB67RxR7MUI8r/BD96Q5NIl1ittMMyahiVAFYoSTcHsnSuoNkjS
8Ei3ItTn/+H4rW/4z/uOo2cLW9mu42q9ziZ/O88ehYQIKt6F+uM7/OT46MUrysKXhuEqImtEYyii
Ij5s2qG2Tg4jERIGxH2pbp6TxI5AxMabTvJPzsxo2Nby8folc4O/JE3avZNwC85yQbUJjOg4LciB
2ths7d4wsks+nVcuWImRbaZhMxIGbDDsF8BgFyrAB5FgIGuNl1+EhyeYki/ppgWVjTg+zKQ4XKiZ
w1zocmRz5JxGwdIyBNCboYODaVpl09miKys76s6lxIYovdqBgAdtiS34hc1IRywhzvc+SeTJ98NV
qJoRU6xzYpOqklaG25WXfz7u6t8vJN9bp0c6DrbLRLLef3/cX0L3qlQqtM6zf9uFk01fXo1PvjJv
Y2wx8A6050fjj3d2PP/IpJ+yTpTgLpCfNPSEbw08vIeYfSHwIwtCETGdz+lsTTcAu9K/8ITS+pl/
9H12cTNnP9k6fU8rH46KT+0ri+f5ESpNdmMgld8NpXY/XIlPJqif3YYwnNy0GOmGNSawmR/TuhhP
S7YQ+uQG1j4q5ctoZy7Oisalde0PgAoEuxAlmm3pTi4BSHpjWeV4T92uYQNW5pcIO9EQmq9DRk0o
d2rz6npPxm6nL36rujPL9H8+wERr/Nul7bgUoT0dsNYBF+qtANk/DrE2fiJM3DkEgKNCAWdIWIlP
YoloJzxIEXbWfNH+/fUP1y+TH4aILdfHGAD4zfb3/8jQ+l5TWf7jV388RHmpJOJt/cffzza0RUrG
LRmbv573+ucwT3mJPx65aDSVcH9wYmtsldd/t2B/0RYDOHB9Q78f/eslr28wLkSI9ch9/fU75/oO
fr84QQmcjNDrxb6NO6qE/81n+v3ofz2vxDHmo+pfj9T1P67f/X7564+/3tP1218v2tfFQyrv2Dz1
O9X58OzX/78+IHSNj2J0/fn6l+uX+Xr4r9+63LLkA8TM8Ts5SIoKbXSycLUk0g7uAS5W4MwHueIh
ggnXm1XjGx+wGI+sY18Htfwk0CTbzt3n2Rp/DpUr933mnAii/SmmTtMbSz51WfyRk0RwF2fTt7oQ
6i7tqQqNno8IfTrSjao/k0p7oYFA0mGroxW6/cUmPndbqeVc9mKTGOSJfVkcmfAR9UnCG9OS3GCb
7m0cUheqO9BwEVxEeoj2xbZXwsL0NFpM53QWbhJsEN2IsHIMSdhYOiwPJOQS1UOIjB2yT/TF9DKW
DKP9wHMkvgd6gax45t214EvfGrsY/ed2tPWX1rcvOvnRpMNlyLz0nDjWntMGnk6bR2rkD30UUApK
Rw+YEOyxQndkYPYWErgCXX3gJzs4n8+x0zMh6WHL7fvu5u9+AQFWzYgnE0rmymldfLsxVjOXXTl0
Zd5VjXdG+7e1ZXCFZTWe6UZv2iQmbtuVb8tE2cp3DtmaIxW18dHqxGr6nTe+Cvp7ow2SUmOfVIOF
Jl+J/cA44xa6hMwRz6v6xXYNEnRtP6eROQcEpt4tQUHmC5vQuq13TdCCvRkOVhl+CoMa4sGEp0ng
4eyH7940Ad8pQTZJaqlT1TgPjvuedWQOVLWz62ZctTE6Dr81t5Oly50fYZZCRzvZ8o75ko5bfW81
+mhirQ/M2Ef2saQBxHmyTX1zpzLJcfA4e+n0PWnyZ3QSFsQ/RsnKxWxF7kIkLbGfvYZW78QFVvoG
U1F3Kno6hOWg9lNMydhF4WiIRwIfzfQeNyfaRzs9D+GezlzKqA5MmFLFfCMnGoN2i0Rt6VNWN4RH
2pkH/Civ6N7jowZpVeSTubVsUMPeUoGbgtdIkx79lWfZAAQt2iL29NMjWzafXl2V/tBVv60mA+zI
TZ9LAn5OvvKIks7m22ps/G0z4mUD8+d48Sm3KAZayXPHPA8DRJ7KJnsZSCpOUTcmbgmubKQr6+b3
IR1CUmdfpxTx81i7t3XcG07Z8Ggabe46dnoLDYXYQSnXV1oT4lVfLGX3BNTRjE9aCeskQnHfuLCX
QmJv0vKTM9Q74YNpbSsCfXrhVkj98DHOE/X+zmVoTZecohN4LbumS4Rsb6kFXUO6Rqy6h0tfdCuk
X5wiBzOeoSghZn1RNlIZjcNJ+jGNV7Dah1HO2zL1vg1W9MCAlZNBkr3OvZWxs6vn+9J2DnOI0Vpl
4lBEWLJdL+cm1dGTCyqWWws4WPhRaKu7c1hsbKM1v1Upcr7nGuF2NF+GT16aP6x4O8GAiEwN1Nqy
EKza+uBy1JRe+tZFed675iZV7SdA1NDJFnmyvGqkY8CtPOE+Xlhf3ugAZpNctmkaoDaL8OnT2pWC
yIXObr5yDRESV/r+vZMBZ1IFKUHNuKDXa9RXy+f4TWrARVTDBnKrJLwpeopAU3byNZnTXl7Im6p3
X2xWqDdM2+X9IBBG21Zj4YvA2E/955Z3iKY/8Y5sh76pnDb1eqQTpUmG9K1XK3EY/XREmikOrKHH
U7l0CFCAeCfpeWpISx0iUvPmKSfwicA6Mc/uUZWMkzm7oiV106fcTwAtzO1jK9K71LjER8NhUJlj
aBLV6BpDjOJhFwCGGRDkgY4FtJe9Z8Mw3nAgW61xZnRfYlrcU4aMyXioncyUmbug7y5EgFeNZZOX
h0s4raHCjwvsrlg/dYvtk97DprErgqOZqc8HUJ5o60N1ywVx4RIDR9NYx+EBwY99xO7gBZ16SXDc
R4yH2CpwZrkhIAHbFC9liA4y7AjNZl90H+ZhuZPqvQ8GsoZpWGSlQ9i5f/LIRblZuhiBBejoOQwQ
VSULnnBEDFNHFdWu5IQh5YMbbCCZlcRNBk6CQFsbiVuzA0OIwIPcknp05d2URbsCpsQEYhoYcV/f
gCmHOO/Vr00mnmFoLF/LAJlWBqijDFJ5azn6zTTTJWborItl14d2v/W8mrwRN74FxYoYPV4jwTJ0
WsDZd9PazgqtaX6sqDlsxNpedCQraMd5kVYeU8CpGAFsPC5z1X3qLQfigLQaEntRpgRdcERxoOCt
NI9eSpDQsND1ic9iCP/qy+wv2a9CwQHT6LIUyH+mN1ECwpYxdJ/ExcCT1DFNv6mHZQUb2x2JHYrI
qO1U+UUbUsMXLnIkpMOdNuyaYsIj4oJuj8ERdkAF4X4H838/z6F8s8HpbgLhjschCiwK6pi2r4+4
frn+mC1o5oSOJ4yrCznG67+t/y85MN/9iNem/Gk9d1M/0eLOYXETJPQp6cTP63OglzxbyNa+NMyn
W4Lr7MMYeNbDbNFsX9bnKP2noci7b/RAk7tKyfgydVV7yvsV3xoY6+tQmM31uWjSzzcec/iTbU3V
nq0Y3elirI5pXBJG6+UfHvFnP+yCVGEaHW8W4VVwpK3qRNllPFsiBvwl+uLd0mS5rw/l0MPhzFBU
pPEws3sbs328LObJuFy6v55tOKdzm3+3PWtEwCzEgyj97uDH1rCVlFo+h3XwptYnE312HkIvfpt7
mi+TiOLT2HfqDEkaALkbzO8LNqdRarR2HhieuW/6F5Y8x4ld84b4huB+GKR8En1IPun6MOF+cVzQ
GHNrIaNPSvMwR5M8qLZrkEyY5NWz/dfrI9XiXtIitr/0EZFyiTe5R2IQo0t8l63xZxL933tZVKTt
KawhEcwhoZ30JTAGttU82/ceKq0nt7Gxja2fZfWMGlG23yYyzm7N4scPaIqCg57DDDUkioDOIVh6
fajMm0emq+ZLrmhbcR+MxwYu+UV5xJhVwjYfFc7y60NrnfTgwioSObMwv9cVpp+yT5rn3KH9fH1I
wGrXj/3ww1IJAeHSci8Bbe+jZeXWpvEr9Yqy5+X60KiPnsd0LRuQarExtaqOBdfdxdBSYKnWux9d
HvzrQPrIH0rK8s8yRK3hR0BI5NiJ57Aahl8vPCIxqHufVnPEc6iWJn4v5/rUisa9dPM038ZovL6P
7hdrye2PIaR93QxGnKq86i421cFfDyito3Hc/FuadFT8LROeBtQmF0SlPn0xh5BLdH1mlN8KHeOV
c8fqPLujcx4qWJ3Xl8AIMXDBCS3TOxhOyznUXnsee8JHm3T2vmEa//VWTE91tfOCs9+Z5CzrvoWA
4zMntw55itgz1zfMkk/dwtWpL9VkOafrAwQxix8zDKL1/WjALiS/J+KS5W53ClpaOOOytB90fn69
UBEj+K+qgB4xwR8n0XgBniblvxOg8esR1CGA6ftF88DgqY7xTPBGV83dewsH4/oqKhgBciVSPuRs
p49d4NWbmBHva8xVeX2jrSH2kTcEXBBxCn5YhqZ1c/9VJxUP5aMsHaeHLK72MYsc/7Dkwt7Mbh5/
LUmtu75K6PgKbZi+T1ILRZPTLIchKYMNF9P8Rrtod32ezlKSUBRNctxsEHgz5261ttK3ISr31+eJ
J0oJcWqmp9a24Af5S7NVKbcXywMiPjlqWdSB/eGWeELR7O7tQkzbFIdsb3vVa0UOsZqW6SMBJ32n
xJzQGq/sZ9WI76OVTR/cPCBhQx0+YFg2Z4Ey5dZb/0HY+Ym6pPqck5N0LzQbmzC2x3fZHq//aKt0
2nTUNQ7M5/nGoZe71X75+frHuvJjCqi1vozK70iBw1hxfdY0I5RlFP2n1LR6r5qc/NosmT/QgtuM
hR/dZMgNFXG1D3LRfLYp8F3fvtDdeEtZC7VpFE4PMse9cn3CYZjeO4JJX/rWcQ5JhXz6+vsyJhqw
7cav9VyxOilTklAnZb8unnt/fYuVM0d3NHjlKe0S51FFMRCu9YPrDNHt5OX+U5Jq+zjMjNW//kCA
lJ338Zs/dcDKLbPQK9bZmwDNeH3KYYpnLMIJm3ZhwqduxhkfaDZplt8CXSslhIu2QcfQJs5p6UZS
ddfPPtXxnjLP8lqViv0ZgUvbdAqWrzVsCtnPyyNtDsIfXGzAxOnZh4TW/0vvW19/vSubCy1MqvFB
JMo9+9bacV0/RxsD2Is84tAXpA8dgXNbe+ohAhE6up75fhnVpmkTtY9z+FeVHVIjtqvnX0enRUMD
Db5lLA+9i4rb/+TuzJobR9L1/FdOzD3GSAAJIE94fCGR4iJR+1LSDULVVYN9TSS2X+8HrLanR8fR
bd86ogNBUS0WSAK5fN/7Pm/y61U7gd+TwuhTIMbiOLnF+OsLLKxrh4n+I4xbc+W6FZfMVPsvYZey
PeVNEr0GimC9xEw8RogsuOzAsXsfTrazndWBx9Qdi3w6Ks/psPuJb30Ukj3QwALqSVo5dJn/YYmM
/BNXtqc6AW9Dutyw8706ODU5DrYwmAGFDAOzqnlUtkQ2Fbj4cWw2q8ITu9H2VqyYKS5Z+YV3Wb88
zn3nnWqlIYo1Cs+DGZhivvtzbt07KRHr7ggyZdCjt1GTP29ov3wEYUN7RqSkc4whVMeQgOBsBKIY
gV6fhhClDXvANCBhLEAhfBl79K9VSuNtcYYnq/A+KGPsiyyUr8ZBLO44w4D8u4f2G3CPatlM22TA
0YDwuL2O2qD5dYhLoIwB9aT1S4NMvUqYuZ54iMypPJrBucYLkOzCNAIy9L+f//r/nf/n88HFAvLr
bydDAGeM4eP8Z+cXOP8fy9Dxb5wf/utJhnF1WZN+hGASBc/FGdmdD0BWvCYgQUhTLgj1fOK1MGr5
FtqQvHqtAlImCeYUl4nVL7s67F/T5FtJh4sFcVng4yE4VxuvObbrITc2a91mYM1fYQIiHpU0pD7l
w7WJsQsXQjr4iK4K/zPo7flgKfxldVeQ/ezVZI2bwjAJTEQfDXeBZ/xf/8Mw5/0xr3usOOvh/Ci/
tilO7d3JecqLEadsoo+9/ZOYR97QL8j3SvqeFQhfqdAZx9Dl1Cp1NiXd93b4luKMuEYplZPigRoD
x7sn27sycG+CuNPgMoCZc5fprQMdn9z7jgRHiw1D1g4v5zdHdbQ5luVFaTeMHAjFjr33Pe95VSJy
o6sqSF8ESPsLrXsgu2uedc4f9GPHZyVQR2EAEzepIB/7/Nz5t5Vmie4TJ5MYnNXVRJF+FQRVVbBh
oRA3mNDOJ5a4mdrUDbu4+sxGXzJrtXahleiedc7TrrbuE3IptrUz3Ho4qkvD1jLA8iyqUh/D0Ohj
M7v6CG4KMEOFyjjyTXSM8iTfUL1CoLJ+AL9eXXZ4jM4/lylKyWySZk1YOogowyBC5MMiMBXHDFW0
WGwUxHStVx8EGOaUwCa5IDf1h4xEsb57MF5lVhcElBYDaNLRAVD0mbCGNF8NjVArIeop62rpxteU
oMmgbsk0iJVChn7p9TL9xbE/E+0Rc1OEHLBryXASICPp7TUNZD6ROfNWrMl41hT9Nmr9IwsIZApN
l9Nec2+9oWp2Xe3fFQuMPGcaX4f1zrPXO1JbhKOfH3V0zijxW2OFbtYbtj2qyH3Vua9LqvxTVNz4
oQnurbpNyAcHtVplTXgw/OlJj7ibSUDzrjqygDdZJnE4kxyySUUKQgh3szb+iKUcrZMz5ERBikFt
3UGYW4Tg2SFehtdeYsnoM7e4rrTXPC7EI2/SOfZP0q9dIGZkDM8mIVIyUMFVRNbVEZ+Ae4zgxKh5
Ym0xRWyNmRou1Wy5GAjq6i40Et4XBeIYvKHdrMET8zNy9+g+r1W2dYui3kq7WB6tiioj/05z7Aw1
W2Sn6VHMdDgyCd6yGIXYN2XhHBNPnRDpBL/sdb88YKati5128+uMLfLxfCgn937VErGddUh5YgBL
1hzFfx1yC4v0WKuOt2P9FufpCzG0qI7cNjpatXn1E2ur84lmAwWRABvh0ba45YPhQ6JLB1Ph3Ceu
0x4DLdmCh9k+IRkdJi8rf+7rIYUVmvMBOaLbjW59c/Yv/utQ+2gEls6B01HW36OkVBC0ZoTmfvjr
/MfVZYcWHGV0MySbf3nYKDkZnHivqsZXoLlB0QfBHq8KMsAdzIPnp842wvOjQWXoMAL5uljcgMWE
fp8oS25D7FcaEKNrbe1gIjqInjjVmvsSgRx3YozDzEQZ5WCdoPg7X+dQ+zpGQ0vNw1GCaevjxT6M
YT5fy3K6ybNaITpG6RUETKNtocyvw/lH8geDAoUCv7Epn/v1WB/ObrzzoXQt8C5VtRa7EmLZ1kMT
DwUgT4SjwkYZXcGMrQf7WXWM8knEKZwP4Wr6PD862z/Pj3gx8OItvfwc6+ixX42f50feFP3xx/Mv
7CZANec3+3h1tZ4P7mpyzdvyJfac7CoRitCK9UDsmT5Gq3XxX8+FOZr4LCFi8+xkjAiDYhFegj4L
A5JOXf/FxP5CC9Sd/+B6JKOFbL4SvqzlEfu0AB0IRNNcCxVi2JvWfDO6bpRGQ8Z2xx4pQ9MCda6W
sX71hoVCjWc/RD0O83J1QI0CAlo/M17Eaw/W6nvkDt3aKOWzOh98VusXtZ0i514/ElNCJyAHmirl
elWc307ecQ9FbNfhSFVuaBDH5Z+2kdm1HOJNOwusZ+s4dR62DHcn6Dk/phES3VNeM/Bm3GIbJ+OE
xZdkaIQukFXIbbmoF2UDdSVFPNdwpvAvFBdlwK3mVDbe9/PPypDKHpni4IwZyedU1ZDvgsxrVYOT
uNoWbsRcnDhc7MZxwTUHMXbByDyfLbqoZ+vj2Vp7fvTludjnQlR9S8eV68L0tdo2qA1O2VKSaJbA
diaNuLqhV6jI3SaExkrCEIVvPO1wsfZ0d9mMObX3nFfYTewpC+FYOleGbe4nPRiSPBSZboTNAOCN
YJKNrQVZIRInM6WGEnDM8y6golW/7KLiIacKAi8JtqB1nFNKi/W5lN10HQ5uscmfEqmmx0ov6rZC
Y1C71nDMFA1BN6G35NESv/BjDFdzGs93Y9vMl35vVZso9B0KhAqFv3ZG2jTorKnFOvJGyHpX5n5y
X455iZvRAayQlDEl5WzdrgTyFsXL+IDryt5OhG1uQHiPD4GUbKOIwtwnWJcd9ND3yNCpEvvufRS2
SAUVrZsOZWRA8eWbUIBhy3YdrTNA4DIf8huBTgybxmqEJvDqhuRHOE8JiQpDGSvwK9kPRMXN6fwT
tXiWgPXKfszw2mslvbcJn95sBeLDeJa/dT2B+gLnzNvkwaJZnw+agS6Ck4iD7+bda1d2u7rO5KMa
6/duJvFM5S41pbb3986MAMZZ5HNjy+7No89/aFKBWDmu9FstFgkeuaIptP42hNrQygJ+SaMAdJfx
DJxKJNbBJuLmIhjm7i3woY2ECjSJh/Ted5dtXtb5zrb7hFIOCUnj9Njf5n6m784HVzcp4olJHbI2
RynR1OKztzrEA6V8xrJOwknGwkPLYr43tNvZe7y2vRW+Yv5L99WYn2ikmK1VJ859vD6a06WEOrGy
jjxgDbTqgaKRofmQkIR06UhIz/My1xu0XyvpBgn5VGSwQzMbmRse4mOwMAIRbt4d7EQ6e10V2AyM
fWGqpnlV2BXhIWiKbd5ibRwX0VmIRfOKdUN/YTNXfh/iJ5UP+7hx7deJ+AU95cSR+nH7HDhTcaim
ASCVfKKebN9qbUlOAp9xJuB0Ko8o9UlN/SkpigkzQAGRJMuZClWvH7q2NPha6uinm/cwbTRSoq3Q
5jB2bfPa0eAwOPXu0Nki+prcW19Vj3SmnOc0cftnHxdskK2ho3126Caj7yrehR/M5b53++rmfKen
JOkR34U9hVbXzN/wrTHVVYAzCnNynQ5gIT+JANGeZbd0bgIAqG6cEIa3JHd7ayq8t2Aqdh168O8j
4uvLaMji26GY3tupmW9oi1L7lm5wCELpPMj1sAzLjcyoo5e2l7NjCRj/Wi4yhXL/Hu3TpUFacSG6
btykkT8/uBKyz5DQbYsIRo9qxCLVTEPbiVh7EpvrfnMoVl4kE8jSRiTfQ81SIuou6Gubd3RX/mbS
mkw8FdfPSlG28NvwI15LCZQqmxsaROYyIMn1qsmlTetjnn8LC38bwkV4V2pAEVUk5SYOXbNpbJDh
ljf3T33ZMoK2S/rbFKebsAn8n1ZGDtKVNYzxjuVZeKzhvjCQJe8IIOOrMkzK42hs9WBgZS9yehMq
dl9aaac0EFfGeGI7LzJqf//x/Fs6nDRJJUvFmjxa6MEMztPsffPIJty1EZxn4kI9nGLTt6ETKO6c
8Z9a2svtkMQA14mNmxEDQH5RLHA9KsDSL/M7qpZkynQxvdJ0pm5Cedf2f1Ml7XskHgn0HBoBdEnm
fWyHweMi7LUNAwfSc5fxuQKlEHv/tPsB6mdbvFUVPgvEO+VdEbNKShU5nSURfbtyzjOaDd0V2sTs
xUund8Isswvuj/DT0eFDGzrtz9Gvac1EEUDmek/xJ0ohewe4fCXDck32jpGItQko1Mc58P3naEH9
nbEi2FnBmZQF2dydhvEuLcR7kcbLwVt0f/KWYCP8rHltGNnLzHsZfLyHJfd85Xrwea0YGP8cigMX
EZAwGdZELAPXNtr0x9nzJfr8/qlui2fRuv0WU8ZHgWsVPIrDvkb36aO2NA58g9M0Xprhjb/5lndQ
jfuWG6OjVXzZBqtTrKe+NauGLZrnhW9LDVgL7keOm/ubS4e/rA5Ta4s7t9VANhL7qvUiQ8EU/gKl
pD1lpvRS+qO3R5Rur/NrvbX6XG4Th7qMGxX6jq4wG8YBQAuy9h7wrxM8dTNGN11X/rHIXXp6kqzy
PjfxgerRsnMLCbnRTt6TGEPbUljfE2HRo8ugGbjxbOGysLrf9PTDm0Z6sKPbnFy8wpdVN4hbnZnX
yXJw7dSlvEH6/9F1onsq4qY5Rmt90w87+RniA8X1qXspnkfhwK7Cmf2IswLuZKoLVr5r0PASfGaN
2FhJjUnd953tEmGgFI6PFy3Lsp1eKMyFddsfBglpN+sUu7M+LHa0RZjE7HiGKrWCxdI62NH9qk+e
UWBrPIu0uwb4jByax6aDyh72NcSYX98gFtKNGzvPfqmnTahy/Un27xVqZGsnx6Q4hPX6qdjuU5un
7sHOSSxuIvq4An+zO8jpMVkm63Y1QJ5/kj48H+YUfYLMgARkWWmpUbGRQer+yJf6RycFtlq+/W2s
gWIVOviEbgEVPGcpBkAtaW/7nkYGsJgXPSG8EATXvKvhpUqy+cYfwxlBpbZOru2V1/OsVymRfa3L
5X8dOrDXlvlJJ+N+zCKEhZbL0iJdiEmq55siEdlLas0Bsqg5gfedEaGVG3XHXUnaUS/guKDZ+kkY
Np76BJAQbarsqSgPXafDYzf7wTG2rSftxlyFWlMh9Z3ltq5ygNrgRPRUJXDz+gRQfkHyREIqyHkz
rUvTX+NDPoyjVk+FsBDApOm9KZE9TL7StwxRQR3eFiPbqmZ9h+ifrFMbscAC5ZeNL6U9mxPFi/BW
9xCmrHaQr12SgM7CYzRFoiH0FYPu0up6mxIvfeplq0gAL18w/bylbA9fnSkG+gvlbYra5n3tPH6m
SVttvGz0t7OeWaGVNBB4N8XJI4fyoqe+cLTGud/JpvqNCu8dmYfOw5jH4VVOeWzT6MzemZCYLzkS
gNbDEai8VpNrSi09LgmWXW8TAkaBJqXkguaz/G43pb9u4ccHJPbltcfSfg1rTDdxrWHrUeDN3egl
dnHzFuhYf4vWFaU17X0EsNs69S7r8MF1W7CAwzB8D5lYfKOSLfWiAnmQSO+XYe3fR9bGdhbzYkUZ
RPc6ZaqLqCgtcEtdxj+i0fLsRmr3Cduxv/dTa4GmnBabERH2PlYT2bD0Pmjh689ypAlkupKc+Ziu
GukgNyN2nKPjp49tCPeg8LJ6jwsP367LgE1KJYksZU2MuhvDMLALuKihEHz2BrnYYo0kSWEb33uJ
t2mCuniTlU2JhXo9EaXM+X6vvttMFnYSl09NkN11gYacPvjqLnXcHrN2MlzPdRpfl4AldqKmn+oY
eln+8F7WbUzzFr/vFIidVj1zWBp/k5AnOGGwonADa9HoUwp+vrBxnFy07lDdOxk4Ek6B/pNgK8Tb
5qTA8mJFRN8QPzQZgEJOvYAlyvBVtpn9yA3cEZPS0xmFI13PXgdEBKl4WSUdyGFiTfxlALuuEqI2
GnvYMX8gizJOdw0oqrtuUmb5upsx8Zc1BEgyYIVyyHapCoCE/Oa6C6fumr3yreWjySLh/mXqilOb
GxfLJMS1ynMo82WJe80yi9lNvyd9m91PRrbXdm6digQANHwZ/Euzl5yofAEkLuzkJi+IVijBXIk0
AiJRWvdRvODqHbiVgUf4b11Oj7Iyrz3W0CItb3vcqLdWu4hDL5P781NlLpDTlhALm2K+bZz8OU7t
4Hmwe5LWhHobUgA5afs2TLuJ0skjgBIKwH7r7IaJMOEGNG9YUycJBFm1cJTiZtkMblftYoulTil3
Du2KD9en45vV8kP6pn3MGkZ7XZb+d7slrqvGL5gT/Xvp9tho4vQjMyA8W+lX+z4mSLVHl5RVk7os
S684WJann3LJBUv7Yx+qWGPYl6BJnNLFThpVT3waFKW6Hj8x6KB4/t6bdbvrfkwx6OlsiqL9uCgy
u9P8Zh5Y59RdiNsRZ8Vnj6x4sFcEXB44gGCmBeMHn0Q2m+kN4wnJWOgpaDAF0xtrFoSUUfdoPHfj
NHH+wB6i2oygBki9wTssKWCstYP4dD6kk8vrVgIaIcz7zuuD5/Mhp7Q7O8Tap+X0NpaIodosznap
C2U5BoZgj5Z9jBJTnHTEdOxVKGDE1Of7ok/sYx6NRIWUuvmgUnXfu9E3S1r7s5M7WhgKMsP2NTRh
cVtBmGe4ywwmX8+HBq1p5yBIKeB2FEOxm1cmgEXb57lfaNQQJPw2tNYFs5S4jRog2L7lsVdPy2cS
w+trm2ot+KL5vmdDo3ILaJkh+S8k2xcSdM5GJbbRkI+ee+gR7RG8Kk4zRk2K7EHL2sTK4KwvkmuS
fds0Fg/G9wi1HdRN7E9EE5gakVlJw9lC1BIEaLP7pi2PNoVvgKS7PB/cI4m5rK5DelQUMdVjuFIq
ivhDu4F6NXXQHAuWI2hEayKnJlldvbLJJ1KLVPM7BCbbIXDGm2Qn7JqQbZywLxI63iDs8dQ6azew
1OKui70AtHP1TXSJuEPHcl31aXtwjV+9BJWAMdRmNGTaeJvOsPGiMEu/T/MRTuNIZvpzO87js4OR
2unyH/Sx+pMlY/3ADrikvwcCcoqg5ZVlXWP2ydpTMNJ4tfXoos0ytCDsPoBZGmC6rCGUM3gU+75X
HQsMDr4G+tK7ZHOndnkj8y7bswbC9D5NlM9qSXt4tOVz0vd3ceURt+mEYD4cBCld/NS4S3E5mLx+
r5qYBk4gf7q02f1KweVzJat4qXZtFWbHUtaElLqRfSpptZyQ44Fw66ybnrCLirLUezAgrG37hPDU
OHrrqQnv6eBR7mP7Ts35Pu2wMbVu+Rz1jnlwAU/JsqJLzzq0tDv708CNAGFJz9gICNsTXdODDANK
Rm3pvtohKOB0tij/5zSvHR+5wDQHxdNYCkr1of6RLsVL0CDTGUxKCsAEuZ6mtndFXa8TTnSjxRA+
lUFzSvJytYvL41RTJJu7maxIRroLih6s3uyYyBqqOncTQAX2BPrN17V3d34qSUDPVzVRJbKpqRky
axapHW2ZVkH9NsAkBmSWN7Mjf/MoaV3Wxnor22U6RqYd71Mvnu6FbAC9YgGkc2MQEdFNziQpa8UE
oYUd3y1WpXbTpSbf048hbQLh5Z7uu0vlI/ZvMqe9C5BA9KETn0bsWo899QwcjdYLcdmQmKV3hTUt
u3ItNzj5Jr1G4Nw8+pKbqbJquLYeGDdV0BSZKU5WFFX3oUgUSYAAOKyifnGWgptvKe9bnClbz1OM
saF48VOwDHGcs2AQNVqGmeSu3CBG7NJoW0dLfCo89fshVZ064qAuS8ap5rMsLf/6fLB0jxgCXyAl
F0X4bW9TRqjbJ8T+4iEwMHjtFEZfExd4zDv2oQggwMMsU+g9kFye+F3/kK2HliQPy0OBFJD50dNV
3QiiBEY7fxcV0sZ5FsPWnxcSe1mtUOrGsE0/Dyqyb+ILt8yqPb1osS3CVl52U+PcpZ1bEK2myDC0
KBvOozXu9DyRQkElFQNPFR6rMQmvRNo+GT8Irylph9cqTgCOZUu7tfy6hHCi65vUqpYnnT1767gb
izTcDeXYPSMNYSOveyC5vf5R+shMvDlZNiDdmqMsEGv4oS73qNSPqllVMNWnjkoSE4azGHQ2d2PK
jRnZL7Cr+lOUI73KW8c6WCImfdMKbqfa+M9zz/2eYhT7ta8eknkBYcEotqCB67sP1Q7AfHz2oDJy
IVGvPyIQufHrBY04JYILu66SozMJ7w4MZIu8dPEuK9l8czWMg3H8MY7C3C86xspQowYylGBP7CWv
chHU2Knmgt2pajch6hLpJdFb5pGhlo/k9TmpuedGo5PvkEgTmZXy20XBTqyXalLDBMATcRyHVm+j
YW1gp5F3PZ0P0y1Vn5b85Zh04wQ5zx697dHPHfsW+BPgvLF6LZ2xvURo7L777bIvF9d/aH2MA3V9
qGvX/+HFMbpik02PY9DesDpQ+zEFPJfVefZCO1DdpqucPHS7o+xYW4ee8h4rYlibjppe7ibHknJU
lwERjjK0kG5jdtU80eN3qh9pG7PlSfVtkY3kUcQJ4XUUVI6BIfjEc9QjuunsUuQJ6Xzrj4i9BniL
fXy/hOJmIkjwph46srVD7hXXsk+omestlVLA+3Nhn2p7sE/FCDimzJgShRvrp8m8l5aTPjqB1qST
i50VO++Vb9svsP1wyVnV74/Oz1lD2F0spbsLegv5JKarJ7dQJ8oow/syU+Jq5gFhk4DaO+Hfh2vI
kCHQIGFGBacWxPMHhdEnd+ymp7SFCDkUOQYAH8GyGcvuTmonBXe4uIBYB/nihYg159rvv/GWaIyl
Wf1p+vClA3uXcqvvErlQX7T7+xUjQ90BCxQsTVz5MpnC76tL1skCFNpJXBwKG82TDYzgQDUuevY0
2mknIfQ7KaZb18ZslqR6dQ4AKMdk2x0dW0THnCw4b7zJioHUpN5En73M0MY3/rchk8FV3fs/xoDK
rzAFyhcHAVZb2CS02nhM7KXK3xEuvsU0J6+rhZcY2Y0f/B55Qq2s+IHxE7l9jo2vQG5EjZJWQdFO
ydP5YM019ptFBUdnLNvNEoAxHJsgvTkfUkODo03cz3MFN0FnKawY8q8xPx2GyEMb3/eMXvvcmsw+
o/5KP30AeOvTZnYta1vDF0VeLXBBpm2Gml2UAOrwe7VRSVN36Af6WcDEjPAobPdBv7Mzi/qTZ8md
T+9rLyn7XuYAvS7aRLEFojO5D7/jQVMPPQWuS12E5Y52gN4ypLmXtaSgLNxruZaHW290/v8GJbBz
C3Hu/bf/8d9/m/4z/llvPvvP//jJiq+fbz/Ln//4201tUp1+Vp9/BCX8/le/kxLC8O+h8GEeeCvd
wJc+L/g7KUF5f189/PwHEEFI34FSUNXsVP7xN9f9u+3gjlUgDByc0Apzsa7N+iuHF1ReCF8BqriN
8/j/iZQAeeHfXbjg/hiIaDrJgEJWIL+6rdO5G02diu5QSaBKaaLVLuzm53bJr/IZnLTv+Na2SnK1
mxkf5QRT1SnC5rIdNnbSLqyynKs5SAgl8/FyCDxFVXuaekjaXVS+iKzYqGrE6IRBA2xsrzfAdKGg
NxTgEekcSkHx3Ot3rakZ6J3uvfBaWJOdM9BdQrZPEcNc0su6w7GUw7bXA3tJ0kPqb4WfLrhn4JVX
RhyywVKXqGuIAo2CG/q19H2Z0cKm1CwsTbgJjQ24mda+6jiJtvxEiWn2vseU3er+oot5ryBT1eXg
QTz0hLOLB2SGbRduREV9rg8G+2CYUIskjbeBISW8geWdlWSZJFXxiXQiJQlvPk7tXF7NrVqNeO10
LRiOacg3KhzvulnvbWgUYHSQK6TDyIpv+qHD90R0zQZpPsXezKezUZOGm9fUk0oUmSuAKCaoEvKk
53dXpUAjVqVYBmMA2nvjR+DNA+a30PuYc+nu/3BF3//yY/9HZUr8ElWv//E38V8vEM/zQWhwlXDN
uXL1wf/By5rNYTewFKZa56pnCgVAFddDEeqK2rZu2HNDnF8Kc2cbTsrD1bOk2NXOH+afn8sXMgDX
KuvQlejhob4NhL06m/9wKo4lMN3j/zuMFkSAtKneXVBYcLssc09B5sVS1c8UW9if/6viC3Rj/WcD
1xFY7kOpBC2Cf/9nF+OLRSc+yVZWigIb0z0XNkthEIXdtqeWtIMCRXzLuMQsIlr21RqOejTiw+L+
JvV3+SsWwBd/8fmMPBXYwueGDW37C98kg9s8lpUuDl7CB4Ej1KPV3MPcGPsdpCP3wjKYmnyPRhjW
jmsAtsuVVeSohhYAHK5PiMWofg4TaQy+vwiycqktrS9FxXE7uQ5Gpih7+vOP0V1P6g9+//NJSw8q
iydCj7Xzl28v5g5IqzLjpFW3EN077/ssnLfsfKiMZr7YoL1ON+7YvvsCUR0rLRyhkQ37TNk0eJwf
rU8Aiat6JjyrfvDLlW/fvhQRwK7JmS9qEicd9CBFmxFV1rDJdHR+HFApbCZr/q6MhmWxfhBO+gON
OYsgicdNJs6jE7aEPBTq+S/e8XphfHnHKqAeSWvXxojqfXnH2KHoPeZ2eqh6AngRwsJYTstdPL4k
4eLcuCrcqgqVqO14GXrdhaRfS9BEXmj/NiOItwbfKEXj8irw2+TC7uRVakitnqCDOpN6HtiZXmbR
LY4u9kENg4BqTAO0LPpUDX4xyB35Ef+ofYXO+rOtp4VaalcgoAGXEUGVjr2tN0R/db98AarwRUub
1iKIGvRzAbPev98vhdD0qY2bHfpOPdfKQFcF1NhFxXcLicCu/WdFR79yBIBzPWuq6LLbYgHUMfU3
nAibyb/u2XhclkJ6fwE/OFM5/v0rkTbn56ARp9PvOV9gL12r8Lt0xIm3897u8gAnQ/2tDjumBO0/
N1YAwNKS1A0YzZ2B3pzfEP0ew2pzC6TSI7kd/XqbG+dDB8l3byEtqo/9By5LkjeGln0Iy89LsXT/
lJ4dElL0vKj5KKvrMJT3bSy6vYWuBf8pgpuwKO91NnjEwKeXjWhKlO7pR+r9JWvj/zCESRsxiFDC
91Xg21+YKpQxxzT2m+yw+BFm6yK7R7ygLjEZ0MNa0geUjRsPhM/Yu9cKWfdmmUmtFm3ymJVeuYdI
lv1aC/5aKf1fzCtgETiNlQXFUkYK2/tySpj5RjEkKj0kEaXIwl7u7MT3dh091aoIvEPSh/k+Huxr
R4GF6IPuNg3o+muMon9+m4r1NvzDNXE+EykcLocwsD0pvlyvWYn/qrO4TXtYj9L7obGgHMoiNlfI
3LFpMA7lc0L2tUORtoHwW2Nh6ssG/M1YkFTZBy+wPiME0gsoXnAsOMn/4hzd9br8L+foAinymfkY
TdZZ+g9TH8Q0DZt+YijR8lb1Qh07WJKeql8tJ9QfLnuP2AYTkLbRvkm+B8PS0OFi3yzpBLCg/JFn
Or0Imx9rvsPTJEgI6eAOZWF578Dw20TgVC7xm2HaW8rhOnOsF7MSq+vZ0adiYrUXdtDwkGj8xTsT
X6aF9dNHDsicLvzA8QHc/Ps7G2aRp63s04PtETnagsfHajpDlArjTY+e58Ltieh1yFRg58OyosD1
HGGMwYpXWxcOTaKxgp2XWX/Bp5FfVhvriTnQUVCChS5r8fDLBTqAKKiXCGb+mEHj7tF96KwGJ2PN
zxIE6OWUke2RYu8BpS/WD5D2LMcrr7uaHFOyCI3XJLCKWG/qvgciRtCdo6XxnFnsl0Lj0RGXfjAW
d/ZQtlfB4KPfTkOBvhITVZGaZ3eyBfjVzPqsy+YgXdgqxdz/mHKPAHOU45eRZ25Gz4HoL8sHxMPJ
FT020kHrHPYF+JZLVY/dTRL2PyCqLoAFzG3l5OKuGvgeaSq0suk/wwVztHPko97WfVLsFaU5o2K1
s/Il2/T0xHHbIDkGf2M9/PmtF6yX7ZfLGlQc26OAHZKy/S9fPsvVaETjbu09lh/7cUiZvUvUJAtv
vDDSv3dhQEbKjy5DtEJXbRsWV0tJaKIvrAusXs5Od0iLoVXLQ0BnRiZldj+H9mYeagw0dfWzdr32
yvfit6gg9Yn7GSqz6uTGYZl5MaoxPYQ9QUVRHtGFshv66p333kTPBNxpdk43tSyKq25R37I48XGE
U/3A6xMd5sGtj4smsTVxoNZCPGDttI4P0/WI8K4x4z9HHRBGO0poF17gkQmE5nGEKORwL38mer5b
inG+7EL2Cy5+61ireN/nLiZji6JyTFrznqbjHiknGAHfGjZjoT5kbDkPSKzvOGPcVV19tVh1dvSo
PoeNVJd//gWJL3M5N0Foc/3b7NxYq/pfvyBbVRiCCz4lC0/lZV8hBIwqe9/A0r+YoXBnEtEKBqqL
NuxZyEwVyXs56sKwfkikoF8bOKfcqkHx556+QIDQb//iDL8sss5nyDzOesMBHhh83RSk8K/cyNLp
r7VwOw5PZRSTRGozt4d4rkZuM3w48xU8Z1LdOtY/cVt/zCnL5GB2NYareI/iCOnywgbsL86O7f2X
CxzldhA6bB2kClX45QKfQy21N2VcZZ3j7dKU4L3YjB9FFuRXEX3Ey2Ya5//J15k0R4p0WfQXYQY4
uMM25lHzmBtMSmUyT87Mr+9DVFv317XoRYWVUlJEiAD8+Xv3nntm1jadQWERlJTQ0lz4G7dFL8Ji
8f+/IfHPjv7/XnOeEKYyfZetFG/tX1VppisIvbUdENGRkYQkmvQJdGq4schL7Qvjg29h2oiLSxjH
qDWqP35mV1+i/LQSBLkA//XvzltK1ShntOpFZ6f8QznTnQM1FIvoL9tF+AshEYzbIYLtgQqe67rn
qmAGKNZ99oZUtDz1EQo75qoPWkEWzrmqj3yU12RsfsqqTK5y6YA27fwQ2CXXedij9uRI7iJyitaz
34u91PG3TqLoMrrIVhjpYqhPqIKRD59Eoh46KoxT5PM+e72ZGsf7zcDJJhbVwUnkCLLD6iI8dxlP
Bbq22bkOAsnEDJ98OXtHSIbDOg+J/bEDMDhVEqAkLudxH/XNXz7uBtxvzxBp8n6ERiKWZZo/CjwI
JCLwBhh3DybJTXbuuYzKYos+sJO82IirdBhdRTE8BaYT7NTAeCBsU/JR2ECzyNEollULRT8Lh7dA
ZbuuaZyjX+hNvJeogT270mcW1F+GGuZHAdLZUbQk3Hki0WuI3FO2dC5CyHzoLLJPhTrsHOPiXGbO
1LN5QDBD73wylHOp9WK48mpTpYa8Mn8Zz7mHU6Fm9SUSUrJi4TRaoYaI9qUO5Mds71PH3gPDnY5t
bv+d5tR+6rLkS83TQB9oMvZeQ/TXKJc1RHp7OQhn88FN8C63DP8KfObYDG1wly0Qkrbo8XKNzD+l
1+9sP7EPIsirjY6QwlXKX9gqMCjQ7kYPlU1/VTjFIbAxNrK7sdHBc1XPRWccZydZksoCcxOV6i20
TLmZquKuGUaDRBuRrGsTM7Tpyk/E7hk55wUGt9jHajV4vyMnq/CcDemFop/sgTrTdN9H/cK2Od/J
jva36U5MsAAs7oKeczkqyG2RmiGJgjwVGhKjp1uBgyhw2EKNuad5cXXcJtzEiliyMc0P/jS8OjPx
0BRVISITlAc17tiGzRS8EcAxWSXPjt/QFhoaudEwMlHfXs0kA9IofUbKSbpjDE2EptVisXQl++Iq
R2QUO4+2oKWvCvTWaQdBmVAdoCkjhuGM0dJpzOuHuVteQqqLykrzESEGmDe2jaRv/lN06yLYJX6H
mdTK7ZUnFWmTBWIcFdnHEtf4JtCEfRooayoNPshTHeBiJXAWkAa2o+fyHliFQuUcpMyh/Pghy1rC
JRuWL+G9lX0dP2oLh0mXkkYVMOUgJG6y3hgzT8x5XjF6j292Y9MKRBkHfIhcciMCkzP2ob0rZbNP
gzC4dEvQQwVVNRM1+9rxuS8miWrwUuHZPfgGowaIy/c+vuqrmf/uzWHJ3wwQxafMLNXypuPGx0ut
vHUEK2zVKIsSjF3yLhVztEZ3W298ENvclfc1RoU7e/otgd9NdW1d0x7MFLqpHDkHml4jKdyLWTAP
rDogXfHcvzi5fYjKJAEaKwDkGyzlPlpQhpMEykkT4uAIUAArpV1E5iNN/w3zgPGt1PkAhMzTWyfp
wJpXICmCZH5NLftC/UhcfY5ciklwDcY+Dt4jgNLGbPorhQv0OnsooLHzHzubuM18mMUbAqxojci+
P/eCXS6rYYzWbM1ltasat7hI1KmEvqfOO6kNciNEUpwnONPr0mjMzzpARJKk8gGHtrNn685xQhhA
l6whmJ0xpWXZyBxH73c5CCDtoWNwMFoiIqV60qHlP6MdodUxJfbZcpNfVdaGeyq1llIS0n3MBJSW
Mhl1H47m1lN3/SbLkD/r4E/e0zVg1/hjl3hLald0R9EY/X08aw5h7iO6adB2K9KQ2WazwynCQ+dD
0CkmBwVdcXBV9IJpQd+bZdmSBiUK9uOi2hNQpIJ7PsrsaA36G9C4S4MSCWLWcR/qjV7c0Sb5sChk
crdtTkMUR9e8yM6oB/dzVj+6EddgqQUJwr47cq9nqqmTBifaMHZrnIlCD19F6by1g1lc06RCw6mR
vlROfYrTZFXRGb+7PevYqGRtQs5n7DdobNgCNov1yxk196qBHJUoM+GC6GaFZri6zo19FCJ3Nq2w
V4YtYYTb/uk2hDd7QsU8C49lhY0ySfRjPWH78RpxIrDD2rdd/6xzmewyhBnr3NdyN1lMvedSPlWT
tu4j2uGq83AO2052GmacP7HQ5tEiZxARAIAjCN1bFHSU39IP1hmpylNcoeqm6RqUDgmZRT1dh1K/
ZgreWSr6j6z7IqqGuPKcOErtpXdjBFg9WfTtMVl6Q+7KNT0oveN+Max0Bj+2LRJUWe6lkDK5DFGu
KdfwHAeCiO0yXXIqWQTrvBTP0V/KSCzDYOZ8s9bHxCi3Q5F7lwaYiSXUwanLxR/DKDGyPxjLWZdI
mcQnRydTEdJu5ZSAgqgLcmjLlm1k1x7w/5wr78WP2D1AAT7BbiH/PGa5NU0J6yfxumULqrYI4VGt
5Z0mFKpYy1gb2yAC2gKsQBysxkBrnSpr58/eazr6P2SSFVffiU6Qc2gNJVW37tAZhSlJt/PQkMne
k5GbRh27cFeyj+lI2AnH+8wp/L1P9m7e/21aM3lI4QRkDpTbJmeGMpGLSLTQtK5UD4miceGtjWRR
qQTxfOYjJmaGs2KaEu08vDyYDofq6Cf6zYuHX4PxPuYSKVssaRFPxL8E7nO6DDy4jx+5CjB0+FSG
rg5eK2LXUHcTgXhoBD9rh451sXMMNPFz3NFm5JJDUs0tuZzw+THWQZs+VHuZtl8mAWgjK/E45fcG
/e8VOz/aTnpXGlm9m7xC0oVmQNLIt3CYS/z9gUvPLHhUKIDTHIQ8ZjBSkkdQVdMY7rq2uhMIXyBp
6ZDABDKVHfeZkpoALzlcOkwLYZxDie9nxp9d9j1tg6L7rkKNP59mDKEOn6GCIjiCvvGc9EXTGlmZ
RvfRDWjte5aB45B54apvURe7oiCVe5IN+eKUbXZ61iaa2XxW+zSel6ExqDNN1gv4si7YMhVwD9DO
47WytuY4R6se3UP1PvTwwmq6G5uKqCgUcvbLMH/YHW6gNOzijSPI4bNSB46/ypfMxOmnGsRI+1b+
WE71lgxY+tyxCbaBkewgatClQfszpUQieeYnPqFdnWK+h5i6T2KQeXRYK9y6JbT/8WL6o7GeB+PD
IXQhltMXe3uLnY+3jxq226SFeYXdr6I0xT1WoEgMRPMasYFboAYIuLxd3yMkgtbzDaT5rNCarXBr
AaOhIumBd60SuU+wY6ybOkJolfinwgdiWDK4m7EKJqNxD4/Yn0EkGPi1lcoJzVY1h71L3fWYBw8D
oosWVDV2/mzYpLMVYawyYQIl0b0I96NaBeScrkY2Tl2kLtnSDPIr+yvuqmsNxGrdpuVFG/ChigmN
zmWSxLsWZKlw0gMioXIjTZm8Ye2QNxcF36mXPUmFPhm5JvCF15Z+w2oJctvUPpt0p7gDgp6titw8
+MgZtz5tGTw1XC5DnfxGNLzJsYHOSLSjFoAZvURrIwiKaULDP0rCHDe/mjIvHnPPP0TcCjYyBcAI
mYZwu94mvqeKniuNin8KXH1lBMglUY8YNmb9i+KIJbt3ESBHPiosk6XTKvbd4lS92epvdlWvCCb4
xEj2b1/evnH7kduX/zxMc4GtmuYpURTL/w6gDFrPRXfHU8l8YB27/aDP+PC/f+b29URa0HIXOt++
+ucHkab5O380L/98+R8vtTz1AMMQTGiExNYyeu45A3k0dc5H8X+f2W4re97+59NODabGTBT/vJPb
+/yP9/TPi/3Hs4S+/UzqRrYDyRDP69vbMF3yupHOhghneC+3X//X+/uPp/zXz/zrwP370PzzPMvT
hl3xurjvV1N4DZH0YVwFnu02TX/PVPjQJ6gDBjV+obQ7UKt2+9HAQl150XwytOr2U09nHwTlxKi0
NXZJ4xDSa/XDA3ExezvJh4886nZRGn8hbrtmmjZoU7nmOm93GnryBrXA29COklO987Zmm7YrJEgt
8Vb9exgVi66H2EFzCI7oSYolIov4avzdqyKtcOGJ/sGcU01pZWAIwVzSeBUhAczepUIM5uX5g/CP
o/TSLXKRfscGZMlDhEMtbfNvE/khMplvTcDSygYKD8HBKUnscMadd8QpQ0Eyzl86zh7TMSIns19j
NkNVCgalptu3ERhsN0k2XjM3GY5Exk0rPZjnRItHPS1zCFKISbK/tFG0quLMPJQL97meMrZSKHn2
Uul95GAb41y5mhNWN5c8uMbpYb4YD51Nugl/NaYwzOoIbhiQi0PoGmB10PMBIQhLZ8ktU4ppFwet
CQymm91EpZo9ZOYzlPucWEf12+sB1rTCXwuIxSs5HCWnDoz9H0TyaLE4Gm007JB01qAospCRW3tF
OCHWCgPGfiw6faUxQd3Tk/KeG3f5WPv3hnes8+FKX+PLtPp9aXabEAvKKm/YB0UoK1eqfU0EpInI
z3ex5ugJf/qsLP/BZZq014lFJzc3dv0AzYxSUW+DDhZl2aaPlQiQSYe+OozB9OAQ4MWfFJ4ju9z1
Ut8NhYt1NYB2pMW73aPLkj2FSK3SkndLO10gbNPsqO+9kohcUuvNIL6QKOOuLM761Vh69T7Icb+H
OCLGeUr4Xf9ocwPdEXAdwKUyX1M7n9beTEQMyTSYU2omOdLpTinESvL7ltgtjxSKaj1L3LleR8sj
YpI5+cVGFYlc5R1r4GQgnPNMQpRu9aI0ZE/yL1Yt3F4B3pcwPlRW/JOO5LMj6v8JpiTaj9NgHaxW
eneRgOHb847RmcwbW4EVnbrqgT+tueZME0B7YsRITBoa6k+Df3hjBAPnMsIs5Liwp/D/bwE6FZVv
bwKj48gQQWjFiKx9TiyvDpNnhZPObG6yRvTXY07QeVfC3pW/+r4m6wKG/vys5zk71LNHA180C1id
gCC9ncOW5dSev1w8iSQ6DPcZBOE0dH6YIjkaAVakJhK3yRKJgFTVeRYcegW3OnLiRR7rMdAN3IUZ
4VcgVMqPsSs49UUMuL2QYIjb+l4kdrd0jlZMmtNLYMFr00wEsMmwEJPqSaSyPttOaW2T+dszaZ0V
eC7J6l5pOy12Zqbe7aaBe5fRSGJM99I0eBsYD0wdiCelZLwjv+slBY/tYoUSEbrIyXgAS6h5SbzE
ShSAx6bCWZnY+bZx2N/rrJnw65Gr5ZmVdahr91fRwSkmMSPET0ywOal9/hrJHHGtVfuBXvLcKmvc
d2L+MZMR/eL0bFdEif4lBp3UqVFCaIFZJZX1lxNwWA9jRg2ROG9Y/ncBdf4e1mm+7Qw17XxhA9Ca
p0MgbE5ApCj4s/E50eBnmxytQEDQnrOzfJt9U2OMbYiUPXNOs8yMddz6GI7Zv4S2fvKJn0RKOr1l
LknnafxGyjJsUZLGyUPAtJFY11KN+362T7bj00V1+qM7xS9GbOg1M8Vwo4hiYJ7j5Hv94xLtLEvy
0JApzZsiAS9j5GRzYKl7SWhbiDr5mxveo9eanGiBM0LqdbZ4VfO63mV1wzUyZY95ml8nXKNbhgVC
WT+tEPa2aaE9h/W7P+UlMdOoAdBqvlQzYWdJnpBvM9AD94NWbscZubwyMuBAGHBzEBTaoZlg4Umz
eJl0asoHFGu4WMy72EzeqqphOiGGrwDZxMrOrBR0zsToeg7fktT5Y5MBTag19e08kxpeUFI0ma2e
BI5CJdbmONRbtwYN1XAFRNr4bhLuD4P6MHTBhkXb5bVvW3jB7puyupNZ/5pMNIsAzjHz5fisoDGZ
dVyTimqe5hRjOGV4vQ5wY1DS6Q6Sq/cWweM+12b+KSn06ta0MZQoSnii5TbDKF9m4qatQOB/4QpN
Z0K1JSLxMi6ddeQTndrlzEnLZDyYCeDWrM3Y0AdfkROZq1S0sMqy8hp34HNp4O78NmX0ofY0RT96
MoPOJEz+wcQCcwATz1yySSQBd91URKTPA31h/KAwDnwXHLkNGQZBHkQ3eycL9htePJm7oWuKXY/H
N4BHMQdRuaHMx6ZHOy9Op8uAaxridRlug7p9siU9jdrJXppuZ0hDYNkhl8s0SQLNen3MEpsIgWjZ
4jWNjZK6fal89vVel47rriJLQxCAu48dKn6WKhw2/rhK4on9oI4R9oLLMsw+O7ht+DdQ8xGhitpT
inBbHphsz41mE9GivTfpJq6WDtUAc3jnlyycZjSdxyQHOdUfq6JfOWO+4sYps04S5YcQzwVOFNDI
JCx09NZ2PD7YzvRSLIjyRsTDrjTp5nH7HiTZYDUkORWKk4FpaYX9DI47yfL4PYnLBiTULxep6QfZ
llecAB3smbdCH4T87njhIU0IERs6nJqdZVDT4KTfmlbobnNczhuaFZoxzKpgTEdi8p8izpzNrJUH
g7yKt/SEnojU9PadVUGwH5/nUhQ/9MWzOjKJ07OqE6r/+D1Mw3ccV5ImQUNxZNVnY2SMXlTHYHap
gXS2dwOfgLKWu4401JmL6MctQ4+5CEylqTBHrIz2nTHk0RYeALeG3v7ATLDzTlgznAO7HRp12L0w
O49bu6zuCMBL7uBnAgcEvEQ1P+waZRZHWYsd7KYWW/Bpw8aNGNTcVGffTkiczUEOm9PTGAAIThEO
a72Xie7ZzhDrG/+y2SOscji/E4fH6qpVaTASav1+o0VHsHDlvNX+8DSVzVsdMc6uI/neVaO9w4Ha
OYFAv9TC0aQkwZ94RcJ3xlzzYMC7r/WgVkMb3Usuf2I05V3i9uBd3DrYeEu/s2neg06O3NnUhvgO
a82dBLYr+zHOEWtct+O8dRtEa8oqQBqGl3JsX5gTJGvP8MlQBSY/Ww+tBrTlWCie6nbBh0/Bpk94
O12lDrOhL+gDnW0/LnQif15K8fouMKvo6uKr6SyMqXZJP5LJu2Xcj63/nJMUeCripFt8JTSli1iC
LVjoaP/8I9wA/jTEQTgUGCxl47DKDaNiia3wn9rMqLrQMMDXkaSSD8PEalQWmw76LhtYNvMHMEbb
G07o9qBCY0R+R+m0MI1uD1iUQLMq+PFuZxLPtDw0dgnuxBRATjDil133gdIvWIGdh+ucYblsW+z4
7dDE50G+EtnMnMDI5k/UudtUdOpgpfggK3ij+1CUlxsA6vZgmEChbv/HciXZOpA+efu3FHkcjrdT
aif61EaKVubyf5haGaJaQ9juS8s9Os0EyJW21Gm4/YX/+7XocrWZQo+JK3TA7uwSoEjWFSg+jGT/
TToqYvYPKzG0CQIPL3wn+TbY0hKakio43l6zEFHD9/7n5eMFMJAH5JAu0Dpa1jhk/WLWu242np1u
HE7NJ4Nm6FbL928/NI4o3kYgLqtZBNyg28bw1sg3sDkW7lpW7D/ABlXbzNKM0YuoYFWkG6H7iYCl
iHRIAeK8qBNnU8ScjDD/WjCNlBWcAVAczeUhbfLsNN9hsy5PuRPw58xL0mMVxEc/UACusZP9881l
/84HyaBw/J49UTEDW3BvdSsgMLY5fwnD7sdx2X/eHhKWCpJciMOwtVEzuMIikyfJBrXvXSIhdLcV
jDCqOGvVh6U+jctDigkro0fhtQedzJsbsS2eqLYHw7M/U3duj16cHtByuyfcEV+1rMkVgesQti1A
2gUceXugn72xOkWpPNSwKbMAkkMJPe32zdv/QS5oT9rDeylbkt+LjqFnRIbNWiy9NdWPb01WMcoh
+MZaOjh2VFFcvpZSENg8t5+scZ/cAX8Td4QAChFNn+FlVFBkCqzpRm/+DYHrruZ+gM5/JrvjzcnA
Z9DXoMtrvs3sa1dIVh/wp79btvUGs64h2Khf+7l8CuJ+N80jLma7O1IT/8G0uAl/hW73UeeMQ0XG
U7tFca+M4REF5lsDyB+5zusoqUBU/2X2Pq9t1STZ1N/Kcb4QXz6OWrLZrAi9QLN0JAj6TOAK96SB
lrlti/wsWgTslGYzAy1GfTklI3clqJBquqTRzKZu+af/fWjoRzF06CIC70grWr6JcbbeGwl79uV7
//pRoDacfLenvH3b7Fq11SMm3v953n9+DQQSq+fyj7evMQ56O7PGB5PmTIWKHIfchCWOUcPf2h2u
TobapfbjD4jo8UbTbcqrCc8hFcAKyk576km494xzngTeWXcYw4jyvI5BLqEkFY+gUO8DLVeILOxV
Uy8o2pAPBO8W2S7BE+AbxjiusQtTnz2syd1N8K3GY7TRxzVj47ZSz1xylvm364mir8Z1XIwEVZT6
anHzuEh1cgYMd14K39/vkyeRA6XBBDOuC/xdJzkm57HJR/i9XFZ66d2FWcEco2q/a2Se+xLJZ23n
BxoJ9gH+5Avb/iUXoIaL43C7a82djUZ5k8dLNnNnPVtJPR6cDoeeS8C3gt+OyjqP9kLeCe0fwJ81
D+Oc7evGbAH4EYHiRmrjer7eJ94IdYy9iR+huI4Qme/pRLLXb62/So1co860aVImSYlIPip8sDrA
3axY86fh3bS8/oTX7suKs3ZnS/m7IflayQbrTvYg2/DHgXdwNiNjE4aXiqX8dUjtvZk27jHB+jvA
jR0mABVgHo5sZ19z7dnMhhnUWfn0UzbeW22LcFcvg4CmVHdcHa+xH6E3sEJcysKDuxJ9J83wwd2e
P7E8OsJmLxHBZ/DHB+UicmLeP2fjvM5TrrN2qHZ9WeOyVnO3R/L1x/hhn4U1y5MvliSNFRGq2uCd
eMFx0sLXw7VotFm0lqH6W5VDADPmGhQNsjUtTswxc99AF6yDnZvOzw6bldy1LYK534V0fquigOJB
X3DNXA1LMlrolmnsqHg/IogXLRWBDB1DpK4n1i7W+QOtXqpcNuci2g6GfQAYdCnGudy5BtwXw+nX
jhk/EP32S4noYQj7hwQxgJuxoRycyN8EASGOg1/TuobMYZhbw1l2mts6lWfY3/ezYHiVoiSxXTht
yh5fQoshcKGjH0PMkFXI7yggcM5edx3z8dNJKVcjMcAQVY9a0qto3Sdz6N/B3n0UEfgHdzwk9Ozd
pPJXyZT/8hT6MyKfV8LgsoAFdSmL4otPP8UdEj5K8CPUWrjriuhoT+mFG73JXOkHc/MFbuofDJ9/
Okby3KC/xgxBW+MOzE6wehY5gZ4tpnrsAReVT9954/2tEJpXCAl8rTFVttaDaH7QwHz3lvxlv7Rd
Q8j5cqOc6/L3ZOLmHaM/o5fSPAvg7mFyv4ty8ZkuEdtILD/jpn+bfHtkT5QgFiADfSEYT7VQKwTu
n5yX8TYxFU32UtxNoflGhCqRq+iE6cNDV1qeB72IpqgPEyZD6Vl4+tnycD00TBNpnQBihKm/Qquz
yAAVtZ65Jo3EZnaLXyCz54tQgiE9bzxtzGpD/sZLUpOVTEIBo/76HHXtZ5uZBaP/dxDy6bZjWc0t
II6qD0hmgQqY6moFx/4+GkW9twqbNihcuhENuVUM/mYg6Vn0ki5YxkfWpfte1xc5Mthgc30fhTar
+n212Iac+lXT5JWhe2kneldquWfZbgNCMoJnR+QOMylaa6SGmMhw7KSGx01UgR121L5m9+I1ydPQ
DKuazuuIkz/psCMWBq1fnDzcrTgBE/hNiH7qg6G9A1fpohM+JkPz2AnjK/C9J47wRCXC2t4/TARt
T3m1NSYSGGCXGl1736UwAkP3UNp0vgaANvnwRoNJKPMv4ueiIwrHV+lTWU7PfTu/V0NFOWZlwP/z
i84YgBh8PL2L/tGigWXFvxGGpJl4FBAMaIH637gJmnVM7uo6GsSuiU0UNW5PnFLc7AtRonJtkJJ8
hWjpVn4f/JoHs99avA846SQWPkBdw84PiKRmXtmJb1oT59nFouQE1e8WpIhDX4foKMgh0x/Az+Za
y4DZlSIGpm3eoli+MrWgidbRQY6z4U8LOWzVW96jCQetqz8DMwBBrcw7oCvXxJp/e7H/NoaMQpkU
IojbBq27EI2KNxiluCv86vdiGO+p/Vh4NPwLKJq7hsb+eiL9xnGaD4ZJznpIPPzZto3Nq+/Rtdkm
1cM4HW27/wla9i9pNz9oCbIArq4JO8+kWV78NWmLsrj2j6Emx2xETTAl9Y5t8svc/DZibEddCuTG
btuz1cNJYHJP/yh/zrWFcaxG1EbWJ0F2eKaTvP+aQkVcg6/fw8Iikb4x/fuQbuqKWfK3xVDggPsp
3sZ5mRPPQuvcYBCBMCHHR15Pm9ngeCaBRWq8RQt0tsWlJBlpY6qp3vRAE/1FRm9WwSn03DtvlM5z
jSOZJCg/KZFXWKjx3KBNmFPILX8lup+lvdQp+TugqDnXc8MhHvCKdMGwn7uwPgg2YluVLj5cEYIo
qpCvk+0Fztk0LcbPzV8oN4fMR/YUp9h4I9uuNgot42omgmGDF649xa3n7Eavqteu5b8E0Gqf2ySl
heI0PXFKhED5XUcDGrjRuXCnx5p53gU2KMTtuLZ3eEtg8dcu+Ve5X2H/t69QgL7DXs2XAB8FAU9g
Z3z8593y4JUxyXBEZa3w7skTdBB1IoTqXI60yM1qLs4kVxWbNF06SwszWGedv1tsmBO5WAf6Z/cy
QT13e/Bgjxk2tNYaZEfqqukUNwJNEG39UA4upTWLqOV0OXKEhv4YS8nd7cGaUO4ZPkpzZ37wGNyT
sD4srkREn4Rf+xfY62hF5IizkDybQ4/q1yaH6TKyGK4x4mvyY2BEjl1jPlOr9s/qWEXm/Oy5AGAA
M9ln2ZU2qVNMv/oFhtBaY77DFUGVmCT23ks45cLWNR5F+Rp2pXq4fSFDYtDAoCPoNkg0clyc9YC/
8o1jo+hOF2ZZNEesq5JqpjIFK13L4ZF24VyivvjTOGCCoV3KSzbjrLJ0fJBM6NaybuY1Ju89dHRx
5yuA5+hODUCd2CIyOsHEqQ3Odh7sdm/bbPfaZJarodcOpaXBcD1vebaewfBcMuWfTHourX83enCw
q+mZZyEUtT1MLOr3aVJb4K6sEhleP67lIHnOPZmL1iWcWOJIeFwQr0bFhzwaOPM6tgzRfJynzjwQ
fA2uH4tRRDmRJVZy7saeBUviCa+fCDOPaARau2jxWWKiY4gxG9dRu93Gi6jdZYfyDnlMu+Eyc7il
BpA9k5mTtCbgL9xCGsHY2/DLwgx3kkO2rySNeKOir9g0hB0OPeoLxAOYKIlYiRFUNgJe/ww6LnMe
yj45WjT+qKCMBvfSm2ey97gZervKiddm2KyHmZ3fIDr8eSygWwfOBZ706Yj94BqONdyHBM7o3Or7
anYuc5MXu1Hpz7Q3fogad9CS5ivik5C3lBkbgpwDgV6HrWuQnslW9BlMB/nKG7nDzN23M013WPWf
y6JPmXmOwapsQm8TUcOJkmWzwNQSK2PrEmuz9fIpXGW98xd4kj60dPOQOI13KgnOy3+zy+qbKAIT
a79+jxCJMdaM9JCdvcB+qaZ4uvcGg90n939Rwb6bok/4KU9lY6xGKwwQsqQovKCRs7hG9DxLbxMT
4bl2SsfeIICC41UswOPO2fRe+A1qEEGtmGgNTOV8TeLfWeH6Rzb7NFAXysJM+NveKZBhxgEmNEO6
17So2RFrLNmhTxNMpycarw1arQTOe8CMxw1MZmTyHZdM8tCGw0cdUH5EXXcoQjZs85Bc/KTJt33u
nAHcL5ZpnzwuSiZpteUhBDNJNdNGBzGys06gRTOVCHd2PQQnIcl97M2sfRKWfUicn4AEempwFNcj
o9VzkEQPndsbx4CZdBta9Zo8AHxKkXVuErAZJezvdZr1+RaAJ5NPwzG3naA1PPtpfZ4W8ljBggFh
4xh1FRxfzFdA/xn29PNjZmUPUZ3LQ+E3EF2UFV+AlBBiOqp71sNXc6w+uYTMY2Sg9fRm7R8V2C/E
nca9bZdvNlOoveza7yJJwIW78ROq4sVtMl6mxLkCzvHYBVNfNMXwplPIGXJAdcLMY5Q0ZwGo8Fwt
AJOECck8/6rJ4KCt6BJNhX3AqdhR2R3XN1PkACtlcuL8iunlVQ+untdj3WH+UaSneBCQuhkpTfhY
VL2Df9w9ewSDuoiWmUq47xmKCOH2Hg6THkN34XyTwgirK/XooTOR2MYLb8pvv2/W+NsRy4uWlKb4
nriwJmiwhc6vlXswTbp2lafODYd2U+iy2ZQOJWJmAQNNqaxQmOP+RCFCH5gmheck5NO5j30HrfPm
Ab6Z/cyhdc+SE3wduCQiKNedDy6K/rvKebr9lG41Ck0fTyuYAsTeBTVIHzUooKKagA0PFKzbIkSw
vb0apL/HhkFVAAwSXH9JHruzqp0iuSqTuUktEY6kngV+JZiWcBrB74IXIGrtZs00Q+M7nPIX9vrM
zObowOzlTCwqxSZumjL9jobQPECMfZqb2drCi/suHESsSFqif7z2Vu/shgENfJEjYQq4AqoYdZWc
22Ifbbk7AH5cUAIYwDFpItMzHBfPwi9RDdi8kY1uyyldUQe2fDaY50L1mdGMW7PDfEkcnhJMTL8O
6+CYCY44uqhTjtFq1eCA7SSa2Th7ceqRl06xGtMzOThV/9AJKq6s4dejALVkoKtt4wfEtC0/qVI2
tLdbaurW5Hc5wWfSBy9hO3GnY4aEfI3dbjcBgPSNv6LvQebVRb7uZyY0KQZqjTUEndUa3im9K/uH
++liYUsfrIpenD1A3bc8XiOtk00UIYUY7HITJ/0ldsWXIj+dqlrfgc1lbEyKXmhzn4+YHyNn5Fr4
L8bObDlSJc3Wr9IvQB3AGc3a6iKCmKWIUGjOG0xKKXFmnBmevj9Uu7qr+tgxOzdplnsrM6UAnH9Y
61v2RRsgxIEFuilukonvymu0pzHDU14l03vb0Ys5FVsfLeZiW5W+kVNCYaShMmuaYPlkWEYmK647
K4lRi9cjCg8GnDvYLYGAwUwInPz8eZ/Myj1kBIRNybUHuiUrWgeSTuL1z/iuFmiC+FJQiKSV9m9y
5toZpQY2siywQyNCibl8ZzO5WIYodk415qeE+Ml9jYEAZvC4zSVNrmdSznvZoD07sh2Pg2Htla6f
58Zp7mvVtfclO/ecnenBTYvxsNTATjaoK/gZGofJeifoybr2lJH6aNYY/rINLNf+mrbLhmcO2LWB
lxnGZF90znsT1dnp5xet735JuWSdaZW9gRl8p0WdHq6ZzPWBQRMCmMZ9lQNBhMhGzPtp1ON9OOME
5xy9sWzvd7Op3yq7dbacJfZJdOEJMQr10Ej6IS3+XnlQ+jPDXKvGeJAdt2g7aZvB4SW53FT6QnSQ
nfWmuSwTk3b5/BivHe0JZ5pFkAWYM/hGGG182PWtv1t6/mls3RUCJ/3QenuXnIwdQ35nhRaBxR38
/WzQ68OU4nj6kd0aXS/WhgkdoePqURj0K58yYVg6NbM2ow0IL5yLrP54EKMDIQ9vSY8SNCVBOqB+
fLDT6uyOEZayOahx9zRA3hYLEPfSoJ1LKhkkDhRNmZM+WgRyIsP5xmHnBY5AgG3Qra9ctEN8b4QN
lLXaqMF5aSuvpg2iXIpQ9xSNeqmpjNdq5Az6OYgYr5TAFQR8qIbXcUg4MQ/751ws3Wjn0vvH8aVV
PP0uewl29xS3AHrGmOZWFIfcZevPZK3fuDm8S5AlQzipvQ4lgkoRvQgk6B1bYOo9n9O4a/pXQ8Nw
HVKWAZBi/k17aICabrP6iOsFtW3PS/Xnc3KcN21Am2YZeOZNHEM/33BFHPYqotrSh+h5phAMKF15
18NAMfJsFbNE30puAYQpxvc0kfXGMxlopYUbq0Ms4Q0hRevIIBNXHRMFntVYt7EnFgkzAw4sk8Ad
Dg3s0hCjqHpYOsiKnal7AA3qBnElj7UrPxfzf9tkn3nB3YSQFrG3AYN/WmznXv8YGe0LnGsqiRKS
yl+3oF6z9E7wfINtezLIDuHESifOx2JbF+qc+hPvR+8QG/INF30TFANGNKgQlCV8Udm6cC1tWt+Q
wC5ma986BnamZV6g1xz54TmfJ85kZ7hndD0Bby79dYzy044QmaAPaFbL2HvtYXUx8ht9/FmLMAi6
BoK55bzqm22PKALNPudzM9HwpXy5VVPyYRBhVGkmn34z3f+M1LGRLLEm6DFgfjKCS6ZAs5w7SHYc
uQu7JoQvuyZG4Vq53X3MIUOEzmdrdAobMT9NpeebmegIBdM5DxsZ2IzPV9pyHf9xJnZkohjpQDZX
8pmxtForuNgwgIPY7MUpSxBQ2IO/ziC3Bt50oSeRZ8UWapUzt33te6lwi5TRlgyS6TXHc6gP3jLO
6L5jBjp7Ndr61Sv173F8jPzS/MWgAsVzMc93seUke1vM9TrCrB5oDKhK0quOpSoPMena92LsD3lP
8+cblnnfU+Pk2YzOupzCnU/SAW5eCCkF8k20/dzOIGIdUiFh6EZDFsR1o9jvFp/wUwF4wIpkBx0+
EcT3u/WnZ9Ms7mEKnAdyhgh66UlZ472rw/hm9k2T0xms9ZgzD8vdY+uKQ4oqUV9OghG+2yrkUBEZ
ER1txhNnRd6vuZuObobP2bHS1+U85DlBdeBuKhl/Sjd8KlP1UMzWWzvJryxz9nIoONXgD6+YaqwR
zfRcUvdRUV6LgQmhiJfJfka5ay0PkRr5h5qSwd5sL1bIvLoAOF9j9eX2rig78N3CwZsYvpHhBCap
Bsbo7n9e2CG9rW6eMM3B14zsJbk6WXXJqT+ZtfdZ6d4htXzcgeYBIjX2rLb6HTbk5xrcXHpnP40e
e3KLMMowIHp5WhWKI5pMvdVc8PL1em5ti0UKL7/k08FMvdDM9suzaybNvM35dkbNexpbjrtaB62u
ae2506kVu6WcGEW4tRRuZa+8hBUPAyDkbd0w6iZl4Fyiw1v9fOf1EgCVONNFedpj11sa63jsb1QR
FQEx5uINBoSGAtLFvtn6HHISr9XonlXK7f8Dovp5XKLEX2GQuNfQTjNb5PpGmBC6jgB7u+JYChHH
Y9h4IcADogdBVqu+FgHGEk4H/LVBDvijJIiN4G/QyBmfguXWHGB6+Ifww2K3/Hd9QmpF6eoFWY9U
CMlQHSquJLFt3nRP4lcX/Pxby9c2HHDgkVZlRML8T7tTuTp4ZcGT1MX3OKKWKT0vHVk06coTLRoq
xiEFAcatw2FbddwUHp6mDNzlimppabyyTzMXxzr1sI8tnKwkLvaZy0QxjBaBncOPPfvJtJnyk+3B
p5JLb59r831a2r/tik4lJL9uJRlBu5KQx0zTnQ2Vz0vvhxutprnj7l9lGZaBH2uuB5ePG2iZFI7F
JkwJbm9oxfOMEsH1/MAFfsRyB0OGNohHZdrxCnmbw1u8XsYVAPM1WoHltcnNUeJJh/hncIlnhfss
xbVRqF8lV47kB/+5wVhjxNpD3ABQiqEQ04F0tIyQt8D06ztDkfUWQjokW/ulXbqsrHZPbU/uVBzx
mvaW+D85XBO83UE2x5+DyUNfW86O8AA6NpLNUYEgpCrzeh8h8UdjOSMpmX1Gxsv9OPzwkcqepCvt
z8/ZjZeOQYOBgn0s931bTNSNXLJRiEdPVcnZnazvLP8EYza+sQbVJ/cOFx1C/AxNL07mgyDv86gM
ANxQLAmddZNqjawhvSTMHkgCqhjCOC7oItLRIqP0HlnnrItBmgF/xRajMPIg3HcGT9DBSsip9sfn
tJtkQEgYIpypYcWvt/Ga4eEQIOnZ6IMRwpnmxDLd6ckTaKJ4+HFr9KxWlD/v+6YBQYstgvC+DznZ
9cGKB7Wtp0vDxGtGt+Ql4YtfGPWhwpaDDsfZ9RGuwbmCpwEzwoCXjdXUr7et6HjHRhRAmBtKUleK
eTuq9gr2CFPLlGY3Q6C8KTm+MdL0iPrMLrkHUNusBUO8QtOL60i3eJsRcHboSf6B9Pk//0aSaX4Y
fL9LbGlxJNv/9du/777LhcjX/Ofyp/77q/7+77/lD/31ly4gv3/7zeYH6vfQfdfT7buhYf9X5N//
7//8Cw34NFWgAT++2BAzVSP9+Xf7r3hAQe4qEID/N1TwceH8/cf6g5iy+N/Jgn/90b/Igq73N2ha
OrEpzj/pgX+BBT3xN2G7nmNBvvY80zOAEvwTLGj/zdRtw6aVEY5l8lX/DRYU5oIjRBds2w6AJAGQ
55+fwvUf+IB/fOqAEP/6/b9i40xh/l/8FNfWbR2yhUeeuSH0/4U+6EDUob+OEe6VGECNsHfvYtU9
5ZbprSGqI3hvbn2jFGTevg+kZTCHm079zJ6uA0axuyA4KLeWF+ZnVz2ErhYG/uyTpKoZRzDyYwB2
Fm/UdJ7qqt73uv87STIK5jlNAmfpJ4WV0JfFjVoNzsjDcfbyLHn0U33zE2AyhbSYxCtqW2Nm1j86
qAunVOxaPcKaEHlIFWrWb7ACSnza/bzR3XxZOBfJ3iwzf1uNPtPeCBM9HjzHYgllYuY2+EZX2DbK
jQ8U4FCG8dEbxzGo9QVbW4NVKVAYppS+27CNwlU0OGe6ki3roezRNRbveS+cvQIjHGt9GajYqE46
82ChBu+QxxOQfTk++5INRJEl9R2sz47kqlM1mg77paF518Q4Uq+KXZQkPty32DqzYclxeLmkyA/F
V51iZ8fDPsH2ZZ8O4NlGczGWq4U3t7Hi5m1pQqdeky9tRnGdsDsRsRI7X+EC4K46Mbw3sL6Kz7qJ
07XXqOJgRAc3NuwnX3HEwHQ+YCqztkUuc7qJcE84eQTjrGdWsMlZI3ywJbrLxbPt2z6w00WfHg43
ocNsnhd5j6Mvaod+xU4lDnwnv4Ut+FVUTdZlmKz8ACyFkasMrXWIdAtpmXZiQZAdZdrGZ8Dy40b3
K4KDZLvFvQgeKZb2XVZhQZEMfFAE3IVNjRI5HHgt4+6oC6t+mEvjtahmdafXmBdLsq2EnXbBRCbj
jXKSgoB4t1B108EpCfD2Oyyc06AYJLXlGo6x/YJDb9WaoTiYdXSzppg1QsYrTpFno/LiqpM7fhIO
HKPR5ICdpDOfphRW09gCzHRFeuMDDVgG7Gf2uvDIfGTMcOE3WiZZyfWJE3BCe6s0LYe1RhT7Nqq/
DH5cXgSOe7VS6qNSvFe5UX1Ma5HcZWBzHrResnbUqVKZ+DmvzDr2QzLZ+6LSi6B0s4vrZNMGCnHE
fY8Dg8XBfS5d7dr0T06kVyc55jfsgpu4ax8t35yPE3ZUsq3lqTIcYutJUAXnxZjBFe5DWDV7vCVE
AS3ubEvVd/GIQlK0lmCDCKozI/gNCCgYTI5PRotdc2q1+UGVPXm4y1B4/sLYOx9dsM3cQDnJWe3Z
zOLpAfHWV955OVYPXee6Ft6qwaK1ZeRIemUONs+IqZcUoiLPMsdAq4phj5rIIG7sZJBkPflPKq4V
EBtKQWXvuFByoKOaEu9O8zFTlhh5EUs32FDr9FnPqRJs37+bCBHQC1RUnuguI8lwFzIvzrgjTuWP
5Ehg2ogjXcfBbx47w/M3vsZYxpfVsLXLkmhZKNJpn2DiZTR0GWZQ00w3fVHIp9p8KWpod8Q3B4Vu
xOcoIpI+8c31aGjuNSydJ44gFyh390c2DP7cImRhzst44+STA4Mg4syoxLKyxOugUwolioxDLy2L
tYHWlYwz965s/XCXedqwnuKMDoL53L3ldbe8UogkY2QW3oBlaog6sYG+LABo+Jh4hPnLQPUGlokl
jC67r8ZhC0EyJRTqLN0ngvVsa9XfLoPIzTikCFCJl92w2s6vQJhS70R4wHOWhOY2FmmLnKyMqcdx
YJSsP1Yy0q4zQUkbJHr9Rgrvj+WHjGBkDg+PSi7WQMKVr9iE4vPksbSCCx3yfY8XPto1sp/8porv
PGu757ozVuVoBQnEoL0OSQEoPTQPYgpHb1i3UdIfyAfINxqQyNVg62PQk8CywvYbAMjKAnf6DtEc
7BrlAl005LxtG/Wa2Dge4r52Ap2v8YvijS2BWnkuSw1ljc8F9nJ2F0zCGju8k0ZjIrwqfgNlOHal
gWiwGH4TeZOvzbQ9MPhiDjRJvAdZthEGvU6eoWfSTdLo4EOuSRxahUYbrdqIsEp2T4QE6S/VBLyk
FGjwGd6gVBUmo/Zs3I8+CGmPxbRlaeMVYYgG7OiANlE/di7BLQXY7Y2ooSuO0ZBzzI/WerYI8W60
VxJ2nqdmjDd25YvD5Dfraho+wfuyvBTeSJfe5Acxq3czwjYks/Chrg/ANfpbM3UrlKcPnm7FV7A2
RuC3yB4ZCdhkFPNDNBawD4nMapx4NGsyQwOUuRtkxfcixGTUF66/NdIIDT74Vk2k4AyMFpo67sPN
nBHrSe6E19vzpSUCEaIWvCmvSD5nVnWIa2yWcdZG46TDU+ch+lETNrVl3GfBgGCRyPSrSNg2OaZ5
dJfcXbtI7M0k8fY7IPxD15r2fmql61nUr6J15N5sY7TfRVxskqH4mGhnUYHDSpxTtiXODCzMZkgh
ucEyZXLAuo1/KKur4yTR85hre/x+m5lY030zW1+T68r7JeAHeYLN4dP+mXLPeCpA/5b5G36l6pb3
0Wup5t94kqLN3HLPIHwKbAYEF7WqaM4O+OcQimtHo6vfPSdVewUMKPCrAaC+TbPrNi55Ie6cPxpm
e0iXIUPM+b1VdmheMZNRaXjGA2w7snS0+G1KD2CVwr1nmunGZDawtYoxPNpO1L6mvfXoxeNDUzBV
600k+DarvSphduAxrOdYWlV8JK/s1b6kBYLOSdPmjIGr3uAoiljoA4tICR0O0rbLHukzSsCWdYst
lTNPVyKnX2vCt9GZfplT256NuLACP7lz2DZ/EL7B/tkdGFg7xtlTGJ8lAQ8M6Vr3w5beW1jRwOjz
ABYkt56Kji1WGWXunaxn66l369feIvi9NaJ+6+HXu9mOz6RRwnyCh2Rs2hg2bsXun+XfeLMQ2tyL
vi4CkmCrvRMR/xfKb6UppJ80tI9pmHW73jOMQ9gJ+5IMfB6ksTtbvzbZjip5qNLB+kM3y9GY3Q3m
9C09/c6VbnUACo+PSTe2syI8D0XetGZtH+7qySiY1CHsnLr2ziluaQ56Ucnq6E9+/eS33MS2L/rf
I7GDlaNusddgYwr15lBNIfuA8pGPSkczH1eHjnZsizsgvxNZHZ08lXzEkeusEQl2XBQ7KGtDBfYY
yycnuS51FuA/iHMInly8G2ii1TPv3i0BkunBVTENrG7fuqq5msMhJBvplxdaTDuN2X+c3UZsZDkX
mF1RcsuondfZbK2tOPw2efmvQQtoQVUIMiWWGyetmeenZQQOxs1dHjvxB/WoHcjWcvZ5wTQRNsHc
vFqDXX+Jzn8HgBa/sRQmJGWqeMGhr09ne9gKFGlOVL6MXsKMdxmt6JodbxoyEYLRnuV7eC1EfA9v
bPyOyI3GqYXNoRGPmmt/smQpb1iCD5PV3XMecYIQhLWDK76k8cUXLModpj5Iyc4AmMrwEJVSlZL1
XuHJMOpv9CuKTUHsXLzeOs0S1L7Ogi3s5IlooC5I9GUL6SBLHhnabgw3tbYE1rBiNYcWr2YYXx0r
yKNYe/E660gdJ4PBq/RLGWoS/Ez6VaErZGlhTPsyHF8VyVqqYh5NLp6PJKK+B8DaHxLX1QFxjKsx
tl5Cz2vXTJb+DDk6H+qeFhktnhAR4+GkTfgSBbFmjtmReN8zya0AWZlm/PJjgaf1gMBR9nnwP2aS
n7hyaeUDLjC+lgr9sRq0BjYMGiR6LBRgp0aXLwXpAGurH788O+5wRxHfkSkcT4MXvji6pmPnEP2x
iyK268svnM8HqVcPWos8pszm5Chh37nccSZW3NLoiVSLsUubHXa2ak5WP4aNn18GPx6PQNHfiYpB
SBGzexa67fNsWIgT603vlLhjCMnC6Gay1oyQrwDcYq+GVAQf42IQCZfY7bRi8s7g5hUzM9CsVp01
QpV2hj0C18F9u46JP1sNTXeK3I4kb8n0sbNJmBE6g2DTy6bjQG2JSxaDCCjyz1aNjMO6xCVwambf
EbZPapyIhPFiero52kYmGol8cnvWavJB2S4c2KjzDpQnrC5vZd9t2Ig4S5p0+yV7P6J/SC653dnr
NmZGHxoNYrAsOoSajd6qxxqGDDJtHf8QVaTALXQItADJnqzTBLoYeToJzuUoT9wV9Gn/vp+zl1Ky
eIINGt9Iq2CORqRI51MgyzS5Gbm7q2z1DY5Kf9QWb9SQYIaHSsWCLWQ1AdkDE8Yin50LfUtc4lth
xgrK0mDtfJvoDx7JJiG1JkFk0w6ifZyJpV1rkfeeMDWb6l7umf2+dZn7DsN+hxXpzh3kp7SZ9qe5
9arV99LC7taigAzVsvNLeGn1IRaylm1x6m9n9HH6kGGKVJoIIqKp4do7FLQTrr7+QGNySgtIlxkB
LJD58/Kk4Bdato63hq64lj0QoNEfiHcHFzh54TFctCD5bFPu0gOu6jRx9p3C0SYdPAijfrGc0SX3
9A61mnUUnfroE+w9XWzfQLgn/LNsre0wT0+xfEkH78MZxZVn91p06WsoKufot/nRGPUzg94uoLD/
+YtgBGJ6rlihhPXRaipeHJUwNqGOlNydX80oN09hyXMsa4+2sG/D9VBW6dpebr8uzQe6IMYH0s9O
oe+bhxDtdZnnE8stsc8UyTv14BOjmmqXfsAjZyMuwfmrWDEq9nQmP1ODEhH9sdkHse+hu5i6Rw6e
h7gT1Dg5RWQemqSf1bQjGzHM4WrIL7GV1qcIxzPq5DEhWLwR2rFTUXSq7Sg8aO2XhoJ8DbOrW2Pe
12gCaxSdE/y31CVLKR8X5wofZK4ZHV2P90RnZcNZVPYxoXg7+rITO3Ztp6rCYWaxzFjrLDtX03Km
gQl/tOb8PXNakiHjdt0NA4NYjTqKWubJUCVbURRLWz2qFkFs9JtqqKaujwi4k/YOIcLzMIYi8HuN
OJ91YnQ3UIrpJm0HMCcuyzRi8fAbzRsif5M1r9cX3ZmWeEN5H7nZV+5loHf7wtpq+k7TqZWxoqEw
ztDXuFaKwavDpddXzkrXw2d3iCX6hOl7KN4bNeaPJibg2X/JxxjdFMHYQ6/Q23SoFcXkmbtMXvIJ
J6DJRgAcfXnosiYI5WgwoW0/DWXsC0nJNJsuWEOPrD3i4o2gKTr8dZ3+3jIDJKmdVeU0u6uWhcce
dv0cwgSSCdHWwvjwmUisbNXu2gYfJ5nUdDGTGjGyfxOk4d+fu8n3f5lMyjzIlV3ebQcmY5EXnZwG
hx57S0JszXZb2pO+klNkLXgBgH1iuLSjJM9LTxC+ht5ujPPkzqTUXyMBijZ61nFqN9WxtHDncjEm
LGKTbXzh0ZeM0JYegMkI96WD/zVyVzGZSJtSGOrC7v8rsctnHf/aZnYqCAg26+qxtNdDiowyM3wX
i0UkL26zYAnFkAagOrogJAoQnwWRNVo8sYenA1bc1nsMP5tqzq4I5g7tWH4rel0sCdE+dpGeatl4
qZ4lMTkDVMlc1i++ZrHCkNm18bNm08S/TIkEVbdZDOVzurNzF9QPB1rJKGQ2zzzX22SqjvmYf1ct
t4Mp1MkKFZbSeriXWg/dA2MIYQTBTJzTyqqKD/B7a6WcRwXKERBBG6ShIKfcQl1mW93HVIx7wuSI
JRHN2eRdsspp4wiSWTjzIAtBh44lNQtOspL+I7a+vER+MTf0JRjvCIBCKgQXqH5LnfR9wOHRtNjq
uXIGlGQLBI0d2g8Y5Bmz9tlHKY37fmxZySDAy0KoS1I7LIrRSC++vFodxpIVEOzG42LD0RNZbCwq
5VWus0HrW/1gtWF1R1N1ImnoWgFbY9pzierkKe6rR09W8XLCbxPqG4qjG89IG1UPRdx/O9iqKCud
V3YU5xI8KNnyEPTIrIt0bKXaZ8wCnvQQa1vh49KJa6EE4K5po32obxpjSYXpGa0KS1zrFjaXP3Li
Ityian2d/fr3PFjfydw855YDeGNkDTi8NKED3238HSO7Cox6utdi8Ylu/XEeEEol8VevGzd3HgLd
7w9zWrz3GcvjpGR+hKaZvWL2MRLXjE56/EIouQpNguM8rgONypk9B68hcl392ClZRBrPwrEPU5Ue
orjkeSLarmrfS2U/sa3ZDSXaag7zjPS7huWTiEgakNouxyIryQDjh91DNdQEF1Ryc1dGgglXfHnY
jpiOzqvWjV3GNtmLvWTQJWFzc+lC9F7xvzyScki7wB1SfTIGvsqDlX8tmB+tru9FPfBiJfF0NQ8o
rDILiV2rPlvTOoX2ItElDDkZi5fRjkoaKb9Zwf1etey2EON+T9ah0PAB2tnS3Xh47a3daHhfdTi8
Wz1goMSgfiwLb+NUxUXN1UkTVzK2Wk29IFtldd5el7XiIhxTcQDCYKVmZOpw8FgSsz2OTH4AwRzX
RE1iN7HYQB8Fu2FlbMXqhrVzR20tbe0R4JC+DoF+pOI5Tb2jbzP/KPnjMzPottAMhqHjn8pKaaPY
NNYaINrcm9+ll/f8U2I+iASzQsq0xR/kn6YQ59Z2oeAx1YaCuDHbLkFbUej3qvyemIM5RbUhmVXs
is7T9k53U3OOygBLATMOoqfTaWMNyxXpbmAUSAjzejzLviS2r5F05dk2m8OCXOH4AhqIwpRhDpyc
ahtrHL0GSQSwxIdd3eviYMi+Bv4woimRvwpVrepYnlwZ52glGKoYOWmrU32En9edMlYTEgWh6ne9
HoKDCKMgyZt4B3KkXFsVT50G0cjUk45NMW88r6HHrBfRDxZgRlUhyeLQcjdmplAr54qZrGFjcams
A3tihL15R+GZIzcpkg9HRsNhJPcGhCQrXm79lT3i+vBcFsEwR527Md2J0VvNJitiYecM+N1jDi5K
VeiVut5+jgw+5eFMmOdHkf1WCN6fPcmGoG46xDp6glgVEOvs2sMhKaMCYKWecVwDiex6yHSxSY0B
TFwT1kYWVFpFn+AUIhNvxvHEuJzVfKQYfipciH4daRuAxdi37WpfI9g925e5+61XAsvNXHq85SbK
RmlsTeLbgqHvnyaiuFA23OYKUGbjMpLQXRK6ZYI+A8wfi50BzxKy0LhKxx3vRWtvjsjSrDZtAt8G
JyFw/0xM4YCtAtzAwCyT+DVt0VNgZ7j0HFq+ocxd7PjgTKwnQyInNT0Z3zs1evM4ypCj9PaNeHI0
c9KibUn7z1pGT62DvdlqIs6diLlqaYIMZTvuZa3HaQA/1Q0yVaxoJg/tVBBnyARoxcYZMACDesj1
PJ2e7xerxiKtWwjpX60C1DWhwkDNAGhxH9zVPqKEqDX3Kdtvvi/vDznzxIZyVjkzcuFeoXlR5L7G
yWuNSvFqRc7KWJisbRFtOgIRNzoIQ9mX69jXXyhw67VbuSkBk2RI0B397koND575HKWuOkDjtda2
n4uLHs2/Gpt4dQ3d7LmXxFtl6jkP3WYr7BB9wpTR5A1VoOXhR9XNiF0NchZ64fdMpbKdmfHXpj39
tupfmPZ3wdB9Jw0pXCL/GsjHA5qAyENz3i2ygGdIuE5Z7RTsfmRm8xuiDDiBfvE4unxT+oPnlpw8
TPVre6Ae/mW6w6NXMMLwDTJbKpuBQkTcOdGfaktXoTKsW9XoBFY38FFHBMrXk44yN94mVpHtjbHZ
G27Hg6+hZiHqHfLfuqkfQ0Y6MQBcSIc0cAgqj/kQPhBc9tiI8EJZwOifVGbGmGiOExG4PON+A3RX
zORM+SkDBfYQtwlXNsI+ZumNnn1Ivji1oj94e+2pRlgdmoEBGJnNXXWDfmL4CcW3tcun5Fzl9a96
QICnZe/YWHfOON7FMoI2ydxdqyaGYW7MqYx2dekNBPS+Kbtv81dnZHMoU7Rq8FdRVwJclzldCuMu
sUv17sEch1e2i5scQXptukfN7/7MfCQYAL+xbwBVrfhbhmgPriiIxYcIm42Z5l9AlsfIfygnZ1wb
ZrVGpn9n6g7bV1Dgee88ENnQzk269iPMX/CdVdyQwJNuELi/UOVZJCN552507zUnCaKarnWlG9lT
37VvlR0el7+rttN7EL0nKtZdK96UX6/ZWNBsjUeDd2tsDTh2ilOUX5RbvPnmdB1050ZuFIGVO3Lh
30zTveNK+mjUTLRndkJGhO1Sp3D6iM0EMNvkiFyNVCZ1iZKXQ6qGLsUMYYa2M9PqVNO9qDgq49x4
9Kb5KW4KPJERqIAkGN3+LncqFGTlc2Y98akFPKWHWK83HfuQevQv9tBdluvVaQx08+TCP3nW07Ve
Og9h2/waKqZac9L3sC/ptUewJCURmlq4D4dhLyY0qSb4/1Wd82a0mK1Xosa5Oil8w92r8hCC1A1v
ABPKkLfCi4xka76CitnUotyyzn5PiAtYlYl6aPwHdPBnNckDARa4irJdQVkMKdN+iTvoRjYx5l1x
r+oOZFaKMLxA4OQPDwnh7swHMa2UhKzusix5GTUQa6y7MuRP64qsVNGlNx1ILLPwfj+29QlcKRYN
zQpkisMJA8VFmdE26eQXcTAYadVizIlfmD3DhTBQFrsmCbyEzVycc2iBvW1O2dSbAZGnUD2Tve5H
u2Iw9yVdMsLsgePRIkLOGTct94hmTPcxkPk4kYcukSjhKLwxhM3ttEubah+GGob0eh06bF2q4hhW
I1slImC8EKeR3T2GDIFbjZ7WL3ajVbK38fU7s4w3aEYelxu/1ZIP0Pxtyjut7M/DVK57Inxq4b5l
sNBqzT/D9NvgzXpm0f42pGWQ2LD5R/RjjtJfQevZK336A7Qx4mXdPEw88iss9lycnpCkwShOlB53
qid4W693eWOQzBc+mUwf0JUyTTDPYxyfi6T6YH393oze3kjahcWeY9f4XVhQFVl7WhpSawoXjRPV
a7XP2Wi+utx6nkzvuZHM3RlGfBWt8zSlzkbTTHJT1Qt7zF8ztWIX/tLtEKgGhkwln4sCyroNuxBa
EWp4VJMsWtFXAFkjAGe3sBgc2QUsqbaxjwSOAOHZEY8FFq7Y7n4zhtnPbYCf+oOspkX1/p7z1GtF
dQfE7w1a3PvQai4+CYFu2N3j/LzOrGAxhDHeNGtYubyAFgFT7h+li8bMbQ6eEz2bwriWXBPheV98
rys1YETG7VbmzzqbNIf3J1D8azI+sV/6DifvrCLz3GTprwzHdeQm+0xGdzHWmMVMIbTifhbWqRbV
dwzBCgHXyYYzLHioHKhCzmTkQczONNUfsiZ+x+d1zGqTeR4NbsdhwgP2amv2nR3Hgc6wsXLRA8fV
Wbr+XvQsU8jIvYi5ugwmTJ5ZnDWC0ScEeNwKxyZM7zpjeGK49AhUPsSXH90W0H00zRtSge41Tk/b
0Fd4449hbl67iv7pVtg43EicyRlFYpY6OeXSfQGczI767F7wHCgOcMQvfjHJ9XKzhGZ+DaOrEdZb
WQG1jJlfcc7AcQTXkK3DgqEVrJcwFxPqiWpb1v/F3ZksN450WfpV2mrdSAMcDjiwqA3nQRQ1h6QN
LEIRgXl0zE/fH5jZmX+VVS1qW4tEklKIgkgM1+895zsNOblX2RMv1BYvlvS2KPrWqnRsNP818rYK
Sta07dSznQxHZ7IRJ9DhD8U7IE97n4+0gNT0rNylGzNgRXWa69xLct3Fgw+ZxR6jQ9hU+yjHgcsU
Vc/zfZ7qz7yLn8r8xY/Q4iIu/TZ5n4E/HUdn/CoNYoQCS9y3JKBAOJ/H18Gqv5Mc2jf6btD6PZLT
hyI/PE/9t8jjlANyiEO4/YImdlm4X4xFcKSWTDEF5ZTdlMcRSnBswB9TCs9Oy2QDXQyStvMATivO
GUan5SWJ5n2QUiNxxdgS9svCDNO8GiGqobkR284i6ogya13IZ8sgU6JX1ivTrQsqTUTA6sQa50Do
wpvsOe2JneTV5zM4+FVlazhkDYcfjSdHPlDz/pr4fmARNehPu9G6unX+UmYNDKjHcY6/6aF5dh0H
pTalutnRLo/WZQVyLal2RLzQoHb8rWvJ38vvTSf30bT9c1RHl8iiL9xgX1gtvzCX1rPKyW+MI/9u
DLsn+Jknlh2HIIpfBbi7ti/fFETx+eJYUbgKRsk6JOr3mePhhGX+vPyjMa+/dSpkuReTkBy1MGfc
l1JUj9DMVQRQCNFvgSizuZMgFNPc/yE07n/bhpoxz9zJ/Q1u2WIVlAmd4RHxsTu/2cBIEkfvKkPv
NehMV9IUMRqa3BQ7oPEEDWadGpcBm8riNtgM43BoVH/1A5c2oTwGg75OhrpMoX1EnLhPZvso3/uO
Jvb00s/xZoyng+d1Vxl/hEsrcyh/JYP3g27r0S2YgcIGRJD+o/ZfGdEcwiD7FUjvEkQB1n23Pnqm
/j4HsIpy7DAggLyCDk5n42lilGPoDEA0l8gqT/e08NbdpD7h9pgbLHnXLCtPeAB4K1MQZzN3LVwN
ytioBfSZtDnSBWQDTKCKtbTpAIy5+FgumaEe34FCLCrZGB6/vroeVC4/MetTWh6QmG4CVBMXZ4oO
LfXECXP2TdP4v1W1KViMk13236s2MWgQ0NzE/yr1/OuH/tJrev4fRC4xqxKu4wpS8P5Sa/rOH0oR
geayXv5bpynNP8AIWlQoCviRiXzyH52m+4dpSoHw07JMj4zQ/5lOU4hFh/kveVBYJZSwpOkALYB9
4vznAK0G32RNmz860f9AjB0+orxp92kIbo4UhfaExNfZOynqoeXZbeNG1rYxTQqpKa2OvQXbtCpP
t41XTtjubw9NoGDcrub7NCZAhhntKm4xTyRe+dma4M79sEBoPDMgtvNfAGrWIakLF7NGy9DDNZxy
Hz8gQxN+PLkLRjKQR1I1gDJdA1pJ6xGRP+Inrj/NwKXSJxdwsggMAJDw3JMquK/m+dx18H5dEnQY
rQHsq7182FioKomT5uJgOZvGz2jUiTG9wnpxB+hQLIa/meOJZIth3fnZHRPRY1AEP3TluoSVBgT7
rcBVMobXzEqRlOSbMk7ttfAmkMGWoKmzQOiEEyDmCaoeA4VNPy0ETh0d+4aA16HmpPNqkrSN2Afg
icJIBy3twZSFUjjuLRFcxzCC/MQpi2ioWENF/GWLF1+DSkgmlHjaIHhUu2ARBB7i1QzfE0t+jTsO
HOZc9a+UeREUNMQ/nph2XXmu7Crd47j57SbqKa2FOLYpAUW9JMDUVg8UMRSzNBGWhBDTrSD61fSS
an22RNfvvRl/HqnwYUY5hhK2BB47MYEr4mrjTkNwGQJ6spEIg21SqwdlKIIxIMkRzaevjeEijWcx
uupT9ljNvB9pkL7MBQ2q2Br6E9L+U14+MbSZv2vuAzWkIj8OjnlgLqrUFpJVk+GoMRd/ZPaMr2lT
eTVko0Kz9G8x9vrhQmv1y3GLFbtdkVYZ7PKWpQDCxBF7OGy+8XHCJnXICKTBVShf/LxZYIbGUfbe
JW8q48hbc1YYRM6hY/9CiTysyEiy6Dnw8RqO8RDj8M7h8gM72Y8mf12TsUIhlRyBSLeIVZH4HQKp
ik1YAbWZw2I6YlNC79tYj/MMf4UbU/TiGWpbTDTYRU3Ab51h/snb1riagEpQ14RHx+w/xs6ZmEi7
NFkosFhsFVsGYmLQRHFKjKohFIJ9j+jkVOjiZ5w9TlGGvSA1yRUcsFREhvPalz57L5yTmdDwLm2T
UmJsjwZiDeB0Db33xOZDIzqn5TzzGjjyueNMT5XL/M2TP7PAyj8jfdS1c+5kDsOOMBSLKba0sPgo
7yWciw+L/HXiL2N5iOJg3unyKQSbsMN1fkDfCNbaQC8rXIziNnmBdDR3DvRTzKIbYBZ8ehErpRYc
x8aPmCcYk9hBLjj3MQiDOKvuS+YGbd0wdZ60QRt93Tf7bmaROLo74bhkO3bwxxgEECeGD6IWkblv
8+RQQT9a07OiQDVxdmIMWQ+Eh1QZnf9Oznh0/CNN7fQirPgqxooW/DqO7eE+n17hQ857p2py2p0H
kRvhs80/vyRecm+a3gfDpKMeoM+jz7wrc/kw5hzIee7350oAyfYN5un0mVzNZ3wXw2RdxzxeeY7J
QD9+jdEeMFlrol3I2i2wug0qs3UYRsPWBtCGiaov1llnZEDYIf7nzgPBJvMVU8c7Ut5viUyBBkja
cbPGcdcE3q7kNSqnJA2PvpxJAt+ceVukexNNJBcEk29+D+lhwqkK8pjaPhjw27b5b+Awp86vYDpM
wb0AT8nckn6kk+KRa2iEoQqc4U2ZhgcVAZJa3SDU0/AgCP5ZIzskH3Qx0GZquLSQ4J05UTuZWWdg
0Fc7Dqp96VbVNu30D5kb5a70/V+4wd+7mjanKJCVI8W4WpONbnWc6w0N/ooQmQZzqkyIiHaQocbu
MUo6YzdN0/cJRj2NxRlkitIHMy/7rUlQE7OU89BTnfXWeFfSfljXxdDuvDSHtdMfNCFOD42giREc
EvSae3oM1UpPDGqrcLon8o9ALTUSZQI6zCIA1/s5YHArWfVoK+juIjzetYI8BLHoZ93HX2Cuk3PQ
E91TGkUPmOWbalNv20xesnG8kQc4qqSzRCOAi6BPChTbgoFQgVaGH46qEObpcEjN4fdEXPvWQho5
aMrzuMXTlDCr64tFMTkykOPW8mgCTSpL56ca3tw4e29Vmj4PkIBXPhm4azlA7cpMuFU+YalF0j8F
josb3x9x+1GsM7k01jhJPuPmbvDSS1IEJ7PE9stAqxlpf3SBdaJ3sG4r8mOyIMTxhZ0D7xnvUtv3
X7nzLczD8NkkYAubNVeV/B6Km703sdPCVzDf7AUn1mRbl5xYmh1dheJ0mlewvTxkCP7Eshw25h45
/DMiSJz4UcSFuU7hFY9qh+sBrx90gTiusd6W9acxsV61MwwNvj8EO5MknXUWQNqK3BFz/vwey6oi
gineWGjJ6LV3nyWWF0I/gbe5ODdmlwZ1i9gSk2ey0wuXxx7JycroXDoWzjMrYj434d9Zs/B5t3Hu
nh3X+Ol4ZK+lAMm2TYKsjcDonkZ1Xd/HE2vbIQziC9KLrTP0Ry9v7YfSGvJjCA8WGapYd4XLDC5R
hLhUAs6Q7k+OnJOt6pOCiZ7j7nOKDaTU3CkgyO+5116dOiK4ld5YZpakVInsaHSsc2iGVneVQmoc
O/pQNyEqmi5zwbabb53Zv9uxyS1EF1vTzoCApRF0s9T+iiYA5o2D4InYck+kmE2sbA08ksZaoY6q
M56IWnwYOIzWjj6bi9MWv4fxhQ/PloPx4pvJNcR/T+5Ye2/ieGjn9uTHKJEjIss4aeb3tOLklaL3
iQhLplVV6HfuOs6umBpcNB43M4xBjJvMmabCnK4wjTfMH73wSgrmSqO+o/WCIrIZ6WGV1qkg/Wdn
Ggwlerc6NqP+BH4crxui4k6NY/3C2HaugxkfilHTwlYgK22W3JP2zKMT5gCi8xL3sIdPX0nLerBM
EusMJ3sdrbzazSplTSTM4L4ZQHq2PtBBpWbIiAigNjm1whozuWXToWmQOPngJGNS+d6000xb5e9l
qOx9R8CIS5owSlITmDIM8ROnF2Z6E4WYU85Hk2AHYC7kTuo85wrm2XcyB4ECCpG7YBUaiIpSKtJB
pI+4EE8LMcs3XX+X0r3JZwz8DWLdfYH9U1sOA2KbhAvHuk/8WOD+CZh7EEzeeH55cHW7mSHFXBDo
cnwC5BtMWIiuSRx4mZ+MPmfSOnTWkZs3R4aNqkSEYEt8D+kP9LTejM6+PecEcNQUMIb4Bf5HA/52
P2Ur683CMRyLdDjWWKxC2OyrZJATU/lyxz0nQrwCRd1m3Ag4Z4bXhHYuXC6dmWKEZuqrXcnPUXCs
xLI5z2StbfKU/AcGVttJYSgh3QBwVsft8fa07okm6BPOxrYGa4HZ4iHpKE4nxzm2nBybDhL7OsnK
Z7ORhICoeL4b0ABBxfGJ2QCjsleIWbkKlk+1jV4b1c4uJZrjLQ/1aXQhaiCKmSiOdXI2zeKSYO1l
7RzpNa6gun4k4q7aZIWKFsgojgOWKdqtk7NbqAeLNcY6gIy/tfnI84Qrd17FAQdh+daDJbog9rza
OdRDQ2puwoY8WwOklE3t6fLgDWJgVuEYhLOREhV0VMNlkNzNIv0Bl4E8vWVmg5A036AMOEurde8o
RLA29MhKoRdvXB8TT5ftPJDPFzcW81XXuKnceptqYLIo5gny6XesOfQ3OKxU1Xl2nvyYosAsn0vc
2VsrgsLbDsW5tUr3bkgJ5dVps5eKFwdsLTzxhBjzQ8c4uyL1MRFuvyaVju7D0psrYdEmA5fREdN0
6DPQ6Jkuz3YcsaeXBq/dvWnxh5Cks3bCmcNMo+EPP6Nqmk5EbyUYslcsHN4bOEN7LbitirZfIH1f
8FglfKf83GACxtmAjbZl/MSUwT1JJrfhKdIq2Edh/4WN0btY3NjXAe2/ZJIBGsb+J4He9W504paO
21MfNu1b5Lj5Po5+amM0d13djHfznJyZEZ7FBMRkxKPXffhO3l9ZypizH19UDQ6xB55O7Qr1u0Em
VM/vGG2d71OCinRMi99onJL+wmeOKtm0INvW87VqFed05AHS6QXUBVppm9nfdcSxFYoscnMAa9GI
8Ni4RNh4qF35wJGOhd6XcOEhQJ+Vq8Dlylj3+jVk7ntwFpAgJ2lUND7zJY6j2X9SEYTakJC9BBIi
/ipiiaU17aWnn4xFh+yPvvye428AjcR01ih+gp9fuz0ylqYiy8ZB/8yHw5nMGpiIJvIYp/EO0dy1
aUXGdDnmAu3w91eW0ZzgNjB3F1CMDNvZNoVJrcz7shac3QBHUffMpDgB1FujutTXyh2eu5gMAZb7
4d40+7sgHeHTL3OcCXzzOMwfdpU/jKbo7nrZ4wGCSrnKNX6islgKK12QYU/iHvfkbWjGSCL19Ai+
YoCxnr3lCgehy+J+lGIZ303ttlD9cUSEt4ulQ15MDlTYdcW3FiE0Q/9hOBqosOGPfmnPI31B5b+T
tN4xaYovaI+vgsU2VWZqrLpE6GMf9C9+ajHvle3McIl7/GirTUhdcFcIyOdZXhNdbmMT68vwUlX6
V0VG0Za0i62TKXIQebMTnDtbKEaEzld0APyiqi81Vmo4tW+NYnzhcx3YjdK1d5bZWxevwR9qEoZd
++UiWyF6R8mtL00iO+JvDUSb9WxIODmmeI5al9qxV6CB0A3OSlHrMEYEbgckln3jY+t/6dh61WMo
jwpEGqYAM0Cd0lYsYcxtyNgswrfIxaTyO6yiIsWWKEkEmurdEMOEowfRkl2PEtIai/IMQ+OEUYGY
Psa59PXhuRkMdOmUYnJ1ilfGWL9mwcvR2md5bHPyj+Qtesl3jKEg7YP2Lhw4touSs83MmfNhoJVg
QHl56m93UiQMULzVquN0ABu0KkLkyBVTLcbnfUQYe4AbYO3UDRFaL/HAHAzYeLeerO6hWDw9tWmI
E9cpRcrZ8nzuSvt0e3Tb0Eln8NidPFfDKDIe66ZMNr4RWafbpnZqlJTL5vaUi7e1NsVAQFCeiVO1
bKJskNyOmuge73Wyp8XtULX5D26QBsfbb9PLLtw2CEb0qVfrf3bCxD+8IKP1dlQBIMxlc3v0Xz2l
+452ytBHteygmTM11ep7aRYWMiOe3L6M33Dc4gv4ZTZWsVkAEys1zRROy87eHtl9fM0o83cdClgm
Cct3DZLyOOzDY7a8SXnYiT/fJMJ+JSN2bG2yS7yT23Zgs3xbJacuemjx8q0U0rDNZJjtoWtAxXHh
gezC5vaIuf9fjxo+ptu/aCkAxFY0ZIm7A2hgqtkWIwAJAjbuzFVvlsOGnC8YO3My4FlYfm4c0Vu2
fEwy8KEv9CBci7o/zWDM/9yMSMKhTP79xZ47CkcJtCDWug+AdocTrtyeMpJHcBKA4fz9tYJq/VDI
ZO2OwXBqXeuvTWb0tP29+AW4P+02ZT2F+JZOdP/KUx8N1qrq+ngjRtLh/9lYmVmdKLKrU+23w4YI
rYUh4cak5MLnaI20OkxLIkPWZfVJUaNzQMNAkw1RDfTpUW5gGvnzKaxc3HJdXTNtpkN4i6ZIOROP
lgs7DPcECTXFvo7iO9JRhxMqlb9cFV7JsGIBTMJI9Waii9tiqYCJczj5iiU88K2O4zltt6C2P6zk
crN3pKOTYcVdckwMRe7UMAzzWiOfPv2zyRhcnTBOjzuEn4+3r/P7kxPa/gTXlUlaoQ2v3Oj0CR9e
RBdvsFfTZFVQctUJd3S1TqoIQTiGrdM/m1tOipbtgmxfvvNgL69gEV14QsjFAbTsBZZRyIG3540x
EauRKUZiTflSOhx3+Dhz8gXjTai4TKK3plHKMqkoTECP4UjkXPvmDyi5Yx+1aWTJzx4sBbSlgb7I
7H4JHKsIbOzjwGwn6Bn2QqViRjmNqxmZ08ox0hndfa3XvRN8oPx5DKMGPV3v7LrEeq5t/9uUFwMs
lZ2BEmBf1skDnC4iH6y6veBpIqXRdXEqL47oejvmEcNTx3ubnPDOTiQYfap1ZLqDv0OSk8djtgcE
gJaFLl0iMDGAGNwl4co8DGBMCTEcPDBWiHZc7wTfN9mWdvYWAnxeQTL0U6Lood52rC/I/ZFN9lxW
Hi6JvP1NSdcdO4eq1EjfCPWuV27C9dLc99nkIHTjEPzTcC5MuOoBCjlPddek5GU9w8ORFZYAm4wC
feaQ7pIG3UU29CuT+ebY2T9bG2dT67OeWGLoE2F8SJPjAqUOiVUgz/B0ErczIDZ1ffe7kb3pHECb
07gIZTIWXAJMSOemxq4cFK79xDl5CSFSada4F1U0xzTpAZH0l74pgahAC11L/rJVpuvuQQMF14b9
WucQ2zqK5XwwvpHF9GJ05bz32mWVWfR77DHOSvYrUpeKbfnR+znDWKV22Skvmm9E43Ynevf0NlAo
KMv66GzuqsoVhPAUoziGw1vSgiumk7VyxbBPfUwgfjYsy87scQwdhRA/2UHOSNa1b41bksreeyIe
KDFpQLXudwY22Q+37z4KNZorS0E/mxWz+9kA6DzwYQD0Q/UyFD94w7+JLNl62ZI6ITBz2+U+7MXP
Pu+f4wHwJDShMAweZjJjNmNH39O3nH3r0wChLbEaXfiijQqo9CUeCsYbVDKlv6X9fsXrHpio0Zw+
MNE9qHTvyyFZN2ET7UnC+GWnZLDdpoAhMCHSfx/n2pgPlsAKW3es7MxKrawyu5skpHlb+6+sEEbo
WSwxW2oEFFf0Cj4BGOINcMZyPdBhZBTCrSSKy4cJyApdDm0ebOInxBS9YrQkBkQ1NKror651EZ1z
6wESjOAPT5kvUoJ/zLbX7twKcVxOEnzr1htgHcOFAXayddAErxtYBD5HlyPvSUAAueU4HxLTGhRF
RvswcEZ7fDOtXO7Cvv0kxTHbGI5JhIfiMNNY7rmeUfiUBti74iPkg2EdjlEyjOSO2HraNqwYSbg/
gpgjGHCaUdvWyxAqD17miT0NHK/cWWj1VpYTXTi5VssoIyOPeiu9ifCUXBHRnlW7LEYyqzCKPTF5
z4kpsVWI7oZRDr0Y+2TW3vcQotpdUPYFy3PgVwK2CDIyaFq0+ibXCM918jlJj0TIinx7C9NSGOO9
iDLr0QrMdzdJP2lsM+EOEYEP1bHyrPDMtXULzmNPEbeNEMdvjZGlXeQSBxVV2AW59+6dFjvXJJqX
iMEKS5OfhsH/gwiuUj9CheXutdGm7e68zPhyJC5qRfJOMyxs59F6K2MUjpHw0w210Ys7ILTCzkan
IEjxtknf3eXBiEe1p//scxmmnsajQKN75UbgzkZjlRXTqYpcQkpa8WAedL3VJUdeUNXOsSx1CNvD
/V7o8rUYs02qWpwSeId3oYf52ZHEL6UOCgpYf93MhV1kYbItSFKzQ26nBJh9kDCKBbid7oTt3HPB
QgULw4ihQ8fvpjXJ4vI+QqvdgxFxm/pNzAkBB3YPxJa4E23F89vQeyVaP0FnbXaOjcCwONm0aMUO
odx0yKAPS9D/QF8xHgGY2FtIFOiH5HDD4ktPAjSLLiyDWYXdb/oRGnreJwE89ax3Xyg8v5mRbdDG
GvfK5/6PAG7bt22/yvLwEkO925r+t46I07XT4kXin7zBhaWbrE7mYLMYqXxrryb1PEhrO0/mXooJ
2gXzGBZ8DtqXsERV1n+rmRzAu4RyQH5RXA6Cda31pEdyUlthrHJsaeu8DIe73uyupFb9ohkoe5x2
S+JUL+mLMbcEOwy75pgsX7t947aJlxBp0KzFKQmzN/qaCfgqqpTbpq4pTjsuuh7QF5xK4D9iV6Ju
w37gN095rod96KwbgBNEFRLvWy6CqGWDNa7789FE8AHxUVZMqiSSOpR18KyQXQtGK51BVFsgw73H
YMKz5mMXm4QY0ZNkTCeDDeNP8roZ+YVyoYdIPR6yIL3kGTce368gXHMbB/sKaLgYCPqqMnlMTeyD
QuI8xTmIfZLGLRoT6ldukpoKhSLWBWwFDK/EusHX6zkTcBMbFvXeY037fjt3jCfj9GkgX3Nn2sjL
bNensIYgBkj1VImOTmGOWdVnlHVUwEVOrsYchsuG5FmDxA5hkj02mRm5UZjUzrPV5WcZDnREWF6F
U7y4VV2oeJCJcXC7zGZcoZOtDCk73WVze3TbDNBV6KYvXyy6kMCpHSEM6bmIaQyNKS5EgG2EYMjq
NHmc2xnGNlZWWHvplv0MzSXnzXDrk1OSn3Z7ylKvWrlGe2iwr61vn5YCEf/npwXua9hLIET1qOqN
J3wi55sk3ZBfNtGwx5YBBImx2vKr5FjQOw/JduHtSMLh0cxjY29LNz8kAcGDE2XhPxu7oFRE4U8r
9/bw9h3EMrtAsF5IU1THUUv6eF+gYoyqj3Q5JicTUTWm++YCdkPt/uVrGIYuvTUnnKis/Ny5DXcw
GRmocnRby4/eHjGPBtJRvA2Ja5+4ctonSA2cCUjbFn2D9GNivJaNtSwR5lmS9hEF7ca3c3ozyyrC
r1hP3B7dNmRNihXRnRVub2L5RG/sk4UnGycNtkb6eaRb7qG5hCcCOOjl2cSwiKr26DYvZT1mq3Al
VMMxtpT6tw3gBX8nQnV/41u0sfernOiSclsHv7RFchRRhlPCFTHHTrnU/irUimXLSNtg0XQwsFtM
cUsAX1cptbbcyV2JhW3zz8YH8X+wQpawt5A73lfskzG4vJ4Dh0yy+s+N//cje0lstElzAdwdebsx
7u5TO/j/apGu3mapWx3gHc0KiDGyl0PrSrRxnF75slr0HVAgU0gf9/ZBhEseXjZPqDl0o8iyZHxN
56MdGOJTklflyB21KZxzbVvnlhEQDcp8JIvKcfJTCPI243w/4PRj8gYgoEc4JQ8dXPpTXgVPmGqL
3e33DHkORWpwlkue1oHcBfbw2Hoz4xzVUasHJY1f2bKzvQSeQWjKbSFkOGrbp+W7Jm4PCz6Hhhk7
1K0AOdaJZ6MI5gZ/qpfv3p5KtM97Mr2PuFVZ1vEvNpgATZR7kgulvawF/ahGaCo7ViB6ZjIUMXjy
eprCdvfDFdNTMiekSi2rUOV4hMOlIVmSt+dj2NPzbAjAtfuyO6sMMi/O2NVNgjMWY4QFZdnFcjk+
G203B6YHm9uuR/X75GbN8banZUZzeG2L9gLv0dv1hD4yRrkdzxkZ4LWPu4qgZHOyj5F7uL3k1MUc
SreHt42JLfP2uxlVISRbNgI3J5yuv5/3va2RNc6PRpd+RqG9d4fI22vsBfw5y9HFEWKRiz0bh2Bc
Li7L1xrpQmRgCrG5/cW4GtGW3t4HPOTvs7TA5o/jylzenuiuQIwDzrVzSe+EmzOk9p/n5m0X+6nu
4J9CB0ULQm2Zez+CCb390h7R9RTu3aWVsjwLJuyBY95v1ZLoGDA+XAOc02tL9Zwqy27dzpfb09tm
Xr6Bfo+8P5+e+23Px8moiU8WMLKc+1BmqEv4dBPlLJ8KWtrKJlaaRWA/dMc+z9MTalAsoAvHqZre
uYMZSPDzDDp+80hoc1ZXz3bn2fBrunursFg+YPQpWNNsRnotkFObSx+bD1QQNCO5cgmiAzYYP7EY
1eG0sl3a17UVcQ4aJ1Hyroqq/6roa4KfBvFVifekdT+InbqvK8sn4izFSFEhe1UO9DRc3PuKrFum
eaS3Ad7QqvpwOpt5h2M+gS6AZwT5ez1FaAx0/hniQCJ8DehSRhJbgQSXTgnICNtLoUDI124623Vw
KTOWk8IZABd398mQfZY64zorL91A3heh9V+04/UTCRJiITY1YzQ9ZYF5aKnHvLAmA2MqYJkYMDE8
AoSazL3Qpn+AcAnx+9FSAaZgSeD56MbXMaMyjquWWOZJbm2BjowilUKlHY5VU35xRs6rwKAoE8Rv
cGcmrYMY1wbGHfIHpgXFeaod+Bewvaei7n6U5oOjAvlFGPXEaGIZ8ZTUqH0ebrwBK5Q0rj6Ni21i
penRHdrflk9dX0f941hrGyqw4WNs5UpB07kDtYcPpGjM/QAA8XYV8RuRzOvbw3QMxbGesMhlXNem
1rpaGVGSKG3905gr8/i/W6KJqhKV5H8v0Xz4VRRAufvvRfz9P8g0//zBv2SaSv7h+sKV6CoROXgI
Nv9WanrmH47lAz0VrmA4dhNlFiUsx3//Nyn+4EuuZ4Lqsnz0xsAw0YMu37L9P5Tl4OunrrR9V/7P
9JoWQs//qNdkpiulbQNpEpIT2+X1/k/19f0pLkL97/9m/d8st/WcV+Z0GEmtGpJhpkWVPJOJA5qQ
K4pmqhwa1rXITMA/JlAATzCczOHt6SJzDj6g1ifyWHONKGG+8T3I5UG6IUOYWfRraWHgMsl6pDRK
Pw4+nezcaKvNGI0NiUNkpt9hyPJWJPIsQ2T+s/HVhUQRjANtOR+EYhAiII5nupUgEHmtNNp5tgHD
L2pP8r7OnOCh/JE0fXxsUuwxjpZI4P3ogAcNUnHmwsamfbvRdVptZNp5jIpZAWqwtb7NyggGf4ds
iaSgZnBJS9LtaxI9UVQxU/b7fYRk+RAK9RGRWbUn0xCtQPh7AHFLryIghqJeZ9Dt7mRpMTEVXGON
LKPcAHGi3CHe06KDv+TaegcgDXJOgcQcaSoGpYQhTQD1YTPjgVubxghDSTQ/cFb9hmJUb0qb7AjV
QwNLkIR0E+rOPoPa2UdyE7vioojYWvnIyI6x1JfUvgwLOQ7XHnE5PeaRwh9wFc3jppNM+sZUEBRM
v/g4C3PYNn4KBC+aIB36/omghEvM4P1suT90pNM7GzeEbdjqQumIzSDR3bapkHw23NfXplsjnR0V
cUkawifxDWsC2pjSVahH4Lcl6x447EoWDiU5zlUpQBJE49SuQV2xvq4iYmTQQ+LR1S8uJu++GWaE
Dd4BIU9KABhpJO1XYJXfUXXggEP+1fkkHjhy8fIx9CFVviMRV7eXOcsMllLhFS6iOqg4EvdoiVZj
KT+UlbfXIKzuxsrHRw6wyMfeeMAGj/5h9uhpGdMLHCaG/2OCkXvwzyzUSRhPCb4PPUWwS/DKOo7g
kVKpraa62k6Ax3dFiw7RSCPSLPHxrblp6E3qyv6Qe2I8dCC2cDMPDq33n0QWkhEagDzIcQ9ZCrVi
YfwCQ67X6YjosUF6gBjKfmq9HZEc6pjMIJpFwphWMxkIBihsCPCsO36kBvLIcRJkvHHKaLuNK8MH
mjHzdmDmfkSm22ySXn22UZQeiDKaSEIgsEvXYNXm1nynU1OtewEvl9H1hWHZz6EI+JFRP/suoQOh
Dj5zY7jLzeJ5jhaAdYEvxQslOBdFejKmLJO15cbq7XeflrEGsUN4JBaHTjdLvgN/albpPb3cS/k9
nt2lF0TDeRLPU2zmh7AYHn2DwGCrPnRMkTZ6ysN9FpNCMxi/vBjbXDqyarbBCFgEvKk6fZ7cqN7m
LepXZOS/8wb3rYajGs0BVUtFYKGpdvSsmjukVigiG8teF5rrFnLYMztrP/Iu/4gJayqLmHU6F6Rt
JvBOqBJHll9fbd9/aazmTjcYvVxasugY8vbcpq9+ir6NzqesZhAp7pw/pp/W2P9kIMBOjKzSJ8S0
lCZgEqt2aT/Rk026BH4AKoF3oETOOnQ8SGAgrqsdkC3o8YLoAhdQgkdbFkyNhdQqHTZTLX+QizUz
0YDLNPb1nlYLh1/QZjtH+C8F9FrawDGiqNRSO0iJwMKQcqdLr6pmUtzFYbfGPrszS+exscP+vhqj
/ABnkCg+qUhLiumQYS+b9sRZ+MUr80SYg3m9r/xz2tX7CDAYA+IIdRpiACEOjZihjy/cQ69+d1hw
b4aMeFIE0qvatL+VWUW6CgX7rusxdWDpxR9kOc2hG9O3nnDmDQvUgDj0ZNgyK5nqQi3tC/02U/aY
Q/vSOu6EFMQLD9bM5WLOo3NfI/1w7fw6CfmomO4PJS0CVIMKi+j0WmVMDsiZ8p7e58yGWRt0MxCe
49S3NPKJDx6ZxUPmi9fTIoHHkWYnmXmH396RNhDyNLmfFyFlRx/jQmKGu2mdL5bVzBU6MD9Tjvk5
V18GuE9R5MGeoQnHb2Mijm9lsKpTRhouY0FCeyAL/JS59QT9GqRNkBjb5v9xdx47kiNZFv0iNqjF
clyL8NB6Q2RGZlAro+bXzzGLqorqAqaB3g6QIOgyPdxJo9l7957rGRvXXeZVUyU/lw49dZ+ULx28
QCw3KQJuPTKAQRiCeqDrH8MDuLWfOiHViOXjvbbYBOvUxoGoSMCVYX/UmP9RyaXKY3Yb9KifjVs+
E75rrmZBD9ySTX2jS3cGUaAILqjkg3e6hEt2b1a0vpbOlPx768HCWebYzNznpukPWik5epZBWwr9
NDOATd3iFF76eecQnj5bWA+arl7hDVoTwGpt0+66G8K7hshku0DXbQUcRLW7Rwf+1sQ5JNB2RnUc
EyGgmcOx08f5FJsGagaXOW3uI880gLR6kAMc6WCdAG8tvm/urNrjUpyjKw83PvvkcvMdR261bzIm
Hm4Y3eHtOpZmvLXj+m7Kl2OVcsjNsGJIt0reBwwol4jI5LTP+FMcRF0ip7IGO2mFNeK6CMqD1soV
qGFARgk8fubOp2g2jh+kVNDG8PdmGv6IZu8JbqK/shqxjZxiwqKIbauZPzLNjzadFYHBYOFoBDbs
mexjDLxj75JP3jgvyex/ODFW8148tz5ictgkhj2CpFkIlmnaGy29YlAIWeMF585Nb0I+YFemyGf7
i2bTGtdc69IgpTkmORdZb0CQwliw7mE0cG2bt10IuYPZxp7AkmMyHB1B9TJS2XRz+3Na+QWaZy1z
MdsI/8qoG6YjdrTrzTS6Qk96Uw3DczaDK0km/4J9kHhpy7pU4K72IFrsNQymY1RVL6L3spVgdMNC
6e0To30KAoHDcc5+mVNDAUazbupyeFpStNQsPYhWc6hSTp55jrp5z8Et8c0alLya371nvtLkmzrP
79FkP5VN80sbXLSJJSGBkCOjAMNl7j9C1gWKBkou1OetG0NIs2KOPrhhO6Q7NXMr6uQAzGk50vKj
fBCmwwkj91PkU8A+cGWPaCUZxUltSJgjvywHY5xlUIWQRLmcm01+DKNxOqED+/tG3afa+eoBDgCm
nO5AQ1KWFlTvXW18WR0RuCaOWrSbZZErlbWkRK241W1Ozvw40KoqmqI94QoSp2Vw821fgwwJCQo7
pvVDgZ0O6ZPQVqVskH/3yzPZzVY31QNOPbob9YcAPGRRhl+iPAWy+hOnYXGau/LY2ka7V/f78kG1
pzbqGW3ffDhIkbbfd6k99R5f7/n9dkYNlelcS89V2vxcZJWyIkkpwVXgeoh9ay27jqPSsdZoT+2T
eoInGwVId4+eY9O/xW6OL3Mp2f36L+TtEI0ldiqYK5msXqHGoFKENJZDTO6qO783/7hPveM/7gsJ
5YIAIaSw4++v/75JPiCqTnhNjFsM5MSfLSvEnA21HjYwcBpatiP1NHXb9pznvJ5pc8pf9PtnTZVJ
DeE0FWVVMpwEsYvqcWSVz0WWh1JFz306wOZDSzjH94vV3j/eUGSwl1ywO1tLVkS/N0hNKPjIjbov
AVqyEV7Okl9+BPVWmTrG1Bt+7Uah+2JmlbudZJm5l60TtZepwmbeQeyD5vpLMTqDPDbI6UQ1mCI8
ndfIXwtq7PkxMtqU8M/UQkysfraIlEFMbmpfffepy2heOV240VW1r5PfeS2rfWrPlcU/tRm7S1YX
+tFUhWtdyVzUrlLBEDW+dxo00cLrXtRppDael/Ir1PKMKh0SA/yERY1RU+5dAk4dq+QkmuHYntRN
tafLm/aQykqQ3IW4kLESJZam9NwD8c1vWuD35yoZgBdwz5y14pa7afXX4tFB2IRJDhrT/N424R5H
7nRvtFf2LLJ7P8GKKMJXEYoccdSYEOJGey7DILSrvTDdJiiPSrt+LCvLQepT3JVWDdckKtN9XBEs
XUHkk+MlizkXUXu1yJmHSfnXdqhAxlKbQ/k9heSMgsQw0sPQwwXNMkjii2ednFS/bnoytoLE8tet
gBJtTMwiokw7+i1lO4iw2XmkCo9NiuAK06y4QroLcxePpXWN8AAqJaUoJ6pvdGfawMkwz8T9vg3Y
YXY21rRNHNEJTHPT2lCyoyI4lp+c4Y82F/qjwGEKqCiJD4Se5jswjDM5eyTfdu1tB68VSakbHWdt
ti+BH+KeCHBHREMCWo4ZoSFEQmQ6/LBDZoKIW1KWmrUqi8tReZTH3DwILi1qt/jrzn88Rz2KPe+P
l6jnVa37JqThU2CUUo/ljYvMQu0SwdYjMAJNXdEfWXzZQpEbdfNrw7IEzUXGdV42p1KWMxI23GD+
AU9TT9Txgz7YNC5noDYESEqXYafeCAkdvRj5biKj/puJZToC5vh+LCxLosi1DF6ifFYjl/j67BKp
xQt7ufl+i++bhMJCQppxrraJrIRnYZwfZloiqquEi4zGgdr93uTgiincwbDK4XAivLE2kzr+ZcuP
BIFGLkGp1Mr7vh/4vukKyDIrgXxsT6Tz11PUo1E2/6DhpzOQ/PnSGoMHMgWu+aqZp76XtPYS+s32
uU50fkPbta9yzfB3nvyl1O/g+gkPqN8rKirE5WrXlNcl3XJeDMuSjlu0jWozS2ElVp0Iy90CySAg
Q6yXiFF4oOZpTGvz4DNxUnX1r3aXHGpUC+wf9xE16K/N0QxywmhDZM78GaW8/Aaj+pMBjzaem6Tb
cLnDkZ4cyTZa1QmTyHG+fLWl/iq4UyafibQaD5KDf7JRjuydwTywcI22glODAPS/uhKLGhBV50N9
QDEiT6ykjk397yDJnV1VW9eWFOulOTpMf3ifU0SKYz/v61onw1teIE03gY1Dw1c1e1S5ljZn1J3V
7YmIPYR1YZBuU7IWcpDChazMLzOwWjEd/ex3Jwd/tUm7wC4Ovbwi6IUmWoirc7UnQverBanaUm1H
YKXw+LpVb1K9Tj3Qq07VV2MsVVcRXITzJi44tv72LPnm3/+j+r/Uy//P+/w25pry/Q5qT73u+77v
m99v8/3xvu9L0cwjT6Fm1nrpM8GFf76zerJXjEw9vj7792vi3I8Pi2Fuv+/6eopmQntzHUTjveRM
qw5oPUTurhbZjWoGVdiEtj2XXpb4nMqqYUXxKq4OqlOr7gTI+4SCKd7ZKQTghUhf1dOpIrIobGEZ
K10dMv9o3qojZvL8a4StJiC1FBjweJda9Mh92Z1NAEXTwvOqzYLOEx1zhXy8k9fhOvW4mKgmsfoQ
uhgeRtMtIdRjyEys4uBqqAu8sqYx66MY8QsjOfEnUGxGNIu5/RjbRJyStxamx0LOQJMZYxOqlmTN
1Rtnm9QlyPfgKk6LfFycjsy1HEkDSI0EYydV6+b/N7IB/Ijxn9oB/yMy5EQ/2r+3Ar5e8w1scG3H
ho6Aj4YBSuIZ/mQ20CTAsImzgJmn89Uk+KMTYLn/AqEAwOarDWDJV/3ZCbD+pRsGz/aRU6tkrv8q
YQtN9r93AuA/8A8GOm0Ax7Ed9x+dgCZpTBt5iX10cjyPVsH0FkPxmXyf59z2kmNvJtF2dO0Pa9l5
BDdYhnt0A/HmTQ0Z7Mw7D5E7P/hu8Qb/Nt64CwLISmJDMcA9BQYLz2JMSAGhFW5aiQvKPd/40aXX
kQSmZjFs0jCw8QJ7L9GckhmipaxmKYxEwDk7+KYzuOsL6SrptNMKLMS5wXhrmla2BfYKo9P46U8A
PfUWjENCUF8BFJfMD0xWhgWMuPI+M7KwHtpkRGpoYxpL4xt6B4e85SSjsFCv62C2gZfqzr4wAQQb
NvElUJuIWojBHErcqr4VWfF+FHX8VNeLS2KCP2/6BmHasNjXhV8tt2mSGpuM4uimvYtp0V1pPkVB
lfZVAX84VPlpTjJq9lWa3C7YuUC213Qs04ka9k1goA7sqCNuA70w1qbtBiu8f4CX++p36Xi/Q8/K
97gQXoPZpFkyluV5JPVpQccdcy1a6/kQrq6NoR2PFULVIDTPsWgv7YCQ10ytvZfOz2NhPhQUHzbk
ab0ES5Nup07GDhSyxmV1YreMnyF4406Et3lKulGDfYPmeazB0qhd+txM+frEPrvjAiRaD268gIr2
0rLs7pE4DrbxElZZsqVQjgabiOAwSnbClYIbZ9gVDeZtYkL1PbTYi8OcgqiNfYrKaaisZgcuqFhN
hPxQ55qIepOh9TpBo8TO0lOJnOCxdkqs+UKIvYwHidwalP1Yvld6do/S6Oi19bvwgYU2RbBchxo+
l7bTFxxVIjkSTnNtRs0pIEiX2Mk4x4lUvjcanaw6emrTvVcuVLXLj5SGRh9P91wtSn9OD31ZcKlx
pvcY0SXzfWM9Fjbrft24GXtmyegjUXb4r7pw+l0uBkAYgfFLa5IngmjCoH4UuV+hJCCQzjK8H/aU
vqH3xF3V8+s2TvXDG0hSwlOFnMPH05VomgfX0LwUpI2TLR+GUJJJIwjJXMngGnpdn62mxn7DSIWH
RhBjxRpohWFyN8JY7ux1kef1Jl3oPqf4jfm40Y/BjBxQsrdaCtOYANfX1DJBErj7mUIjtD0wjW2E
T6wYDpb2m3AM/b6dnI8BJOI+Q4GXlu0vYKiQnnMCJZfAvGtH/4HLhLV9rlK/3pV86lXvEwRARO56
6t1bAe0CzoLRBkSReUCCmoy8WZtwCyutKqjlH5kBwMC2fcaPuls3pvVup066HcLRXldoQY0a/qcB
tU6Qd7tqMJqP5T18cpx/1Fr2Q588x7B2Sxeb08QJHZv5c63bb1XurRGwnqME1hhN+hVXXLTA/E3I
OC5G4t+DC7/pfB88mnkdCg+goQMrocTEvZoGOOj5KPZmRiaxrx2H3LuztQCdHKFXDcj0yUb8MbUG
GawshGK9+DAHilgzqLiGOjW9ouQx0uIBB+d4we1Iyb80AJ00wcRyLkP+U46fmkXMKBjeN8I0yMs0
tpYmsANr9nubx/E12LRj+NZQfohXU4yVkdIKsa/9IZloQxid8xn2GcKCfArPEYqLUC4tGkwEWHlM
71depv6uSFN7i2KPUweEUxXZ8VaP4O/KGIQizBGeiG47BdGrKspwDeAwZ3a6qgbhrJPFexvL+X6a
8PBzUqJrQHSXjqEFv0Ir+Wsw+FIoXFvDdInMzqEJqKYVFUXuuEKGvZTUQAb401IXucK58D7O1AV0
B5qt5v20kwuZUr8yh3lUlNFa8WpS5FoMCoJS8p5fbQoWuTZNb6ysyXdzRqMZNKHYFFTeDz75skZL
ySotxSnmVKF9hy9ckNh41S1IDBl9Dplk2ua/KjqWRELLfF3/1pSY7SWnnxVktMSaHIlU3Q9bDbXl
uR+je1PG0UDyGnbEja11ZzPU2mXWaXdZrAjWyZSsI/LqTl5Rw75123w/ORwZ1XRFvvYl9iNzu+hx
LdOLkt1kpdq+m2eMuLbNAR1rMAOwpedjHO2wED+HDkEZJoyRLm4pF4WjtZ4GqujaAnusIop5jkW+
MwtT+zGRxHDAXMclVvf1LQS8m4FI6iTx/Ktg7K6nBgTeBJIL7bp+nPpXrQMckvtEi2EOIwGjpAIT
x/7aMTKXoKcbKMP2mcGAQbm0rHVijmDehaD6wIhHQJWAyJzSeNgOYsLDbznPfhU9N8wYiZsQGjBJ
5CkGC1Q44hU46tl30Whd4xSz9iPass3oIiE2o+xHnYxPaSWW58WX5TN/01tJRDIC+L7xUEZpfzB9
vp+uBCLuDgd/pqdGs/KmJJFk6wQn8tObjV3SlSYvIOrd5BQiXxIlG2TUhzEZwacZwTNBjU9EVewA
76yAJO91JBArvx6upIVtY/QRv+xCCj3ibioaDLse+Ut7nDv8r6bDtwOKdmyeG5/LixsGzMEXnlgv
ECEHPPaQ209lNj9kJUhQyP30eHgzrGDaAQIS1YFOXFxk63kWzndz4b5TZFs4JsfjkhjB2SF8a6pY
uAh9pk3DiVzpRKzUfXwJU/cqIcGCSGD623p1qEt8cGPS/KDaRKr6uQxlCkltfwZUolD076o4bp/i
RpzqiKwBjBmraQwqWoIBfUEtviEgOr8Y57YkvZo0e4sukXVAousefWZNfsUXigb0oC/h76AjuN2x
18KpIG3Bso2huIVTXhyBwpH17M23zk0/c+BlRvMOIoASxMgFetSIhmYw2yCZgL5ekB3UZ8ne5IAj
3pouUWD/FJyIGxKOX8m8REGRg7PB3LZZXj29e58ru7jSQ/+2YvZ2zou53Y2THZ2dLHg3UpIHGtNj
BjRmjyk+AxQAXLV71oSw7vTglPIFoplCWkcHe4N49nXRLH0f2/XFM6aUZz7CyIh3evEbF1fLxdDZ
V3QlwzH/YWdFtQEikdHfjmjqewxWbYJ92tOXo28Hd6YJNszJmQkm9vwCcqQhwBoqH8zmfIV5kZK+
jg+LM4yyXWceU6FxePS0MsPYzzZmDI43aKbjMhI5laJmXdlVePS9JVlXC/Vq6pzBkVkgxkYkGha/
OiRTDlHLh0tdyPyRpL+qW/zgnQPrU8SZuYnC4NBTjFsXVj2sDCv+gSRmXGeVgBDvX3NdwlRUwcqM
PLfjiOQABSjxgo3WXfrHYZLJ5u2oX4ikxwHv7YaSJCw7Ml/pZ9awjRxIqgjV1Jwr05INniO+6rTl
qA1PrZbWG3wmBj4oBA/uVY3Z8zjiM17NeoMpk3SIrYCaaBh2z3zJAjxKj26D9YDYoZsAsg5XsJmP
1Oj3S14fulDcx4lFWXUhPYuY+A0YsJVo0U4b1kvbd1INUNc7QDM5fBKXqcSIAGRoPOjcwXBA+L4n
9hWnGz/mupgwps9WlB9dW8e/+Jozd9njLOikE3O4eIv3bhTNzz4E0kpx7GeygOofwnZlpD583Yxm
U5pP57mPZK67460Lc/g02shbRdhJtp7FoDyPHsIiglqZtuGTplK7Cu3pbahG63r8HC3SUsk4byrr
UpjYkBNKeau4t16hihz6rLM3dtqxuE7IOZz8HVNEH6tasMYT3QpAme1Ye0fTQHU79L2+GePl3msI
/c0Lke4sDzReOz1mQ91vprqh8d7Z5VZM+PeyloR5oUu8iJfdtxXDu6OlD0hJnU3aga0IMETtCpOU
N13H4CWnm/jDMi9YJ3ngIWmkyI748ReBlFvyg0BpaLBXR7HBXqUfUXGdq+LXEgfayhnoy8PGObNy
1R9nIKsJJOiqpHdXtR/Mld6Z6ZUTRAPSz/stYreNk+ke9hPcRd0EV8bE3wIQIkRcUYEM05BBmqAo
BneodhzWISGkK51ly8ZL5qto1o/g3NwLAeku1tPwY3HHagfMddV7pbUlotFdt+0Ojr22MULys5DC
xoMUhwC5neOYyVfe3djYGR3Kxwxx0l1WkfLLCXgUlnkT9w6CjZRmRYyKOhvSdwwmdEq0+mItdOML
iqIrxykRO/fjGfNgcNfP6QXYaH+cPHRXMIne9H5EdyWWg6itz9zKH4aGodTFpR/nLBEDbDHSXpdn
+k3U7nTkDHs7bK9Kt2YZIyx/S13nCIX1KoRWh7832fuN9Rx5NWE2/Vjt3RyBFdfQhVUYjqqza94M
EXOJSDfpnUzuOhJ6sp2hD0SO9oEXUEfVuiLEzQbTUZBIx4G8s0NUrTgFskT7mY6I1qgFgFDFJos4
gDkJix2DGlgc02WJTva2YzFPENnJzytoXU0zrJjUcj03YoNuQCvWWYRHowX/0pSZxWoVczCX00/f
966BbuxSIyZcM6sn8F/BW2KbL4Yedg/05O/1smLZXx9y9Llr4i+9kl8uS8JxBzUI8xxrk+berlnN
EymwMPCHMBMRNpl6/cOQejaAE8HObZllpUtJWCt9ViJRHgPg50ESiEPV248aanhc5PMOKAHpR48p
JI5WCpOaXuD7NeIzBTvq2IX0afrN8zzjM57nrqa45vzUWucJlbJk/78GDvyZOAWjJKdRlrFxYuIM
xhGMvlHDhmsydzMQqAV0TyCKwk4VO/bOyoxxPVRvXatJD4U+7MzxfUzi6lwxFCSl78OxMx+w88Ld
otlkFwg0QOwnrmsxRbjVW9/bDAvS654cHAekVBC1YHXTjzIC3+Y3zhWEzsuizf6K6+VkfAaaeI96
Es86ojnF0uzhVCYrk0Bis7BM8uH6q0AKcHAeYKgbba4hGToSE/z3gh+YEkR4jNrbMnsfuzm/Mse2
Xi9jeu3p46++/DRHyLjViDpF71FwOBnIjnF0IFOCf3cBcCwhyaJL5+1Kd4J3TFgu9q9r1JDhXSjh
KN4kTuSmQCsxUEv2/gVWx5bVG7F4milzYXwU2SI84LFYFx2rSuCMEtrYj4eZBlqVd1cdQDTGVGpU
bVzuUGo/mmPjHX1reSm8XaVl4bpIGVyq0LhkBVkUHTMeN0WFA9Gc62gEUoj+0jUJ2hkXVNZNVl5e
DEez950/wyOdSModgidhcaa53bPb+MvOcs2PsYIF5qYcy3YDAI2ZA4LR+OJS1XLM6FLUxSPymjVA
NaoWQ8+5iZyW3AqCJ2LKMrCHooecijprsfnSNZSGuho0aIwW+L5cktcMkfi9ESOGTcvxx+Lsxzat
j55lveLnWV+6oHtIlvhxwRXLL8oABryMsA+atG3Pb/21q26nxS/ErtURIkd6wJq7VSQFtUEHvEe0
bO/VLfKXsRlJTKtvh7e0Vtez1H+HUgluSk142Os3GAFks6c/tsCZj0pV4Mw+VAi1i9hn31F72+O1
YyTL+oNaTPqCYPo8msBCws+4A32HEmkENN9mx9hwkdyY8W3rmc8oCFEjkZd2ACjB6niYVx0j8seo
3bqx0/8ccxJR88BdDWTznoE1ISPrXYyH+ThhfUJbX9D2XGlNzvcZiQ/Xo22nLRQsHNqovuFs+abL
rVGgqsChfCNP11UcELmjPehebONBGG+tkLyHEYEX69l+k0T1Ue96ikAYAyCHHiwkOfeoHPEMtNtB
zzs8Cs0HQxH0TMtFKVmciEp8x816TWrpSNqcDrA9uja9s0jsp1H6FBbpWKiwLgB+Ir3aL7axdDXo
4PQgQ/BHDEQK5X4LUt28B0ll0umt37g8nA1MEo10SxTSN+FjoCBfmhmd9FQI6a7wsFlk2C2C2nyt
sV8gxmmpBg0f/QRaAvt5UhX62paejZRWMBwYfByWdHQs0tvhbjIOWv22x/RhzPTSkQIZ1GdD3Fw4
Q+qmvfZm3TqAAHpYtC1TsrsBQ8ceFyNgNm94LSzkxdJvgg0qQ3DXH3PpRWlIrShRYCs5gy/9KiR9
nyknXNsYWWbpaHFkN26ULpdJ+l2+xRHfCgnkyH8IJhzpmtGkfwa+ZHUapafG9LUPxVpxl+im5VDa
q1thUzy1WHLgrPbrpiUib8nLHgghJ4uSMNi6bzLItGtf+nskdvfUyR5IfUI6TVVm9DfW1LwqXMcI
fIyLnnxwoGW2wcDBSCU/liadRcjTD9RKaDOrj9opC5In3UgJtqRoyN7JzrgTUqLyrYYolO/q+7Zk
gOipGx/VR1QbEt2Qo3ydz+bBppx+rFgZkfAR7Bo4b1KYkQYZLeVhcr0dSoZL1EqPRyK1N6w2ia7z
X9TJaNH8ssxBHGzZWFVvaUAJ/ePd5f9tScfVHPlFf274T3IEg3v1FzvKI6W+B3W7jAOx88z53sFQ
FmAs66XDbJReMweRfPiH/Qwn2qRMaazH8KdJp5oCk9hBd8Tj2hHTQDtUfVI1iqiblbCWtS/XTd/6
HmHlr430yU3SMRdgneulh45+S3cosdX50l8X93AmQrO/66T3blLNzUlZ8pRORpM+vaYM7pVCZsDC
F0svn5SUMq4phx9WP3SFqBak+89yW4yASaqf9YQuuCF6VmQTUFWFh9GjTkJ9cBMWqnMaS8GQ+n8W
6Tt0ckBAveyrebKv5mjWutJak06d7epriosznBdmGGr8zSQJOyjb6w4KBj9hTclfOiCVbimUrki1
pzbqiNMxTy7SRTkrQ6WJjiCUHstvgZHaM6UXk3k6ebdf/kxp1VQKo4AXgz3Byal4LpV0d8L9ddG/
4fj0k62NAbSecYJOtfNb0X6K3LkGHBfsdGkeVRtLeknpUDJWyA6mVUurqSddp2mA/7SSTlQvZ7Tp
lhPRNBbpV7hV+xwVzpQm54kL28boJAnqL1GREhqpm3GiiUMXkXkvSoyxjjTKKmWR2izyHP7o3Z6r
rCGFBZH01/buk15iulW/gymNuF+/CNUcVDkfGgFz+8FNfjZjMBMzVi5XQGVAeEYpAQb68jSZwDmc
BAmy5lsXMLXIM5N412swr9s2ftYdlnSTP//xmCG0vZMiZfKmCj9baA6rBUmqj19yg97NvnJ9Kl15
4u7VE8pxas+mC7FMPkYE21Xrhp8jbIO11Wh7W4xIKbOhW5ljNNgAucSwJ2ALvlddFteDbR2AvbRo
ifKdAd6EASoEINE41CCcqUfNlsm/Cncw1asHagtUcAWTJFN+aF3IRrKGW6FgonGJJ5al2sBNzV5+
BnPP5dHqrzrPPg9teQD7c8EQQ/miNMpLOH9WvRFf4RKnhkTBjaRBIuATkR78yNWhXrB6HsfZnokX
MA3oL40Jf6X3NqZPQwFb81WcNcuhRw62xnO361higXvW3poIFkqfUuWsirMflr7kk4f4/ifnTg9a
CBlT8U5cfL6BwPHaN8u4dWoOBgJrJPDvtsgqqg7tkO77hjm2fpX49QLVNbnCQlWf+wCggjnXzsZF
9sbyJCbGwJoRT+O7KvAH/LnxJhPMur8YmzK8MgfylmM/uKNwCy4ci2cOZ0QSY5aOOUgEXYMUv7Xf
VRuiTExiKVC4qD07Nbca9MQDYqo/zPfKge/5FDkDh8lZ7/2eUBhsQIBtkwDYZTWjfTFsC4iY3MMy
an7tfT8Qt7V5mkIMQ6gJc0g5PEWPSVU3a1SD389T76KebBvJc0t9fdfomguCwXRxZ6YQo9UuHhiN
2EUwbpozIs1Zq3u/N2IExaRulgLFVUUw4doYLKZokwddtdNRC8oriaQSRKHun+DxZbux0A8iRD7G
jHBuOTjHBnDZILqfFFfQFmHORh60h78bIznljAlqC4Dgid+F4TEiG1jnwnmsGVUxWODj1uycovyI
SzLKxrMxgyFIxwlgEZNJIxyPtsm4Bi+r2jmMAphGDMTYUIrc9oVcgN9UV9awIF4tWGNryYTpq/Yx
yVjjZn7wMmbI2XKrXvE9Hii39tdlGP/Ka0Tok0fOrDXWtN7E1mxB08ka5snK8ndjvKSAFB0gW6vB
Ff5GI4pu0ptmCx6H3J32I/DoefvdNpisxzR4tTG4bBIHdFhnz09cskGtgelZzyOVrko8eIj8Vr6b
UjnpWGcXMOgqG9tQ8hjrOYK1znfWLI8wexQveZviJzepPFo9F1lGPCcmxaqt+RYcym1leovu5hTm
hHM0Wfw4FO9JMfiMazfWrOFI0oubytT0TV2ET2EnT/ZqC2hoyzhYH40SvHMA4bFb4rWB4ATBUFlf
+5S1DeFy1ofDycf+e5ZlWTnrt6z609OQ5JvewYVlZc22szE9LqVL3v3kyjDufPMm1yZAYuktObD7
MY1fm5keWwAoksYpBxbtLBfTXfkIgkiqpTOMShVHACPlPggmyFEyadYK05uFN8MgQkVJ8B11yb6t
KyrGhHqKrd7aZ49BMXJWjungQqxnwnpMGvuPbZeIzWCZtwsDIGdwuBUscNdm01G8XUjmDMO3zqBM
iROjaorj5KNgLJIfNZ0Ar4h3AOOu84pujnarmQgM6ZO4QX7XhJsO2eaqC8tr10DAmnhHQDi/Bq+8
bsKUlsKQ/EC4sZ16hOAojdzkLvT9bJ211jaoyFWsDeuskRhHHA8RvbCP+g3ViE3vYxKj5FelJPwF
9RbD2xWFQDRyvk4mAuSBkemnpcMLKK4on9vmdJ1/4r04EPnwRDzDx1QvF78EeTNG59aMnoVrPBju
VYhlRVjXmdTbUf97mEaKazSQj80UpOdZc6eN41r4JkEFnznbYa7/temtyDzPPmNpEafvNQmOq9lj
cpnZS7xDhPBCNoUUGucllf44prMeYwdlCKDn0HCO9/reb9O7vjmg0wWiK1WHuhT6fikU1e22hfKV
VMy6RxPsQzb10xoBIknxNqB0h5F3jDLrLWbuAelkZqRkrmbJdSa1Cn7MjmrpSciNGUPew+6ecna2
YpvAtugByydS3of1R5xIgcaz7ZY+BQXW4Wrjed5dWyyofnF8AJGTk7nZt2p0eNNPd9FT0uRYxCid
1zDUBx/V7T6uIdrMUNlyO2T+rR6cbmAPEw4hpd2G3HwhLwp9wAdDqRkqGrgrU6nVOVfIoMUzZBtc
DkvO4cyAI6O54FscaR9A5SDR7cBviIxaD7EzmtTBEkS3k17S0cWOFMlNwZLnpL8r8kO3aGRM8peA
geSSp54kChoGMXC12ERt1sZec2Kx1uYrtTulmEtIsjOkvL31oxdz7PhzCiAQTLvkGusPugfNILtH
laHlntWfp4jJntmTu6AIHlY7N1w1KvAM37dLwznqY9TtQR3S7f3+71P5QWjs0elmbAHncyoyAGRu
A9Q2kB4KdZ/aUxvNrK4qTn3mR8QrMlXxDpMXb8McIqyNvpFWOigmIzlzLTAowVFkqkqPJl1FHFbZ
9696S4iyBSsDZxuLP6KpTpQC+xM47gWMgEMTSHId1SZaOGEjsEolteGT2jixtyU4Nz106i9sl6pE
KD3C02pTk9R4jTKWkSa7pLaeco1hcYuKc8SzV4lNLUiKaftB4wCAn8JUl+VGIo2ZLSMqu9yZSx/I
2AUPSoL2/zYWyUIW/J9Edte/hx+//t1t//WSPzR2tJT+pVuWS5iR7bGQ+pvbHuf7dxySSeaRzwTF
th06hJ6PEu5PUZ3DQ+QZ8LiNE9Yx3P9GVGeg7/t3UZ3uGowdLl1CC7e+6Tkuj//NXg/YcRpKugEX
dPOExApn6wnyaqIAozrGOXQEcPzWaaGv6vhH38OL77LYuRLN6K0Q9TyFFdKFwYmmHZxniO6m2KJy
qTUq151LtaETsJ+I8SVc2Zh+EPu8g1vcbnvA7+uRtE48utVxgMuXyxg4FBBPjAbzNkjhYgVGeRu2
lbM3fNTuUXsZJLunYg20iHpeU41MKYwtp9aK/YNIO2AhU3MlHPvRtyJj35BmszOEHtErHjwkfAP1
Mk0/GUSH7Ix+ap+pxD1SIXgWpBG8WIQw0aO4xknQHgOk8RtrGCds72l18u3mJvZwx86oQraEn394
WhBtQ4KSkMd5xjk07RPd4+JWQwzmGQiQKAKg0yB+jopJfqfZCI6zQsAh1Ml8k02H5Rw4+aHCJvYG
EO420efLwqi6GZlHUNMaTz7j0SoRkkukL3fZ+Ia6iMxww223rDRY0izGfRANXJLkK1yy45mrBUS9
+GWy8Rz8A/Shse21NIO6yc3XIh0G1G63zpLU+66CaQ+jGXuAAVl3VzU2X3b92ffGSVQ6iTodcjlA
ALvFKsNdYP9yNWqCrZyYxpZ7ZjUXXid4IbkUz61zM+pdsS2zG7vpehot87Sxg/HTa8e3ySmag/a/
3J3HkuNKlm1/5VnPUQbhUIOeUDPIkBkZIiewiBTQWuPre7nz9mVWWr0yq2lPYAAFqEDA/Zy91w5w
sCUxKTj04eN+cjdJEkebJmGIFBdZe1yoidCBo2ZVNMXadVOUeyUqydGkZSJ6f03aBeGz3Y4UY9wy
3nAz9HlCeSSkLgRlHyGZBYtGMx6qBvUU0yiwk41/62Sz7JuTPZqF1CxIdwsewkSLb7MUP7r8bsol
0Z7l9DOTVsySFAWAoPwPUHeAfS2AMrhmlj1UtU6CfNmd3S9ETYSHsC1x3ve/7GYIbiH1fhaxgHsP
oXNnJlSCEXkD7a3011C0uCK9UfD1BKdF9yldkIG60nCuDxCC7iwqfIjfmpNF975cRus1rYgAD91D
TIjvaTLqFXED1gkxNinVgVg2hiC4WsTIVlGZ0b+3OGw7EnSDXCdtZGr3UQuGJsAxedtI0SN1kX0U
w3XBGIILp7ayA5QBAC02hIe28R541wfPoUAQjpm9pbwKxS8tXiFqtWcPxMu6tZ6tLOrf6774koXF
V13Xhk05SMJGPFG4nE7TwJCuMbSKRO/G3Y0UvWGtjQshLjGdu7DRPjQLLvlInz5j9rytDM4hXjAc
DE07psLS75q4J5QYFQsRAAzb3LykQQ2kkDqYZFQl9j4D4Xjn5d45EmZ+kKcrknlyi0J9uGjvembc
drrX/6x7ht9kQp8Xrxx2VB9JKDeY2bU638FsRuUGgEN5G2seHYGgfDftCn1aTZeHGgjVsTatUe50
YDhnwrYXbcruAz9tDw7mkmNciezWynDY9AWtWvxLwwb78LC129bcRGCptrUTmRsyQd2thpyBaGbb
2DcDOp0kl3L8IHgBPZ089wS0lrXnQD2IxTrNYeGWuraHrLA88Dm72eKbMCFBx4O54DLPz1FmO5dF
liS3hR0cW1fwd+Mn1ygirIyx6yDwTD+xOdlfUJoJVDndlp7kcOrxt9p2hydId76Rtyn2XkgeQWWV
a0i8jPUNkpwMOfBVC+V166MWk851W60VlkN/FUp5C0Rb3q98b2pb3X/dvDxS3egqu4+667dVdddE
rw/4iPGgdqEeom7/Y4942eCPpeZX78OU1qbeoLbsLwvDwEiCuy6rmvRcqW21ph6kFtfnpK6sR6u7
vVa6Z653XZ9zvU09W92Bz4EYA+DD6xni1rJWN/7rd6Cp96UecHk5tZffVi9PU69yWbWY6PB3zxi3
8wn+3LXaVvv4l5/1sos/Pqd6ztQE5Xpykctd93t9XItXA4RzsfvtU6inXT6geuD1pa/fyZ8PVw/8
7dOp5/z2Tq+veHnmb7tXO0UaRZnx+g6rivxqu6Xb3pga37R6vlrQ1mh1cqT//sHVk9Rd1zda+ZRq
MptKvzG9hximLk+4PGoSyP+CAcCFRXQRcGykb2Zg3yZlYSA/DQXVffIO66l6zDUDSfTMHCOpMoIe
p0KWqNWt17u6xsz2TqBRE+LR19vVmi2frPZwvfeylxbAHGTC6x7pSqySCi7kVKf1aYQdIAGV8eAB
xFSrWs0c5rI9xygWoyKmxnO9sQjS4ZiWr5eHqDvU84JoNnaTPt4HaexzHpDIyzD3S0OSXzn1Ryjf
PP9US0Ph3GIwV2uNwFtu9RYsS1KlNibdw3K5i/1gAivJjEj9RbF4ciqozDuzo9TYG+WJPEkuVym/
GWPgApuoj+5l+Om2PzmTE5RQzN8yDZE4kw/m6ItczLLLohaOhHj+q83r49TT+DVAKiOFpnnQH6ap
oljfukdBqzPWp0/V/mkaZrorf4mYFlrje5A7X5iKB5CJWqSSsi+l6viqz6Q266mj/dgVh3mkrm05
CErouhFv54CdT1qUhqgJVH9ILVpJN7yg6nPAmfS+Qr4Yeg++bDaoBoTaJHQXooXsc09OdFKLEZ8F
pFOu5uVgaETGNJ5sGiP4ZejmAZ6gM6AWZEdSbQ/cwyBLAapZoBY9DZbKAKhalVUJdj2w4r0zoWWX
3M3ZWijhaVSmpsrbOFmgHbIJL7y9kLSrqI2Fhu60d8oU2QZDR5p1DbFJBhxBt7VutFBDTjQmOkml
FCWSxiSGm5x5tKf1u1E5tw0jEi5n/FTJ9JQbEP0jFKnm1kpJJERXGqxx3QZH3draMppBJU8Y1MAE
RR3XQCyi3Ouq0aPWRodgUssqD5cmlTlEeGf0EqUfx5Rq7lAo/mvNdyIGWaV9O8i6lfoNOLLr7gAD
NsNcQiFcff+q4zN2nkFJ/El1YlXb1tUG6vNBZh3QRo4EhP4LO7tqRiGBYGjAME8Z2VWvxq4DLz9g
5qR5KfWAnbQS+/mE2/TvRThHHiFGORxgrTB2v1EILmIEnUygQwI7X/U4rwegWvvjtpka3iaagI6j
DDY3vlvSEwl3LaNA1CB/N5x/21ZWfuZnSKpUdQRTBn8n2VtTEgq1uPTXKrR1QHpJMJMHlvp46oD7
s1kISUFEaC1U21F9YLV2XajbulQzt7RP31SXVJEemD8SetZJSoQCQagbaU4Pq6FD0qv+deoQUmvX
xbX3y9WE4WoiDqq1Zv1zf+26SarCO5GAJJrM+kMXjzbNWUnFuKxaYgJK5iEahsUIn1M5X9VRLRd/
bJat2EF3g0da2w0nM6p118WsRQx35G2h6dV7Dosbb7Qm/Ayj+bPT52ZbSASsWiB5JhOQWG4pRwsO
QhT7sO1/VcQVbFvpjVXfn+rzqjV123WzywpgwA0qFls4+57UzyEt+AMvoCfn0W1ODniq1VTRnkxG
E51vaAPdmLnmqQ8k+EvbKOk2oz60iOukXckIzWxjkjbKP4sanqkBgxeUnnXznlohFT+aSrgu8QvD
gO83KfX902Ql5zBOnsexi7dhW2VbowEKo94spg5wxIE8oXuyoSS70pd/ARX8oUAamS0kt411GJ56
F0VKSEaJOjo6K093aAaeVc9f/fBq7XowuLWV3IgvxUSUQxOE+maScyORYSygkepLEK4rFxqTQa2m
uKbwzZ26qvljfINRrghhxiHb9A6xHsGE7l/6ytdAumbhps6oudVDRKHeNOxz3GfTfoHuckKm2u/d
tnqEpdSsxULkFYNDmpe2KGFg9f2moXFGRipnkMEtiy1Rk2jQ9fhgVO3RSkxSTovRXyuLfEeH+kYE
OqwFtW2gXyTXgkutj6HqhlyPgWgND2aaxzBalZtVodk1LWaqvfYCl06GFtxluVSOtz6AT+hiXtM8
j87eYtq7vuxdlNyMkN/D8iTJzktprWv9nBcEO8lAxXyiYdJ1jHScEkoJTS8FDlAQgMggJiDujHNl
6Dq15BHxiLp3SSKs8W33HPWca5Yl/IoCLaCTGkJBFZ+L0OYbuq3GibRaN2bYICP0buJ6+GrTYqU1
XACyyrqEWKXlL4YAIaLtvk/Nc+mX9w11ga2+0MbRfkUtO43q4Q3t57z1RsAZRCrtBunRksqgUDbf
1QLvFsXvVv8pWv6LXjPg6NO/eEEdH5qbROLKFbNcrSmWeeAbGIcFyjp3uHe9Ccd6RHpLwblkWzTk
Il8ewL/3mDr425oea+Norwa4qjBzvIOODv3y2aIK4pk+jd5KwQdaSWYYcqApWDmyTYaGaTUvr+Xc
vIRatzDZRl+B3Iavx0lfugjizpwSLWYhFiaTj+K+RWPMI+jicnjks6Q/i5jO3aIhtVakAkUyUGve
lWRwxRto7XzKNT3aq4corIFauy7+pCCobbWDNC6ifWXwA46gMH57nFrVTSeVjKxfF4KCui3HWhUX
8EMK+3uq5/22zMhQGMsu3JCwhV/FTr7gQFxu/cVInwjHXA7J+JQ0vgZ3lmCMxpUlNG3eES9Gmhfe
V3v2P8Mxf6EfhhVJipmQyAFCWAYSvmFhoNWsXsO+2OeesaVkIZDtI2dEFG+i2oLhFjbTacyz5nsw
tQuUO/9bmaO0K2dqSgH6+7VACr2ikNpsNT2dbsZh0Z4WM/puJHvk6OJba3k6crwxuHfBkNwGhkYH
L43nD7eJz8tUOl9Nal8HSkw9kgZ7+JZqJ3X/iPNuS0E+uxnQgX6pjf6rMy3Th4gQvpKk4d4R+dPe
FS3cL1ly+YjM8qkwA/0cwoJcARgh7hHLxVbd2RKiMvXpR0vuza5fHHhHoVt8baLlTu2Vb41DnT4t
pJFyvLepC5OjyMshJn+PEpF/GauGHr/AepnPJI7q0AsecJvC1fKX99ogdbYo7P5QE/j5MlbRUX2I
uRu1ddnGFv6N2nhg9sMfgvH6g+eAtWpnXA4kFQSPeEEMoC3RLLEi08dCTWHxnfQNnsOCcqQz9kbW
R292QMFRvqt+jiZUyI55GtH8Pdr4ji5vV4T06OIuth6GcDbOhTUT0C13Ce8UooVtvsyoYw7lXJIU
2nbjew77Uu0yKr1k27WWddPabvqlH6Zv6nY9i7FPh8F0b865dbs43Qg8kveAee3Oy/T6K5XB8tjS
mtkZmhN+4IBTn13UHE5kUKBmH/WexvvypHY4olkgIcnr7qK5IhCj9KLLD2jD9TL1qGVamGbbtu/T
GwPe/eUHxBTkR4imF4dGPsLh4GDqrv11MbOz2usSuaSyykOsR897rw479cFFrX+nGm0+CX2OTxhy
/I16+wXqss4kdjPGTWBgFN/NdSWOkVv6j0lIgdWfreJ70Qs61JH5OnlLvWOiHEKDb6bHcIJlpx7R
h8WRoN/kTYtFsoMpBGeKE9Jjq9kG/8G8/B5PYh/Y8fwGENDfRla9wPKiOkp8JnnmHGhqP/nc7yaR
Re+MtsxtEloebcqgfZg7j9Km3I8dl9tk1Ib3zKYSprl2zvihiB4aEl2Q//MIECybUB8C3PcuIdlV
Pp5IgTPuKRPna/UqhOFCiJ67b+Fs8nMHJhd6L6/v9SBqLvtw3IVpu+19W2rXR/tlJOeipA6dRUiF
1KvAG8XqvrQfXkucdpKJ7pxD97yzCbu+vMrEOcBPvI+spJlegI5D5hRVd26Lm1TtAs+O01rZWT1A
r/p243ZNfNt1ri9lQ2RUyI/jEiKZzO7nAG6Pa7oL4NbrFg5BJNzj0Gbf8bPKx/WlgUpNjNatRWjr
LbTfapM2IzCAEqojv+JU696617QIJ3gTnOMYcmptiewz105qD8ZSQQ3l0nYHQVU/Q9/TNwG5HB+D
eFUPaOdpxlZTi7vOmKuzkKIQlGn6Xdnz8wwDZWpQUz8YklOKHDv9yQ2jimvb0h5wvw5Pi0c/cjCc
+gfC5VXm9OKjtnJtncXso+b4PBW8x+2QxNqL1oVPl7350ZfKK+2XQMu0Ld2s9IRwR9xxMOGAi7zg
AxMZ8l9eOMVPhXQ4rp+wIw2HMg2QApLwjUeahoZ6CPmJZGCazYdwx2RTpXVzZ8IqPKU2igRzqAiT
yeoH9VD+Pc89cokXSivpDpWIT0qJF92PJR6NWi/aT4vYVCFf2GJSizje0R6NGa8GgydCExwr+UJO
ZbMqGOX/yDkqdX/QviUaxoAQ0VEb3kXEo5860shoYvP3EqAT1NfjmN7LoDfxCz1dsljDybihVd7c
Ty1SaozJcmT0qh65ENGy6gfDeJwCoqPHGVdENzSnqa/7L6OLykE9bA6zbSn8+RumtXYz9J19S9pv
dJ56Mrn7wI3elj69VZ/Fr/w39PrWVzfC8rsUHkF2Oi4pAy4YSHgOOGO4VV9QzUxuFS5L8zi0Izq4
aJj3XRraX2JcqpevO3DCnUe76lugc672TH+8dU2tPAcCv4gdt92bkRsntTcqdR9xBFC4y9Fog3TO
94Y2lUen8L1HsLPI1CtLfO9z1Eh+o72nhGTCCCxxDdlGdGcnaQxGCc1N7j3OfW5/nzRCWqErafdW
ji2oqkW0AzvUv6IvvFX7ijr9FwCA5Jn+grtv0VqQgsSl24UxwbWNfQyxf5jmwMDxsgzbxYmmE/L5
8B5ZB3E68v2ohdrEKKfdeToHE+6JAagUT5PPV4+wwpv/2y1tk5bgv29pfzYfbfrPTe3Lk/5qavv2
PyxD0KqGh+nozEjZ31/gGEOn301QnGPRw3Ytz/SuPW7oMLplerpzocRb3PVXj1vo/1FP23R5QQxE
M72444///i94NMLWbeSEvovd0uat/XNPO7N6TZ+DaDgXg+gmcieIgLot5EAX21p+o9aui//8tlDC
Ln01JP/3u2lERBBgWPaNwDGbI5CTr18qUpx6JqJZUmBdrLtVDqE6ewxkDl/mI8RxzXFfo9ZLZVZf
NL6UXmkei2Uki4VzLUUV4x0z0pF9VasErytTyuYVxZrsLVd4uwXdeo18QALj7Bj1qNMPe/7sq8Ua
lj1El+fAi94qmTLYEDfYETvYET+YyxxCWyYSNjKbcGxIKQyIK8yS4cUjvjCTOYZ+QtRc5yf2TUXW
FD4psuYCkB5VqVMiCLSVPjNrD/MXl4jEcYSwI2RqYo/Cp0JBfmPro75OiVbMZcZiLtMWe+DJc2/9
MDqH0iPWOl5n1VsIN4XMatRhIoPmLvEQCzlIJdFRl9mOXbzomIajtZgTVApGa2/anSvzIKGnAAmr
ihczCQ+tY/dHoQ2/RgGaPhyLLykZ16CWSZgMZNak3a0iD8ddZWUvIT8UzV/kY6RTltbowTIgsRIw
OxGHtgbkeizuCplr6WOsLmTSZTEDHSH5cvBQWwmZhrkQi+kSj+lTZ0fn6eEbbeBkOz+60MfkQqLI
LaOSCfBI9tBEdbTvu92SE/YDT/B1SIwvi1PaOyGqfevmj0vlYd4lu1PIFE9Ua2R3MwZe+SrjE6v4
ROinR/inJVNALd/iBFnP9DI5DmKiQjFgpJtgJD00c15g05YIB3VnJbiKrnqZNcrAcg3TB/4J8IzC
gDWin9tsImhGIO9KK1QFxAik2GWmioxc3f8YHJIhiyoydwTKoACnsG7o3xlh4HK0PzSXkXKm5xXV
dibGTVqfvSHLN6TEdCsjbQDmZly747K6r3Lf2VAc0DikYanHjrhfpsK5ye3+5Foyc6Gzjn1M6XgY
vRIKbvlSlC5RvGZVQ/cexl0FYd/JLUDyOaZn2MnmYj9NMxLWEOUiKQxCItv5C0wNV5uG0ZCLegLc
X0jqe0D72NETyPHRXQ7DbmVk2sFwMOTwVqONUbufWZN/RnUPyw9r6SDcpwT9Lv3veR3Z5GdVztax
Z2w24qNA5rlymdxtB3OGdWEfSWv7kQxTsLW6R4HQc42aZMMMwnsEWQByIvtGSWirG9MnePT3aKqb
g51CeIYG8+EhElwD915plvUVdIq97kd+KxyIZER3yDM/J6P6Is+vK9JdfH40AaO5uPWBhEo74dqT
in9tFPq+mILq1AXxLyfNnzg9bhc/TPYl3ZYtdKe15jgdNXsTcM1W9NazWUADSpn5arp9geSqEl3q
aqhBxWvMdGCTxOZD0jiPaaf5kLGimq45kXtGD9ncMQEzavGDmw77EdrYynD00xL7JBCF4ga1MCPE
ZIK9WjDBKPrbxEqfu7z/nvDvEtqy4wSAXvpJK3viovDMMxQ81dQRlvgVqSUuho75flITY824Bx5D
1mzim3Ax+51tUb7Rk3E+Ayff81l+oKclKSKf7iZ48WvThO0Pwjrspge08jHcwpZYhtyK1276laY4
khe3sjaxD77b9T7dWh9RFB0mL01kNchFR+o9lcDwdmEG32qs3a3dLzHO5HtMovABBods9xTynWYj
FhRLOz/Gw1jcB7W9xiRa6fjOAV29w5cingvzd6jR4NeJ0ky6GUaWqMZV7pEH6C1QVZefVW4fyFod
GQe5xdYU4lsFj6ntb5t5m9SNtSHsB+DBHAAez+0HhMu90bjrGKgsDErkqG1q5yAf4yfDwWWGanTt
9Q0Nl0X77AVT86UyTAavLTGZQUweNLginI7+QxFsgoEpZVYuDS2iHA2oAAykzc42mnKy6HrKdxFQ
mCWCAd8Laz0nwU7+taalH88IFeZtmvwwQfBSx75pKLysDafAnlCSMDEOb5yQuDUhobc3zmVU/qgo
bnAxOGN+peMZcdKNRPbo42TchuXZT2YIS+Ov2ESVWOTNz4isTSTOhE2Y3a85mPubFl15gmwJjC1C
GiNc0KB1v5Kpm6jaepuOrJlzbFdvjEy3qYtZodNigIsOUQgoAiYAEN6vpcstdK/2akyH8Nh2tGty
agxAEIj6xC7SZ/a97mrOnUXNez1PUXkbCeMTLu9TM89nqkn9kRF3cR6CHQFo7cqH9mR0As5vag3w
gnxOtfH8gJ3kK7MVDWq4z3+H2BF7cczdHJBF6gBJnMcA+y29QSCzXjBC5bVJpu0mmBj5Tz8uiPSo
NcYOJoHuC3gcrHpbMhzeuxEUGmz9j6AO1uim6nXo0nqAY74yRXwuiYo4L20M9uXFA3FwwwXIFUu9
dvUs3Kaz88vOKBd5YCJpOg3grxq+Jtt9Ypco6lJOeqOeoFYrODrN8JyOtXYe+uikV+Rj1GTXHgTJ
TUj+KPbKNJy6nk9e9zRWjDJKqEhD5cOsyHyadfyf8LgDgozL4a4HfLahIvmzHvytL4NURqd6y0F+
rYek+OUPBvVpvd53DOnWiw3o3+/Cw9C2WB3zYTzNMbYZiowr0QxY/gHOrw2M1GlrQPGr2wGplvUc
5vEpDmXRO0XvC/HE5A2vrXR4YByJ0WqKYgRqEdFhnI63kPgOnTd90DWGZV+CCgAD9DO8oc3vHtqC
Yk2J6MhEyLafWrc/MVZwVl0mKi72ONDR0HebehLlOkvrTyOTQzyvOwSak541PT+VrXc/dyYpM6Ro
YjyE4+do0Pol2FD4y34m7vpgTcStdlieEcuDu4AdTUGz2ugzpozMop7G90c4jFf/RJwZreiiegAp
XALRNDgE+cwUrLYtDpS6BlVkacm+k7KqjsqaYRQI2B2dA4ioUHLK8p/ubKXniUk5ZTh9jH8U/JL1
Ys6Mr/Lx6NJD242ZT5L2FMxnOlHWzgPtDMSDnpFDD3CuYdfQgsBAEKK4TFL6TbyuPy6C/lxb73S9
IFdlxADQCYwS9qQ/ai0+F2Al3Q4vAIGAZBsV8E7PtlahSsQAtxJOf8sxwBgkO9YgrLd1SKwEwP8f
bpv+IHzok9jEL0E0ZetKTAyZ+/5bHS0QznrPvmmSAjoV1/etbc9f0TAmB6fIp9smsJ79Zaw2REkY
GB5WdjD8oF241boo33BSB4hBE2vVzNGeaxj13phCiNV/N7vQvvfhsOZYgvdOpT3nuVc9EpcdB/bR
qw2SDdEw7kLfuyVvo9wkBhfyJayGjeVBQFyssD+3LorZRK/x/brNhhRD7ZTNKGCykRihQodw5WKB
m8coXzcLY3rkbcMzQcf3ZdPcpVlEMIklyoMOmQJrzdrUA1AREd70Lujiu6Qkb3IhZW7tUmODnZoP
a72iNx6VdY9Pi5GN5SCMSIrK56QcV2c9CQfajPVP3Ud80iZWfVJrvTneW7ZuHE0m/bvSHckucsk9
GSO4+2E5vmpQGfdjOp+F3dtUTvhj23F3mJO5P45cNleJlxX7RB+0LYP0uylPraPryWG7C6aFmWN1
MEsi+rQwuJ1R5RIRVNm7keiFRMzBgQvFuSFS55SRUHhoISbPyRAcpjRwV6Pu3kwuKr2UIFQMw+5T
NgBn89FhHoOk1l9yz3pIDLGejLnbpmYYbc3E3c7oKQes4qe+mhIsNt5tzokE7cq5BZD+MMHNsYw5
OpOb/t6RdLnSIZIc0ql8rtvFO+VV/cX2q82iFy5owqdW9xb8Owtw9iWvdx7hLFsfE80+Nh1wKnqA
FtJbEsyfWPnhXKDAFcGuGABeZLrx2pmABBtB9kA+3o1mUcK9OYdopNcLna01Dh/GCXKxjNFfiz9u
ox/5PQ4ZcQRIHG6AFHBZhK4R5iutoSunbtVh7+akWh8qGTShkiX0rIDzft0eJInaMeX8wSTPZ8jn
elsU4a9EX5iuLdLYrBZlHs5Sf0C2Rm19xDD9104help5NTYP38/lqrRMXLa7+iOsrGXrSAOGkUJA
YIaUTYfYRv0bYfVQd6iFhFdpQ9gfejFFw4kTuX2gfrR2p3zEbSa1GrmysqhVMge9bW+0r5F0wyj1
wnUxStGD2pw17bEWmA37Fkk5BfFQsip/V0TonNiZgLj7q0ji8gJNjcMTqOhFJKH2RoCGpOf/bd1V
a76ID6VJsvK1hc9YKyCyRrbFGz9cyDU45yrH8CKOULoItap64nUaU+GPtHvVDmfiAQyjaydnP1E/
UBkcfh9IuJaMjbAGQ4eFTmAwTWTmG3SaupsysImyk3SCSNLG1UKTX5hzTms7MiFNMWLEtUJ7AlGZ
L38qtTblFlDHWMNbP4U3yq6vtBVqrdJtqDZict96zuBb5a93pLiirPqlPMzesob1pR+UtkKJhdJC
BjJftRaMT5YDOW3rSVqblK5CrQlpjbKxaSpFRfu31CJTRkMTVpWUYAT6puvyCEwAqjh18Km1GIOf
5AkUM1bALF2roy1krGNs1QdXKScY5qNV4kr6rvzEnTzUet+eqgMtw32UGAS9yNyNq2u9klkcYxvc
UIIt9srIvkjetc80FGs4rW2pHVLOdSUoMv7OzCCCAYoc4RbYObqdP3ePtfJpKXVTcg3sUNtzRGc/
9aH0KWmRHyIo+EtUIaUh6kalsVg0GbLUFH5x7nOm4TF8ght96c9M4iDWSoy9xpRhGwX5W0TMAZ7I
a5qIXJueaD6kN8gpaOL/ZcWXni+lhEoAzcO4c27qemkvFIAm9rPm4ImEU4n5ZIvRyEj1w+x67a2n
/FE2TZkY6EpQP6kF/+m/1mZHsgqu2+puXd3oDylkgpk58t/PA9CnL1u13fVm3rz9sbeltfIj3f6p
kqG6tZQjXlaBD9BOh5J4uTEZJK8EhAl6t78fSQeGL0Au1Jp69jBxHaZ6A6RXKivNpN9WNoHcakuX
+R5qzbeat7rv3K3aalJKbQBJ9QLDBVbtSsNdkZQDbBKGs5dnKAHKH5uOUex9h7PK6DFJXV13b1mt
tkkFFFP13SrJwjV+Xd2mHMZq7V89JCoX+zBImjqw7uqGMhM6zdIIUMWGjXNwKXgyzRbYaSNOnmj1
cJ4rjoYi+WMMkSIKqd6rZ/M2dhNn508P5WwPR8TyxOOok5MvDy9PrVLGrTdLzTWhKx819Wv28kf8
bVUlUXuNCjgcIGPLkySXcJalX4hDisNYhSKjFvW2laa/cumrbq5vX22ixEGSJe9Qi6iq35exp/0j
pV+KdD9wykKt/fd2MJL24/Uo5tXHkQu1VnD+nNDUo0si0syEFHf5wOpOuyVMjoThYjOGMzO8mdqf
PL/wB4qag1qlKVgi1fC6tTK+KSR9Ii1wanMKEfxefHFd9hGNxnAcRNPjLmRBzLnDuUmujgYZoGhY
/jgI5aYjE+vVMWlTf8OEIx5+O77VahdTCk0Jxl2rzcpC95gh2PjtcerIhqB2R2PD2v128KvHXF+j
NiqweXkFjky+LrGj/J+KSQaoCzCO6g2qp7RO5SBydtxq5enjsklUnEEiJYKx/JNHcu2PTXUHynx3
/X+7kSJMCwff/z+P9z6Ky9/h++blCf9L35dhu8LXdSkMoI5gYfn7q4niiX/QPKHE5XNpJRLSIPb3
f3N4jX/4LmG7vmXg4ZMhvX83USzvH7L/YXhQivD4GZ73nzRVBDv6vaUiXN83PNO2XcPyDFP8mcIb
jFo4RIVtHwG6bFxPzPhhJiZINrynPLQ/rZ64RO/TG4ynypf4cV8gLm69t9r3ih09GmixY4i9XQxH
CXeqGu73rWQhtWh4yMrcXhsj9E6CTJdDQbas7TePlYEiuho8qopjbq6XwEzBp2LZjiP/uCR3ZWem
zAmxvdj6e5rq0dYFVrdqiUPaM5mKDjkVCjRi5g0Ab3P726/3cGkn/b8Cx14ZEyf03/8l05b//EpM
ne+cb8UEqmmY/9xl8nuvCYwR0SV+JZ8A3pj5UKbdkf0970tN2zsFjH6EoMF2Wqw7uroHc0m/aQZi
56RiMDfzSbvKT9e9X/BpwrNfoQlsE38lU7R23qAh7PSdt9lFEPTv3zsBfn/0yIRHajMBAQ4tO9dz
hGy//e77DGCQVw4teeLnAqosMqDAyh+hkwL56vxyj3CbichrAX4IYjaxfrVbA7VovFe8/+QNNgQe
TGEmWZcZxaPS3DrjfOhpczsTo4OECoTZEicMynSouFRZplavZEupDGlCtXZ2gmdHcT9Z9oa5PMZG
jVRVa37mNgTcKuhOdRZnyNshnQ7hqzCX23QUAyG93ps5hF/dCn58GRtHHc8ksAsIwBB7HO+Bkj9u
5qrvd7Gffl3OpA0sB20wj7mGPin2FmetQUcTwIktf9qkcSTLZ59orepV5AzfZ0ZgtQebnucxyb33
NKPZtlIRbziDj5jgh4oIkpHkXhLMxzDDnxnhRcuE81qPVB8MWmirkkgbR3uhESfNXdp3UAYaXZbO
vo/A0oI+Z3IwwAbqAjVZ08/1yNHCDI8yoO4eZ+E8FyaOmGbKoeexE60M63Xci0eRF99DsLgrE768
mxQZqhbjI52fp4GkyXQSH150NDwiuYK6e4ht7yT0ClUhwpVVSlxGmoOdzpL3ZXG2vgRUlI0Am0mg
Nmb89rYWi7XTI0a89kLEbVF8LOmM892GzYYob9MPzVtFzuOqHEnrrXtaYHWJ8lVQXm2iE4EGC0jE
otgAHsI8nHnWvRn09RqwvBUYcFLr/jEFAQBs7pA1JkZf0Hhk4ayyYbrJ3e4zoCdlRwuYvEXsorj4
0Jx8YpcwdQN9wI1aLo+hhxx6rub3fPjaAMBZw09/AXj4renaTzert4A239B7eojNix9tEj+aUUPB
K47vm7TT+R6HV6eu3smk0EQAys+dM2a4FO69foOM7lQxuV9Nunhz4xi6iXlb60uzLhNzH88BHISG
RkhlhHu3MvBGoNEg18+TpIT5qEf1DsYwfdvhfh76fWR256hs9h0JB940Htu0+e6ajxblf+BQX1tg
sAw0pw9NMgD7/ia1ku3S8LN4IPVLGlIT4TrMmWqaPO63CDnGRov6o432FHQtnU9dvHqp+5yl8Q29
k3NSRToF+iRHghfqh4JA2z6fwSOWT4nTfpRm+w5/aS9Cmd2LWKqI+m+dB5qr5eVAYCLoPrQGzBH8
vQY518nG9QNOrM7zUiJRdbPP1vN+BbyXJptvCmF9aG1UrU0EzxusxgAp/Id4sN/oet0YJJikQXxK
a8qOTf11ogRQD+EDKTPfAcpXq0J8iJkMA9ITNnipn7ykuk18aDB6SByBZj9lotlSKWQebvrkAwdk
pS/5sM9D42fBP2/lgTVhtJV9pdi8c3TGZYnjBvyHAKaaS9nQ9COpooWT1Lrlk0tgsZGm7ANHE2eN
mfpHZt2XBczOHtFpPjzOrvcQT+lj4sx3vqUdKnRmRkU/YmbcvHUz2he+/z/cndd23MqWZX+lfwB3
wJvX9I6elCi9YEiUCO8CHl9fM4LnnlSxT3V39WM9EANIpGFmIoGIvdeai1jP9paQFPyhUWWvLTrz
Lam4qYhbmig/Tae4aGX8xERQrN15eqlBzQMdBe4Tjvr9x+tmQHBDF5c81qFoSUFke/ii7QfgRKRh
8VMSRXJEdL21SEIzZrFa7IhZMVjIZZh+E8hGdF9ITLNm1dsO62RtPMgdaeC9ZqSeuFPw0+zCx8jN
qbcKMPNgCS3f/+5P1iXyz2EGFzqIdmEzvC5HYgPQxEvEXh3uq3xB+ESbmqYnLnNNR8YtQ3VNyvWe
S/80iR1ar278HI6OcUiT/giqwMYw7uL1MqIdwq07CkDHsjO+Wg48AAHvxfNuXa/6GgUCJKjzCrQ3
BdRkNxv3hw7VfIP59rIkZboqA6wUfbSO05hSdol9ue5JhmVC9oxbkWKzEa+BosD0DnDOelzeMAAk
IdevLxZJgXlukD5dmpj5besur8UXCsP3rgysjkrvC1kMqzRrf8UJrQKSlX9ZcKeqTgZasUL2VUHl
axBq1xw0j7UdkNGMk7n2JV/G+m5SEl/qnDY3RNCY6AdOISiwpgJgwrxkKzdbKGsuwzv1gAcXLdwU
FT9dfdJPk0jHA9BcGsMY/6JkErvKGuqdOTt3UWe7W5I5jlXeP08acJoIEcXe49ozQ7d0MuOtaARt
0bDa0FX1wdg537KpReIYmj9qLfyKNvrGCiFNlVZVok3T95btSgXvTeHBFjFNhyaAmLV1P5ergJn4
TW1m+3H2n8iMIUDEey38OVj1RRBvvqd1AtB/2fauY/1wGIhAht8JzUR7YU/9uk66cpsJ75Ys7mK1
9ByKdecSQsgb1K3IXQc1ZxYJ6E86QUvSpU8INgnlOXLs2uruYlOHj1kE9Y1bJvqZTJdfC4jcZhoW
/LUyf4QDXgMbQ67KaugB9esOaXqjW/3GbUA6r1Hpq9lqt8Wc7snXO3YRUgeUAuHWd547AlVovwHx
ygfULd494i++bHv8tSRAPBtz3puz+RKLttzbGkGVBtnRQBlwVnAFjfyT2Q23k74i2plZoWOtQiQo
PuetcOl+5ORo7x0OiZudk6dAj/qvi2+TAV4VcOLMy9jZT/nkbLwu677Jjw7sLLIJvo/RcV5Rkv9C
4E9nJtZfRzSkjlaOK9cmU8oongqSAzjQDcLajVdPmPXOo5/b2fkvLDWQsRhtU5CupC3iHOTaPe3d
7zYXxPViW6uRhqILd2E95KQgN031BYvOBqX6bew2x352HzVq+WktFjI1nhl+nrR+eg6Jz1o5ds+p
aQmOsKIg7EDliJwX9e64PNL7kXByei/yZS3X3plZ8OSn7u82xds+T94XkhgfBt6ha7dQ/mzwQ7fu
3NwBkOIftwnszPG8I5jphE/USBDk9/3wcxkKmu1Z3+5FSyKga21d5ESoCMYj6GHvCLLCWg9j8WBJ
ry+negObQFPWZNvN39D/9qd+NA6TZk9rK8fYZDokc5djAm9MJIgM6GnaCUgcjVIsShmg7a4tdj51
ersuujMsp/vcM6UzOCW0pzTpPprWyRCk4YoCol8/1JfMzp8NWBO71GQGA6Pgze9SA9PBBCcYgcGS
FC/4kxkraISFxbb/nGaxS/hCy9cImjfM9CcDw0mZlNvQAQMInPkSGCOJzGV/CMrgdxIJQnsXICV+
ygefofC4zOZi0rgUI3ZgSExFKG6nudcfy3LiQhglD02RafssgOoDYpdmRtG3NLDSFRiNKWrxBBPK
2NKwpY/vksBpGstWrzH85UDyG49Ok0089gx1ZVVGtnSIFjde0TzFsYcmAz7aZojjc5+bFFYcfh5a
Q0S3iyJpDX4hP3QqIdSSYaFVS2woAjVsMHKhS1v+dVOtGWSPChfKiNo5ymBSTUaUqp0fD7Ducxlj
2kr/8fUp1NqsE3zqDdp900OyrUadSGPCvlYkt8TR4h61XiJth4RCLrTUdK3JYFXlA1cL5S1XT6Q2
68m8L2Gl7xpZv5oGmf2qVjM9ZH4R1uvI9+GVULUvY4kcdcZ666WmdqxN41gIjQar5zX7ZCqJVRCk
wTGBi05cPp48O1r16Rw+2w4dRfX08mnUmnqJCOMreVjyxlzWUnzbgBYYcmKKtKwpDiT0oDAgrWsz
NeMlaSPvOHjjtsH7htDcKI8B7rNzGFD1zGN/uUU1wIzJcuq9pbUHP7GXM4dMfEe+R3w3+bGx02bP
4zzQltu8Bk0no5Vv4xDF8TSaYJ8iAjq8cHkaJy4KE1U/9LVRDpGlB6wP0QtgczOAR5udje1C7UTc
7Tw4JtGNZpEZm8hucBlTTl57hWFRZAeqVs0a6e1+w7gdaFCbpfpdFmtbEhOwa4A9saMguSSx+NIV
2sQoESkZ5JnZKJobvbOWe61g8OAX5TZe5mCnAerZZYTo4S2aoss4ON+oL7wtYsmOdFwPXB5CyuW7
vAW+nRQOXWSgFo+xkZ4ghkLKgXNzcVvODyWu+m1XkArSxk7+feGChFqOhD4E9edGnmdtn4SwJhIP
Bbn3ZxMFzZaexJNtmNPNuDCZ0mXoS9eXqKIpdcSuiO6MiWxos0TkVYf2sR3C9AH6ubuK+Mkw1Ch/
Dt1lybTgVNlcwFqtKM+lwUgMunX7Es1kJsUwfzeGp3GiiIf81fOihyq0EGpkZAjKwOjncSnfrYbz
9wjinojN7gih0iK2ePzWZMW090YyBzlEfETcXclkPIoOYFwYY3r+eXQ170yyYOCkj8B8KZ7k5StV
GKZ7dTDf2e5wn2VpsM/66Cdgm/lYV/ZP1B/xGTxCtp1cjLp1l6S3qqesWaNN0ukEBRBg57w087Mm
9QoZWsiNk9MwCAKfQLG2PGqgeUgMJP+nad37aRZojjJ8XashZcRK5pd5qeVi0O37eSRTJg4MDGdL
Z74knnuf1WNxgBF00yJiuA/wd4ypkR98q2vP0TS+5F4OUyHABLF49/6mLPv0URhWcEly9xCjR0Cz
Mj/OM/jxVDjGaazt18RFUKoX2UBr2fKP2Kq71eiSgVUGXFX15jVkNLLhImYdcbIFx3yotnYh6tu6
cehYFpFNvAghO451H6GwOWgtuOUsyDviGYGzjs8GpnTG6C7RT3F0Z5oeJrfcrPbTEJ0Suyx3cRH+
6oasfjQmfZOWg7efY6hQC8FUR81Yvg3EWB0SmNOTXiErzM7WoFdnhyMXm9JO062XIhlOMX33owel
ZufF5ddQeu28sidSRLTnEcVHoxfItzwOiGFB9tEX0TmiKuOt+ISJmyzD8dbBZXf03emBlNVgVzlL
S4k5c4hYYh5vOPQ4utaEO6DF2hmwdDfQWu4FueJR3/9O8y6+6ycfnoL1ZQgYyUyL2MMzEg+CIzdu
ouJkRITE9ot1NFCB1rhv18W8MDhCUEsdIvluofd5xBmM0iI7iaKMHtKZpAMLUjq1uJIJSLGOl3xj
ldq5hsKktNNbG1axnge7IC3oraf5iWoppZfOmygorCJ8Q2d7zPrzioKeeHCS4j5hSGOsQ9+e9i7i
E3RvVr2Pp1I/x9p8x3g63VVIEI8hrpCsD+50vR64VmNnibz5NswW8yRyZCp6YQbEzAbureOOnGVE
Oe8RL0Hoc2VXcHztaMneiK+N0JLnfsI+TZXjPkScY04MGAvdedQjTI9LhOmstDEzgknNSIBmQFQJ
Btljtims1twSDkgA9+T/imTqM82P5jzly8Zzlp1Zdw4pN8OujnxKa679MgfIgzAlMj2iAjflaXCo
9X5Yi668iOxFmOmNN0jqVjeGpznAbFqfi4q24JKDea5a/YGa5QoAjo3ueR4tZgUNrmlPLtRaklxg
XtF6aYidWgm5OokLU2Dsy3GsnaIhxdgyFIc0qKX4gFqSJiYYW3DZ+/UMjG1daLV2yuPmvdSMedtK
ikNKvXhl6EG/TTLEbghGMXV/rCaSkc2AJj8V5DmVox4Sepxbm8WnR+MyLqG+mO7GKVtOdsAEvivS
Yps73nyKW3sTez24tHD01+omtZjb4MtEv2uXddWILCcxlxMt6eGv1awie1gfsrVeODpUdRZqzXQm
+q1DN/61TcgIKVEpAmblsbYF4gK1VqpgdOX1dqfIYr5Tfti/ewQZ62qS+Fg5cFGeYTN1g40u7drq
tlANXa67Xa792OwzElKEuyZazPvjseoJ1OL6gE+bui7bvKMA+ChQC62uD2k8xrMRYoHPT2gA3aWz
Kr3MH6tGTcnWiaNic330H3dSN/qaO6C7hbbx+R2o3Z/+v8A3aqbAGPjUjlgSNDsTBPv1BT494p+e
5XoXY+KXiy9tV8vRIifCaGXbU74NYcQDZHJRE7b0Pbdqt2pqkQbDm0zFI0A1MqKALjOpY+FB0ztR
PCVuWm378saphRaPP63a1kQ/4JYqyP1FfstVdNae8tJ/dgOgXaY8AvhdvQWUfLYOjlV9yyFenWhr
sEORfUKBYMo386cAvDwJuc1eQ0Q7n/NWUBSgsfDhbE9t/ftULkcxjL/iohp3MjUILVRvkvJQILFl
YMEFcnZMThkWoiGOqQT0uXCGFwLFSCLL6ieyFd9jxPSB02wiK7hH+/oDvAtw5CHDguW+i37TDsl9
g7GMEAswfLWbHJl244RCa0qrAJep9dNtMY5S8OlWOrS2nva/uwAaSJf6oDXTW1YgjV3qCXev1qM1
j1APi26+sSrtPXQZAAfGUznaL2k2PsfNXG97079XHQRCAqnw5uMb8uwNfpgOCXT9Vdi/MV0QEOYP
dxBoEVMdB/j4vDgewDjuftsyDtKazl6c4XSP9qYRfTfle0ZQUrfW2jT8s+ekIQPEmFcbNx3jv7Sf
dlNfYeaMyictI354IroMI0HWeKvSse9Mp/+SUAyLKabnzZdhdvAltrSqbbJ1Eu1X69uEbrbJndlM
T76xvGTVMB1A7gFzDqpLJ9pDrYlTztgty8LshPchOhTB/FhH7nA7hO8egkLUuVmCVpYJcti2q9YF
1R9ZOX6IjnFnbtlEAkLOB1G8Gg1mA0H+Mlk+ioZx2flnwWBrXUMC3wTUIYJmsdYe56S1nTL8j7Tm
sWte5mwe302mpjTSkOdDdBt3zRQejT5E8jkegiG46UokTB1EicS81f302SYMjeCU4MlDZzfD5keW
2Q03jY/GPJk3Qfd9GFub8qb2NgbNJRsMAlQi+0udfqnN9OuEGpgibG/t/To9owgrtsE4kqYVJ4++
aYYb361/Vtj6VkFLGicnkr2VWsQ7EKO5GxvX2XH0SIQyhBKEQ/MGRIomW17rvqYJUVgVCVi1Mx0s
MiQz3zd2dsVAPpITGbeqyHkufgkNKOdiDtW6PcAECBhEowwtsjZcLSkfYD2W1J9m5oLM1E8+WYLz
Y6Al+rpe/F9en9/Znt2tzSnM1uSvcDCGDyaRFmTfQvempAg7FOG654QvSeXtS739wqTsyFwCY9LA
d2fDb1xFtnMPsRlmJDEeq1As5yrOf1cJmW7ZU5UH78TRYfmp6hOW/gQ1sYQOBeb3FsPaym6nzZJh
xrGpqOJPKQFFkNWS6va08ajfm1+rHIdMVXgUgnIE6k7r4umfGjDsU5UdshqgC/2nye59aAmgwjw+
tyDKXmey4npyXykU1ZAsCYGC9LSZyu85F7mdKX9rtVswaTnVjnEr/8KUhOecoSsFTmubdVxfNUdg
vJw404Ba2gQCv0XW+4h+KNk1OVUGsXBxrKAD2AK2yKQTNpCk7rqKF9whebXBq0OIzUIEtDCjW2iu
FHUo/zJCiC7S5uUGJfpl1MJ5xJU7H0sKxd/IrHTPJALGu8W38ENMYtpUGfCwBVKI8LNXQXlkaxWY
tC3RPIW5BxzGzu+ydqHcpL0Wk0eDauR35XoU7NzvJr5w/l8+SCMd6H9hgmC2IoHRT4M9f2+d4E1Q
D+HbML5DoReTibA+XKXL9LujDymy7JEEhK03lv46dKMX2ZCm29WsSNMiiMrN92Jskq0rieVeBqBh
bGS8e8iQ3siWaYUDPgWknx5JyoTkUhQ2gnX59jvyFfyGkbqwHCp5yA6bkBmzzXxwslxeEGFt6+j3
naaN28ElwamJ231qzhHGq2NLI03kBYegadPzs98Hn9lw45ydQbubZMG+k7/Isj/iGI82Zp+4IENj
sqS0NzNOL1levQlZTzfJnKT7IarzjR+AvIROibZQS/Yexv+pq4+hOb81/IIEZWfNML4MCaWbbk6+
hdP7pM31OiutTVuJ29GgvatR+s446HRKp7r7nlEy2NU1rQMqMmuARrC9lvLAzIlMLCYz0Nf8aiaM
ExiQTQ121SfOt8Sga5xmb1ZuAtnNFyqCMNbXQTQ+LMJ/yziH1prz4mVgSxZ+DaZh3mnFMKECtX90
LSmX/L4FXC7+p7ziQ9ew9YSle5dmhRSpgmH1CQjm186nD9oESfQpxZ/AV2E/01ir12EAKGLEJLMn
OULsikB79PlZrohQNtYd9vmqDIP9ZAXZpoOqpv0WyB2pG9DZ6R1t4iIa8RuYmi9ZfpdXwbKZlxH0
CYmiVm3e9D1a+Kn2toQPI4RvtnU/Q43qbwJdRv+lDJKahcGBmUcH1fD/nwra9rwAPcJ/raVB9Vz+
fuuSt777U1Lz8bC/FDWe8S/PD3TDhZjkYjSWspm/FDWe9S+PpBz8xyhV0EZIx/K/FTWgtx3HsDzC
BAjosKR3+G9b8r8CX2pwMPZ4hukHxn9HUeN7kMP/k37EJxMPJTViGg5rKfz5zwoMx+RE6FLkOYhc
P8SMIRAnNxc78Rg2LGWwdrrutdPeM2FxDA78VqulozHGYCajkUubFhZporX+GoHMVyo3d3rHxYvT
wSkqodkOzfvU55fBx9ci7UpJlZOHmBxzXSuJDZXXRWTWXDaw7TBPJO+WaI+SxLx16TIyKZcX/Ho4
EIzl1oi1B/BZXFcs70c7ZS9eYD4AS9ZXejRCJ4CkRY9l64QjIbYy9bmB+BXBqab5UlzGkVwQ4wcl
zJr0cYLVp5cQPfzaTOwHBk0YaZ8Fo0JtIWZjid9j4d66TvqzH4M7wBw3I0yMqSPNQcf3YID5qDsc
Un1PTBXVu9clrp8h+D4OYfOtzcV+1ifmmSA0gPB8sa34vveyd0LAEyQM9StnhfcqwjEwVXzMaKoe
3NqBumpczJLPKYv4nyNPvNqM/wlWsgpzH4YtYJPytqMtqRswcx1gEEH6yjSYzhOJBxCuMDuXwCbS
rRD+MdH52MCWpwhMxDYNqUtybmUazuDZy7Mtw4sbM2Og7bp8q3aG4JauU1w0a73hf8DCYK2Yax50
yaMwx9UUu2gmdf9oT+730OveQsHjYDlgAGL0xLz2nJTop+LQbFeuOlK0tmHk/t1wkfDZomZUQnYf
+u6j27jYqTL7AfQWIeuWScnAP0L/9Vfq2w5b7ZcNdIlitOyMd9tm8r+mPSEQ9Hp8Bkv5Qxs1J4dG
HfGV68Sl05zVlECdERYUjuQW+Aj99vG2L2VeG5GGfSNaYFcuXzwYMa7oBCp4jCdwSLy31kLYbFoe
qiS6TTwOHf72nd862JIBxHeV91V0/kCzK3oLcy7fnQieU+hvpB/eRBb1XGpyXtyT5aGnKQZIBGV2
hwbM8OZ7jWKxKd4McmQfTZK3jVxKCPpa31jxpgnccO1Qw8FPtBOel3DRO40+5Vmr5X8dHcrvIakp
MEbVjyUk72Wtx8AmGgwli/5ee3TkjNl6IMQmgb4S0L2MviJMv80Svl+SNKn7PAyJwFxpRAjCS0aH
uDQ3trR6NiVvs95FqR2v57CejjKpZ6CJjatpg3LsMeg6htqP+shcSQ+8W7MqxrWPtr7Pg99ht42T
4pF+1dagFpXb+jvJs3j7iSFfRU12zKlvkqbu0DfK3qcAoQIdeh/MbfWVmUEMVpdxCr8E/SsSuxPH
6ASPRCs3trjYI4eIx9B1XRR8V1FJM3EZo1cDu9qmq5j76w3DMtGK1zF1jZV2xIdBBEDOT0zjR7cG
qd3UxSW0OBwS69kLBFKLOjtExnJasp9ZE6H5K9Ym459Vz3+hG9G7LfC9jTt7SZ6TZUKjYdyTwYXx
EWcuzph6WsUFvq6qODbwANgIz53lZds8Zr/rpz8RSNJymwJ/NTbhaylitGh8hZ7tPZvC0tY+Gc/s
odIVULRPgDhtcpfzKXgv8EQy99MZ823gta9exuu6HtACzrVw1OcLBY/bzPXS9Vjfl1SxgSQwM2kK
8q/rrPipcSJbp11zZJDAgzxp+I/Xudk62zpq9BWSzlWtk7ctcuOx962cIOGGaPI2RTUjOZyjYPQY
mPI329cEkCbe7YQxa43T6wej2Hdzkh6HFh1H3EybkPEKYcXINGztTLbXtO8i6z6Ll5PAgbG1Gt5Q
EH9pW05HGbo8xqDWJRlxhpV91W4aWbcOOnsn0qTkYgApnw9i5RT+TRSSJEjsdJBYT7AVt1OngUJe
7JVtZDTg0+zdgq+2Zr5VgVR0IJzyDQ6200IkYIIylNgJ49l/0XvnUGHmXxvOisZOQR+z6pHzAI1r
JcWU01uBSxuayzaK9XI/hmj5pmzYDkYJPDID84Bp/N6wzB0KDq3gq9DC8mLW4VtmouIwEAvFdUrS
b/5kjXxbmfM6dpT3FkIDdlUtgj3Fh59UgHjPrfM8cPFduxbCVdw6ZMAxILVsDhd5Lola8wE8QbqJ
gu6RZK0nXfS/AM68CJf0UZ80MYxyCJayX+oon4IDeFV8JYyJOxdv+yiRGdhca6+6S5jkEmTM6ba0
xbGxiI5RFywSQRPUZfyjRCyG66EF3xAGFlG7TvITAcjdNHc/CLB8j0lWTpf+W9VwGBhG/ot4NFJY
rQ5YsFnsC9t0tgkhZKCshrUfaM4q1+NzQycQ/DHJlpOzbzjbz0iRtCiZyZp0bwGG3Iz4t8i+5Qwc
Dua6icMto+0tgyOuU4v+Wyc+2F/wwsf5/IAXFYVR2XxL+sVb1Vi3GPxnnMong8qBy295GYTg4pTf
am3A+yoJg/XS4oc+Zl9FTboGEAAJFfMzfmy6/tux8af64fQdnheTejvHfxX9ANoyrGmwO+O3uKvo
Ogq6MKHRUKKcEOiNLiebIHOPQc+jva4rd0ZbHrDv6ljAyVfFuk/9yeiIr+LkM3rac0u/gxiqiMlf
bz4MPWNppmu7RZ4gQSMjEm25EusWBE9i4imUYJwi3Bg6U0K6FRriNB4BOKPkyI1by+N7zfHyUICz
qD9wOeTHY60qRhy5HH2lpMlPGlznhBMiwOTnZe5eKUxnCA8ojZWCk61jP+CD2CQGCNIAA9Uqtm6c
DrhjBrWVbOv6SRt5L3FwY6EC5OyWQ1zGEn5pqQNX8MDk0CVh3uC1rbZCIX47L/qrOnIC8FkcAWLt
A+KMS41pI6KhFRW7YGeXwBuzBVKr0Nq7cQi/JqmUpzp0mm/xMmUcSHa5dnBObqaYPGWMhZsu9fj+
dea/Rh1jMyc5KCl/+6OBXcBxa5L6wh9d7wC2GGKCTEO4lquq8b4UFUOlTGOY5WY7hymkV0H9dOsh
3XWG/chHXh5M6BJnar5/LZq56s5iHFBtz6JkyIRieAhOFghbWhTGgRH4t7gBUJURrtm25PYxOCYI
UGDvGqv8a67L+mMrn+2R3KMfERXAnV/XKJEoxBgnwhOYtaptnSzKTTlQMTXrJTzFVX6XplRZekt/
8iV3tUZDdFIg88rbdX6UbpPeGFajtG84PflLKn5UbaoFCdb9KdzN0Hzhiv4c/w5QhXpNFMqMTbGn
Ey5FtrRXZ9rX0jUSkEOyEjjOyAWGFIg1fad1O9cfzcOCCWNq7VujiI29nrjkVGRhvLHtJjVg2BDb
UZjlHhM0ke+lTGIq+RxPU5G/OCLId43a0WQcciTJaYy8sQUunRGdiMwExyq/zyjilxQux0ROf3uR
nePyFlMXBWszItp0NiDVuN2lxjy4FnnYMGhvowuhZRcNU+MfJPTAtsiutKeDq3VQOMun0PntTmX4
1C7UNdpgeKsqMVzARQ+X5SGPXXqnVkaEMyZsXuXFjb/XBHKerNBZJdGQHwHEMnkWHDB+q08YeEP4
m2o1A+nAa+Xvaiupc8xSvbfAw0ifUhkplkqKsVrLPRJjvOjs4Vo5pxUO9cn0vuEAgqLHwbpeevfV
0912V0nA+Rhn1snVLaTX120kfcjXy/hXIZPbwHh4kjojV+0McLSXMXak4ER3i6RLQwvdAglGADq1
TTYMcyRm01/2VWFemmrQziKl4xM5VMvkljkmTKeCCPjR5A+0mP1cO6tFK3d/bI412sUw3LkVtjMm
KqQPong+IycwtuYI/1/33OFMjZy5occgICuT8eKGsbeyTMcGsEOdbdGds+EHzrkpSvdjLbSFt8FN
aq3UbeoufUP7rl1OMG7srbrFkg9yS5C9nqindd/qN4bl3IRjOvyGrXOuJ118y0RYbnxHd2/HkK7d
EPTDeWxG9wZ/LawVRuGLPT4lXavddoVzLkdanI015meEWsYzooBgY1ZutFebzhLf0gtBWzMyNqtH
3Xwmi9u4tMtEOXzIK4JjZAxP4EcbcKEjoX5oIScve8gcLB8im74VvVd8qTF0bvOSAUJWOgzPUQdb
PZ927LnPf9QX/sHtYcjZ+B9MMZvZuu2SWe+6HCx+YH1ye+SBZi6glvtDV6AaNGVQY/xO2xKQL02h
XjCqsXSmJQNiOTvh6vX/8/oAoXWT8C/P0j9VC9BrmnPQ1f2h9aYXZ2luhcdgkomglWS/GOybLXG0
aHJPobHs/8+vLa0g/9tbJ7LMNWV7IPA/vTSDf81OFvRq+cw8UU4Y2z54nvKZIr5NDc/WD4BRo7V6
1f+pJSsTXxbHxH9ds7r9Pf6vm99T8vafXWAfD/urZmXokoqHKQdEl+66tk4a298ovYDKlOXhEaMe
4HHN/LtmZXnyQbrt8SgKZ4qy9++4OONflhkYrm+RGqnjIftvucD8z64hPQh023AocVAjo0NpfzoU
yIbMORzK9NI2TJsal1xNCyv4PsunS+rLKBAVhxibQaOv3YARUwz5VmNeuIqTttk2sfNmF0jCLOdS
jZzC25iTuVpYdjKdQnTkW62Yv+Pcak5WDWQ/KBvss2q19KHAbNVqH5biY7/azDxQCRqOBbqlmEAr
k/pybTX3TcGsMpW+abUwGEhJIAXbUGhKRGO/lOU1kGZXtfD+XlObPXEAOI3R/Slyn7K5KnBfpdR8
ahWfCkaGwpspCaPrA73MQgoAr5tqDdknNZp5gXxAjziSCy6N5R8Lp7cBwdnOOZPOfZVqqRaJ3Bw1
R9stSXtRN0EDm9YzDdh1M8wYRAYVtO4qh/pQVY+Y4sQuHCx07TZmp9PHqgfN45hNj04tuKaoSMxG
GsXVQm2mSVpuDdJFhOb345n4t261tN6wmR0tpRELtDaPOQs4YbhZ6uEXSt17DXjfxl3KkjFAAVmm
vxOpHu3mdtj7WOSpPjIVED3SpnwaEByne9RK+gGh33MfEy1ax7KHkDn72WukTjW6pwPedOK8lBnc
f7mGjKnaQ1P9EWbZ1qNLsRW4wXZWhvIHJF5Bx5Icc8tcpfSyjorPqL6b1G1e8qVrwuWmNO0v6vuD
jEolprV90d3b1ehuDGVpHmV0aAjKnKA593dXle3WlQoB0j4Z68k1DOJ/rV1vs+rRlriLf+9R97lu
Xh+nbtMJakFvAVpIzD099b8f9n95ms+71dNGJlrGlVr92J+doWmJP/5XR/1zn/4Htfnfv03UCHtI
pA8/XlE9QSEYIV+f73rbkGPr0xzEZd7u00t9fASfPqZPm1OZUqruyY9QD8ZhXaMRD0+5/Lkkyo0s
F+Xfm5nyKV+31X1EmQJLVI9Rez7upHapba5pkJWY6MVm16z+6Wk/3XZ9ebQhWKE+7Vab1/tc/5uy
w5ugMW7fqLuoHf90v+vz4UkIdiJD0Pj3m70+9Hrb9b1db8ta80645Kl9vF3T9V7QuEU7lZL1IYKm
Z6fTMuMUKa7ZWn+sKtE0wc93aW8YO9OVeVsU6Qwo0lH0Ia6+Ppt6yuumetqPHDC15yPtS+2fQ7Jc
OjB16j7/9Dh12x8hYuof+XgG9Ri1fX30p9uqYjKPmUA8OUpSTh1+t7ejTGjopL4JtMWkf2yjEkVK
oXb9saqCuvI85mT6eRejLgCB+06e1PHD0nqfZc5HkiAwVaQOxX0R6pLwx50iddcrE+Z6V8WF6V3b
2M2Zc5tK7kEuFyq4Ri1ag0kPsD3R70jXfFC3qfupNaeVnIvrtnrwdfP6NAQ//vWsMQaaVVBChFIc
oU9EIacKhnXjL5gNrqihDpoqI1xZVoABoua618U/3dZl0G0FvVx5HfzIqZJrKl1I3ZYt8nej9kTG
dKjtwdhPHSpa8q7tnkRr398ZZUIgNg/7484fq+pWzIY8Rbf4WDLyGDafnAzKRT8Qr1HUpKcr1Msf
VCGJf1GbascHgqiuvupiIhBWpvqohenpI3Ps1PS3ThC94iBDadCClkVohNZRb3CVIZakGIo8Acph
h0OE09+1NnAtGmBB/qmXk7FVesMJkT2iQxalw/stwbW2EtmjSgNqLe1C6qgVwZmSVzbKhTF1lK2g
s8TUSqneDabYRfbySJgf0720As4uDxj1/SraTh5iSlupG3t17CCLwmlwXqiU8XiL3MusdOlw47vA
kyRpOIqLE9r+Aei3t6cSaJ+CPrBPai12xF9rs9tT4umrBKc/eXFrhQdiMoSkhRFgdUKqAbEjxpA1
2nq68eemPZhEgjqTvYxPCsQEgM5ZCbLa1o4jYEHREoi2SUEjkqAhCs0aXO8WPugpL2CTJuDomSt7
GuJ6sq8mZBAqHMhWo7dPYUEfN6r9H4xSObgjE5txXm3mJt5MKn0f29f9au3jRkVcUtt5rrk70+xu
Pp5SJodugjBFtqtZyMDGYjeR7LKsdTwPJ0UBUospadZhPVoHozi4RuQcTblfLSw58lJrf2R0qQdd
79NBAgRpop7z77tf7yPcBqnGoodrlRCmFksvMyvVKkdZLOP3OJf/4/7ZjXScaTB7Pt1H3fv/4TZ1
l49XUQ8Jk/FXFETU7GQqz3VxfavDRG0fXCAyBvmm1Kd1fbufNtUbxcvkLA+dvCBdF4ayEv19WyQz
MUNpBDO6cGcJ2Fio//kYKnU1uz5OrU0qnfP6mOvuj6dNcqs8fLoRbC9P9+ll1X3+y9tcxvB4z6yd
C596pTSh/8HdeS05jmzR9YcEBbzRm+hZtMXy/YJod+G9x9drIdnTrOG05oZeFTGTkXkyAbKLJJA4
Zm3RXPM/77tiLJJE/7iyMgw+yv/7/KeT3i/9NL52P710P+XaGlJDUdqUn/qPebF0DDJEUhTg1JMk
5aej77t/fqXbm44G5Xlw8nB1f+BtyadTiEX3Y2H8dPh1/tM70+I1OVvJA3Qhssl/N/HvXpKFcKCl
YSMmb/bbWkuX3WU+xog+/HUOV6/VB9WIE20uumKmiW3l+hLZwBNiEiCyBiVKNEKtizIlOGrQBhDJ
mrrCKKbjOudp+LZS9PzYVxYDDivqaX9PmzBa5bmY/3Q6ddLhxfUHuUd0xfz1lcQ4LMfnMccFXEEx
V5a3w0Xv0zlvb0mcXUzzcV8kJUUdPemlZVuqr+K3cvtFiKHuwbDaXH8XZhvmMjLC/ADFKtDe8BjI
KbnSvjpRSueLHRBlrsnDrbHT2p87aSPPrb7QuRVNmlwCKCYaqR2nov1JvCsZI0Oei67zs2wMijih
hnFTm764sCB5JJ62c7dh0q/CkDIQO10PE56wsv0v7H3wIAwakiRV85MUlx8uN/I4K9Z9RD6coTyh
Q1M+ZE37blGxtguor55CFZAVdAdX/JTZz2kyZ0e2XrIsp52IeHy/NeIJfwxKf6lTujej/DPcyQ1p
eZHHBlc4mDVu5mZtzQEfUMcsN0QKzZeYf4th9Du8+SuZVAKk7Cg3TeKlDZh5JFETgbfT7dlVuCLE
U2zSo/RZiATrrlX+/xasQFICp9P/3c32v+N7tYrrEX952FQHZNKkX4FDF08bWKRfHjYQS/9T12Uq
T1RDddTPSWGkkmkAc/Cw6bYBeNzA9/bLwWYwZcjOhNPBNyermv7/khSmWZMD7eZrnd6PoiqGrph4
enUZd/Pfk8JsqwUC0Mj6z7Gq/1P2g7f3RyM4tk0ck4qrjF/JtCWqXIc/irQhegOu7LEMq3CrWFa7
zkqknv0OBSi/pXi/SfqlYxjZEymc1SOBKZQT4vxJNBSFwZOPE4M62iF/8opcPzSGfbbQrIM40zo1
4HC5RQWdI0AUDg9ki7EXooZpjiBxvtIoTzyQg+Qi0ny4NVbeZgcbwCwV0oEED6Ijyfo2LXpijei1
rSXtXSK/00mEGZG019JKmhW/rW7KeFDeY0s5GkXZ/KSCbQf2r/kYyj5dIBhmHmMvikkN05K1Z9TB
ky4DECgo8FlaY8otT85KFOTd4qDXbr5xM/flZhJ20dxshY22V2E4D8IuBWa175pHiQp0F8ZM3iOE
RFNFXr8TQ75p8Yac0X/YbZWYeZflMfnC02rRXMdZHzEnThTY3ZYk5GZjifUUtE1HpWm/TQ0NnmdZ
wS/IqurRo66TOnxpikrryY76SigAftQmu2hAEeEfXTAWyU7PpXgL3Zo8GarcOlALE/V46o0IEA8E
3apwN82KCVjj3jo1anslh/g7y6gkBwDkFhB4Khh1x7Pf82juUSX54bhkafUZkmZO0x+BwQ+zbrDy
D0UBd5GWerWzw0Z/VdRsbnVQ/HrV5D6ild5KLOsC+THLdO1ihWb36fACUj8RUg9hQovkHdJ3qTW2
7eJ8Hbqopx6R2UbS0jVb8FpUk4EdOpmm6vIDga7c9oW0KHTHPllK5pyMqXFMZeeTHww37y9746fu
g6WSkzWZRIO8kHPS46hdBEn36xw+3NZZ5vXJqsIftecq31GwahDbTNp4KaFRMbubEEtutiogUVHz
K3IJrdDaVRreXeBQb2LUjDoJXqJ7P/almCnkM61dHINtR+aNSv7pFKJJy0T1F0ar/hoLY1BTgVd4
EUVrQX0RDdj8dWlJ1jFJm/rS5ApR93RiBzjhj1aBXyP7yVctDxTKoB3vZagSZA8ySz2puT+SMqEk
Ozfs8p0VeP0aB0GDGlkudS9+TYgNQGgiHf2KFBt0xpVN3w7B+dqAFd6nsUJ5/W/T1JNsBBCMyOMm
+3siIPni/EPte//XsdNMElbuEq4VSVUkvc2KurCXoeI8t/yDLqLRVT5nYl368maj1hOFAEk7JE1f
X6gMaPayLV0PcoPQ21pBks6GTNX3TjOm+wis+jQIwjGgRufW9YdK37OHtZdeqf2a6aZpMAB+CxPE
7ZcD6WazspL9ow2kXZ4V+iFsuO7xSO4f68lueFSNcLmlKCodIrJhxLpmdH/NI8T6Q0sUCrkpJpBq
Xb5UU82ytRD9a9OpObLBVE8URaRchG20uDpGbrnPJhNkmXRfW9H77aDap0Di7qSUQUyrM689FZ6i
8TH66dlGVGGU1ebgjoyuJlgcq7CzJiU9bIQQ0rMzqMlt7c1uDGm1SiSpnWv8ptm6UQ4y6q176ELV
mfu9kXwnVCBJ8fhNrk2wzk0SHewhZoHx667w3xcY4SLL4W9/2g/8MZR7f5MliKmpBMX43wCPeH+T
zSpTyVAQIXvBsQjo8tff91pJDrDhtObKQrliXST1i6QqgEMTSK1LdIaydT79FRtbWgy9CrGn4UNT
WiPbylOheTlNCptPWtLM6lMfYndgHJQk3CZ6GdlbyBPf4tHw4RVTMT16XyOVb2jcFv1jPqSAmRmJ
pmu3sdkkvwZ5sJf9MTjXfic9GzU+f8J0zV6szBMPQcu0LLdiiLYIlWaZQ0KWnZ5ipBgftHGQlnks
h28jAnoeGbI/FDl4j6JGeUF+T1ulQWSBYLD3id+a8xzZ93MQ6ta6jLXgwa1a5aAnY04sRE5fSOGm
uJ4M8DUFsUjANGrEMwohIr9t9YvU0CAE1s64arnboQ+nYRuTmuDtxUgssyt0Y6EkakSILP1yXbbF
aRXNfFWDx2hX+ro3Q2nt1IH1Qh7/CdpC+831IriCqjOex4KCq8bxqDdL+uwbeABLaZZKUlmLMc7Z
/tSRefz3L42q/h2YqPNVsBzFsHSin+QBEFP9+87MClUQT1Xp/eigbi7itowuLSmtjwQIo1Clhrho
SZcl1nQ27SEhCa8iuzTsk2cZ2syeGn2ASB4hNK2I+QaMQOZEgT17UWfmJnAUyBZxd7cJ0RM2sU4M
72y3Y+8m/rT4ZmOHqULPtrZxoKbkuevGAQ0ZaUvg111Hrd6eUTux574u6cAnmycH8MN/yo7Sukrz
vjd+olBU5RHBFck0hlWRVlPKNmI407MPxcMk11iT9dq9ptzURrVW/WB/XT4tFHZ0FciShPy7J5k4
3BSqXG1zN6GSNaRYEq0A593O6tOgZO7PQErXSlvkWxSjkrnidPIxVptxSZ4KuJs2YUhpgEoImG4f
F7COTFRap3XCNIBbW1KVxW0ushJuDca3Hr2sfa3xWxuzxAe7BAVkypR89CIaOSdLipq0dlHqWfSo
Idn6aOt+so6Ah1F9hk2s06mQ3yR2W4Mz+uvYzi6kB4Aw7zeT3rdwdsAiaPzJF2pJ+hfLCXXlkfYS
lSRc96a5E42u4W52kWonn5j7/m1C9IStChpUev80TY4X6vAq3Pq742rVQz7ErLSvqC2Xe9Pxfupx
rxx7uzFerZgsU80LnpXR6578IVsmoSFdchlZyNzRvLlS+8o3E6Ve17PVN2tMjJXfevG2I4n3iZvL
d7FAjeKfuWFUT2jlFFvCqVRqS5r0Vjb2Gmkj5ZvjeuGcpIXuZEZ2vufuMy7ERLz20mjtjWoyhypI
PaE7eocIbPlhMFUyl6HYQ0GhopCtsf9UuPU5QDcCYKXpP6Fj7mxCi3QvMSmaVirPQwmYQYxuKwoo
cU/iqN/nECvgobvXc9Shp1OkmoCbcgvSWW3U1R+u3ZDA/4OkESnBZ/G725/HbpDWVqP5y8JopFe3
9ccFj3HGRvNt6VXWoCugtWRQccusSW2jZNnSkx+l0qVLmrUxrWrTsfgvqTvqlJb06XnSkrnRIcxI
0g5UYcQb7tKWXD/qAymK05+R6rTnTIWf14VuRXK0v2sjpE1m0VEJEniTrdfuw9pSX+wm0x/qUNr7
sT0C+9PAlbh5nK3E3Q2xCe2hGvz4AXwPOs1h3Q0rEq9xSEfI1/37VXd6Gr97+2Bq9Yl8DLHU/kfq
0RAnhUMhqftD6lDqcNLstR9SHltt7R3VGGocO89emJqmv4cyT6xtW/BAwQPzc0GpwOjCfSGlK9gE
mWYvxdBtsh+xVpVnzUYXwjK8p+vReWpROOKTfjGdu3CyR7LgdIL+afcl6AHke0le7eRSHWCWTd3r
uLZ+9SKDmoeVkQ/Vrs6IYWQDdRxZloXtyUf2jPp0k3idwZvQm21kGxAG4bXauyC2rGsT9mAaqexn
3CHnQ3aFCvouQWVO3P10SB5BXdvv+gRV6dWs3zpZXj7xG/ohFpT8umeWLNmXcYytrQtnYgWLs0KQ
2QaE5iAvXvnRKuq5xAnSzgiNegVeUVvKram+3IY6UYNZqEng6HTvECqBD0KQnmimUO6MOF2zupsI
Rsgv//7xmxTb3X/8PPNqMnceKvIcMf/96yVIPYDMyv9QNG+QHSAaP9rKpizMQJjIa83y0CfyCXf9
cNGcmsZyoH+QdksCMkMxEUv1MlTN4brMqzp363sxYsPE+BxF3pKzAdv+ES+v+xiVJHPKTfLaZrb7
SNDKfYS5GK0ND3oMyYhUfshpp80jMwzW4gixcPS8Ny7Yxk4cIewmlRWcVRggq9nirGIkjhBnTRRf
nd/O4k9wpNAogrVYF5AVBB5qpWkFQcCoJv/02p3GoieazvYJFJrs/2ei24TjQqaeeNNEUbr6908B
vPc/PgYcX+T+URWh2lDF7y4iSBzHUR4Y6o84h8gYuEV0Ssr4ggJq/EDBVnQSTTso0SkMtHCe5ZQ2
CZtYK3plbWnLTiHMfDcB7azetv7wfmcf+jI65t3TnTmaXl31wn2dDf7udn6xrJJCKp1iTbq+urBd
G7J0EW2vpeur3yYq4AEbtQZJc7OJXlp50cHj+eZmv70YZDJSmxRpJyaFPdDr5MG3y3j9OYI+hbav
YxHl/tQVUXjXVFhw3x1va30tg9wmFnyyinENWmeB+BTKYWVvHUw5tg+iZ1FbpQPPMsLmKei9Jw06
GInJlBfZXZOtDL8e2hmSS/ZezJCFaO/FcMA/taq7oJhFITkOjuR3L5WqvI1O5V3wQPVHK7MoApFG
+SNOnGoOXETZj1R/PeexuhN2HqYh9FDatkn8QPlQzcugUjNh4qXa5kopLcSqP5xVSYvxv+TMkhn7
jy+uQ1ambJuGyj2E6xnzn64fYYb8SdeqyQ+cHnzCpttPlaOqDeuvXNUuufBiBNcZSXVfxRWPx7We
C+OnmS7c9G5cUL/NofUgU4SiUx/MFhS25W1xP3rOdU1FXdgeNUTi7G6zRkitAenWrAOi+kdl7OxH
h+T/k0k8nCxE51GYAF9VD7oBN1wHYv+oTk0+mhShh8jYCZtYF9V2Q6az2ayFrYu9HRVI/tYuU9Ku
lc7Yid6tETbT99MVl2hvJiYsFTLCtfun4z5NGxFYd8nhYTaABXZ3/rvhn05VVNwSBxRe//DOqHG0
HuCJubtR7qV9ZqXSXvSCoHptIwMs19/t/TS82bSSHbBDBQpbE/zIt+Pv1nW6l8/LDvD+3USWgVCG
WcBZKw+Kms27heT92yjOaOIi2zj40fzG0OEmd/oOF1W4G50dtKayopYDu5i0+ygoZ+QKGdd1tyPw
vj26LhJRN9PtMHFOX18H7hPeXXlv816WslR3r7VqfGiT6zvqzUWNn+ErgbgW+UO/WLt4Ls8g+Jcl
8sJfbMSYFvFQ8oTRFNber0ApAFwzPxwcNeKx34zR/JN8OX7qVdC8VoHGXxr6iw7+BIz2cZPbVv4K
dNc75XH9kbhZ8Rp6Ub5vSDHF58qwCXxrm0SUtF7XJo26LpuRQsNptiu3krVPgqyY+2nTnbU+LCFL
g8vNDSl46jJc2qkVWz9k5yO0+wqPOtx3dGLHi12M9rZFtxm/szbd0ZvxkiNlPTPDUtoImxFW43kI
7OsBwoSzv1mlUKoXHqVcF3Em19MenTzzD2JF22f8A3FxLT0XGRzTCfESUy2BKMx0ARx6WHiAePAC
DUrBozxXStGI2duV8TYRcW8RDMybqRMnuV1Qb690s4nVyu/TuxtlK+7b5KJyH68dEmTFff06nm7u
g2IQ01Dcw810u/0rf9gNiHW3zcHd6W7H8ieIf72arnT+f9ksTDolf9+yGZppGwqZ6gplCsZ9hrik
eJKVxZb23dOknVmieTbLg6jdUBGVz65jJ/D9czXVuvdhnW2uRruw8wMowaVVD5E9831K9xHVMxdg
uJSFOKSOkLQtM6QkeXYOcdyD5krZkQMfMcOTsInGjB1zXcGJnokJY5oFpuytW2S7hu6/uBNF5cff
HrEQ9TLM6T/VNogsTjehTzcZrZyAXmFUfddLb6uSErOPc1ddNUX4sy+dUV4ZRZXvr13PeatzyXrg
3iB/9yT3OeO+9ar4mrx0e8PZVVQgH9jS64ukzKaIcuHvqJ+hfq0y28MIeOTZTNRV4Mv2e4r+2Ka1
4Ib3lu+813rzNXcrEzEVL34kR+cDt/7jv28FJzDG3adrK4ajWzbbQdAa955TBdCU2sPu/m6GvT4v
w968uBHgJaDHZzGSZVtdp3gugAAOKB0nZvYI+TY/iNmkM+FmqZRyu46lr4iO+3NK09xdPxQu0FF6
udadWnnEETWNiHia1H1PXdEYQ0Wm+SA/dJ5BwSthuYdCguEKa1tetyQRoMLTs8nAC/Fsw6KcNw7a
F02ZkuVb2Yh4uAZocM+kwZMq7URP2EZdDbeNBdNhmrxbJtY26AFDh5impXI6VxC0RzCuxQvbTmNl
2QHiFGEhvdYDWhmx7iJZNw11TXmTJMc4iZGsLop+rF/hemnnphgf2YGGm3//mJT7MLJFMidfyKlU
iN28qtw7K6mjk/u8NKRvAWWm6yaVvmhxmz6KhsqBmABNeOZtAv7h6V8+IOe7gRCePgZGmD6WjZec
UI2eO1IBlgQ0iXkO4IwEbQAJtPlqdJJ7EudSprNOtfUkD5bH22sYAZ+pzRVWnE/YpaB88ZR0UUfI
vTS51/Dxu86ucQ1ll4X1uIpdU73EYQJNqmu7r12tbKBJ6f+x426dxqb9Ve3QkvdIznwawrFeUS1O
wXpk1SSwgDsFOHS8hYNQNOatalBlb7agNC+OY2h7ESIayEk5xErxx4OCpqZOeDrAmg4Q55DsvjlM
r1L7sYLS7BB9fgVDKhBb6aC2FVl9SZICucWgPAaRXF+EiR/FQP0LeoRiqMBOXeFG8fpsUSDxs9fd
8mca5dm50wLnERbcU8ev6r00q3HV9NzvU5dKxgLKfwt+5KlP/PhUdhQ/55O9TXq45oMdb1MXJZcQ
6tgCz12204d4ZdaddLg1vmz+GpY1LJaoxcf+5KuttsOP/atRXV3bxY0BxMP1Kn0bG/FC2MSSAZbJ
zq8oWY1kfAVlmDVv6vfSarU3uS6GQ1LIBK6noSTl/arUBnNlloH2VrIlmHVt6h1/HYOqjX5RPN9c
+51fHG0NbfaYf8b3yjyMci5/CUBdwTFu923ZZE/mgHtDDtMv6AwPCyOQdBCQ9fBC8sMmIebyRSP6
spS0CCEFsiTfQ9IQxHrKay1+nbnOlpLDgS9OB3+kJCBucOQ21+K17/3/8n5m5+vV/7M4lKKo8v2d
kF8dXJ/pHuhQkqXcP3wYXpeXCYWB3+yKZzgNFPsJIRHzVIx+D49QDlfC1jV5STBRVjelzX3its63
826HAMi+6LR6Z+P8AYrSK2tvaJy31uuWYauOX0MnqRadbHt7PXOHB21It56klufUMLkhpebWovDq
LEy1HjprFLuU2c0mJmDb8QOO24PrcmRROmAdk0xZGbLKw2CCMuiOcEG3U3xbJ/BMHokYel6OarlZ
DtQJia6wmmalAjmY1n+y5jkxnzDst2Kinmavq6ejnRJNgtCNzF2rkxOsS27+hAIscr8Abze4gOWL
V5o1abxWjVK6NazCKvP3okGPwt8PeVogSgEw52YTPdC/n9fd2bSoi3au+XxbJRYQIxugmLQOlAnQ
PmidWktJKmSAfTGiIY3pqltjejxzp4c3M69XlauQojKZoIhlICvGqSrUfhSmqk3jBwITJLmrbnhW
rY7bPg+i6EUOH0UJ60v3NPRUcnP48AN/p7KBfHbjSCfspxUkMLOMD8aYpXYUHLvU1S5tqV+EnWwY
kqMHy9uKocozXTgmHwaiSiQwzZwwi3ahUSHUNvj+cz01VNBRbl8/XS0+/BQv7vMHiObGKUIkcOcb
9U7tG+DnUyPpfDax34UPo2KWT5XvyShqg0sQs/4IJjuXh3wrsXFYDKEXHElTKR+qPs7WdRo1F3WU
nRmP6O63rqjnQa27P02zeCMkXb51FeAneTqooKIfLoQZrshXR09BLSMeDUXXSnlKvDYUpIMdncaa
7LrrPETJER92oS2ograJQqHDpteRvM69FMEIKdmI2A6AcgTlyHNai8CPnKTdlgSYB5usnDc2EfG8
H5344ILVf8KFe0wn14XnpgZARKlf6OiaPEDftM6+Xjt7xBa3YlTkmXUWPVvO5o6cmUc7DohK2P0q
QlAHEZ7pwmsHQ7up1eBDXHcNAHK/JsQ4GYFBDrm6u7s+B4Z26ZreQCEtyLlHISrtO1n3aGVhtvBK
NXiJHQK9dZT4H3pm/rDA4X7vs+GhtRMQtk73SF0cYkURA5PK+qNo7MJM9qFrLmWrNSDnTBOSZLjH
LFXeg1EjmC0mpMZRqd5HyjN15D1FizR2ouzF0K7jsSG3gXFZmdWmsIC0i3WT6Torxvw85OshYh1f
sbM4VV/Fp6CEFKn4ISylUG6fRKOw0Sft62JmRKAQ8J4EX6JyLea8zM8OudK+iBHln+0T/O5vRox0
uKLh9Mxtwz2JxinCaoHoOHfa3zbwFNKpc52Vl1Tm/ma3Imt6am1/8krSSZULnjm5lidzHg2VlTCK
xTIUiS1K8keQOvWWRJD4fdCcTY0s2lOGU/ncNOE3YQ4DPVpHSd2sxLDliz4LuZidzNS1n51aQr6L
o2vbyh6IokcLILbxe9T7ynyIgm5lKwAszmamfMkkxNmznAtBShLvOU8TksNQd6YIkjA86TveI7lP
pC1oncv7beEnDW2w6F2p3okmUk0NTMnvcQ9jbe51hbeAtFDvEjHthXmzi0y13im5FW8n1Y9lEUrp
GXn2ZF5BTvuBDp3V1/13Yrz9XKcU8pSFlUlkteEeFsXWa5/0j2JloMqvIRDVF0MZhpUUu/GDA+Ln
7+fybD3CmZ6frW5ESyVWrGIlunofaQW1NVh7PVjneeNtZfB5O3T5kOexqC81263lUdRZJArVgXEX
bFoeGl9kN6iXHXeQFdvW8iUbbP6QPhwVMeskHfd915AXYtayy2hboVkOOIjFVcIlTVfASomhD4J4
37TsU8Qw5QOz0Pa7eGMBozFt/Z+OQ3aW21UIw7s4a2zb+hK6yIoHip0+jRSpQMJTXH4bbfYg2b63
6ZS52swVFL6OgIn8Zedk6rOOOtastvLha1XLuwZI1ZdIRVUE/aRns/Lt86gNS92SwwpsUPThmlVy
UKXQf87koF1SKoyUYqqnW0Kwwy4zuMMMyV40CvG+a08MG8UCwjc1tyUwLPolwgM4v2pvoOYqXIK5
JMA1NXi+Qen7MPlntW0S0EpsaS2VegOWF0VE0WQO6mRtWn+9mURvlEqgvUGmbKQkoeBR16jlVp0T
iTjRM+TTYifs3mQPZekkRcNT35bariNlZ1F6EXypwc+OOJSzo+jJVpkd43b4NTtMQ2ETs05MKkwH
9+VdrwAsqYNsHDWzrw4lIa+5lFfIT5bSfAR7+zF4Tbmq1KTdGnmhPuWa91Ud2QGTLrrxnbo8ZkNY
HkVPxd+34CHbnOMr43OSbKbFjG2GhPMAfnI5xnabEAcPFZQdzRrStZgQtusZDDV4stiirXW12jvc
xsjQDU7k1xGzLmztOhwqD6DUNHRx1SMgme8pkkcVdSyHXZ13BR4hKzpTeN3hgQakaPG4DDWsb85V
bYWLSEHMCWSN9pLaRoFPMqHs6u9DCS2elTvg1ku+unbGl7hItGdZzYKPVkMqJUnJKNbr2Fz1Ra3v
YBJBrGmGYB3bcv5IuoY2HwsTB3jgZ2t+ufGpdfRX9I3krTaNhIkAHvxTePxzswnLVUqlnM6fhenE
j4qlrUx/2LI42LnpX5SuHdc12I0VKc3Nh5+A/x/N5lkJWmufy8BA1KRoP2orliZ0eX8IVHN8qlX9
4CR286GmGZVZ1LJtxOHk78ykNg0fCymEQUXgHgeFTcEBwXrRIJvhXHtiIhMR/tsaHYmjRWoUSwXE
+ZOqh6s2buu3mN/nLiHdiuoQv34LNTBfnS/Z11k+SmVWFZ21F7NyChJNS+xnncrzc1qQ1xcO8iGT
Xbj0ceaeCcuGh8wUjF73LEyiSdOPAdWrk06i4HmUnHwbxc5ZhvayKNQk27pFVb2qCcSXOimtnRjG
av+1RkTlKEapq25kuQgvYmRPShZ98yQncMQg3S7gMJr7aujM/RSjm6D2dMVYNAESvDN4jTGQhb8W
iom7YQPEjdyw/NP5bie5W/unc9YFMVDQhj77kNg4NaoXbLQSAHKAYwWqH/vmeaCHyVKO3ig/NNFN
4Wela4E3w5l2KoJY+qgco5yPmuZduunb2nbysBviHM971ikrZZCjjdvj5+7BO+3AUJHEw1Xki2eE
p9KT8mdhD/zglz1V4pPBduiitl/rJPBB5eN2y/O+/FYbxdEKe+/VcCs26xR2rqvBHl5L/A9igWQC
NQsUvT8FAxQbc2xyfh9e9S01gllPbtqXRDL1ZRnalK8BvL4gkQvPdTq3HYY/YLvlT+h2aVu9saaC
nqD/GDNAp9MCrZTceV+POcFI3TrmGknV6TTRxfrGz4JuRmgTynJILrhICBeNyP8WqeKid5u4W3c3
FIuLwI/myMOgbjglmN9OcHe+22sAK6GiSR1z6PbQNI1s6DdVMdQfNgqHbRN9qaDtru2YjylU7OgL
Tp45cM0BX6g2ksNRFEuxLMnqvYMT5dk14+Ah1SR5FtRDues7q9wFclTtbsN2skW21LDBmbpifF34
+5CbDR1hIIQwjBZ/WuwjGLcpUYyZK1mGOJ7GtwCqynNThd/93EgP+jQqBxsCQmeg2iy5UPECbllI
ptaJNRcOJf48xsIwA/eTy8nug10RmP7VyWQ7eN7CKni7epBuB1zHoeTtqmmxPMIo5SftP0gtLLzY
A9mIcsmv3mST9LD4j67l1KAPzl4zLR5LpkYMb03mkfheKz9vlrtVo95TEF7HHWluDaLcWXWJpty4
gVwi0vlq5GinoVJLOpvLCDkCqhOezdJOybuSPsIO934BxHVOJZhyABQoL6TMST/ionwAZGb+mNQB
ASh2ryAiUQItK3UXJpZ8aIJCXlTxQFJknkgUySZkaLtKgKKZKZ1MHZi5aHpdn5CeZrI2ldg7C1st
dfVJblZiMACvtWbWUHYrnHYPlQP7nGLBmebJ0U8qzXLfif+DPhy6kTbRLQl+COnt48EnGPdQjl2y
Hu0uv5CaCCqMG/S3GDERcRB7pDPybua7XOnhwkmN4dSYJJJrvQ4hpVz5rlMBohvrb0W7EhnPQWFb
8z4pgqM5ZfWht7YdsjF71CXQy6qeqt/qUTr5lMm/KHWgrw1ZZ/8aKeWLbruXivLsL71lvIxyglRt
1KYXGX71nMfbeC2GYkJCfiKhJuMoTJKVEL0nEFhrbzwtk/eg5D+UqHorE5diF6uqV5rj9Q/yGI0n
Hg37eYh43Xc929ljVPxI2oIgNdJQj7ErQTAtAqQYCZg/+zWiiGJJNZhrrVa6D0o5zIVXWO5+dFR7
D/zLWjTtiMhlm2zE6+IQ54vKHvWSG6W5rCaxqd4cfzUZ6V27xGspp/jL7th9iDMpJMO/4LEJVZS/
Ft/WDB3hAgQ13FkTGY+BK4frsC/8V7Z6KGL2PvJDYmhDwo59/hFiOCphOg/deHwQQyMCVt1WsrPD
mea/GhPDoVCi8iBmg9p9xyFtHbmUBq88Bh/z3mrO1xMRaPcSL7qIAxXkG6BcJ48NOpvX+3ZCCKuL
QBOLm7awNV1I1LQ0DzeTsJMk1xV4k2vTg8Ljh/UFnKC/Jl3zqwJcHmXSIS5QgB2/kzg8bhq5Sk5Z
wQ+lyDSCrwPaCxEA5R8DQWZ1yEhaKbTq2OBJ/hKk8ObksWgurjs9CEqk2ppul+4cnBfrnFrPR7zq
8lwm4XQRj7YLWmUgl6cg1xqyS3gRjdPEW5lMqON1hAjhsTSlLdJL0XWBLRkjkh5tM7dqJAga9UEy
ov4gGletY+iq03hw3tsxXI2V575mLnpy3QS71aPReQ3AmK3U1EJjcBqiZmfN+Xo5WzFbavGPPNXt
ozjUQL61kXGX4fjIL1psXBeZdo5+nBaNwLM5BZKa8SZFRWwp197S1dmajLAY9l02OAA2cqBC0DKU
mRZO2F7EGKq9HGZUpYmpzMmUmViviY8gGXK0DeNEnVdshE4KjLWHUEsexSgzvPr0d7usIpDI3o+1
aFXBomCt5qvVdRk5q5/OIezC1AdDt8dV9ZLJyVI8DBHFUpdtQwzdUpPgrR9RBRcPTzLCFGiflFtn
sv99vbC3ZZY9lx6PHKbm7pq2IYt86qlwtnZqTK2OFOEsR+Vx3GTFyIVp2oKKBs6Xtv8/nJ3XkuO6
sm2/iBH05lXeuyqV6RdGW3rv+fVnEOrVWrtjnxM37guCyAQglUoigcyZc45dsRc9Gz79i/jKoqtY
k+HbFnkhlaRXuvf/dXsnHGpt/MwrxWdf9B/7yedWsIk6yFIN6qQr84OgSfdJBLzdoInqLK2pi2Lk
mfgoG6E4VI9eRapH2LXI4YtdjjzbZDN9bdnnl5w3PFW7S34SUOSGhLSUyNJnpEpfSrc1kFbXolPg
QMEq7KbNRo6j+STl57RLNWvNHTqi7o6vHoHuP3UblWJBDRsN9UYAXdlvSBdXhTR1KvQQtR95iCYE
gg79QtgSy1CXY9hUSwWhTMAo6qXsS+MljK18gVxIsebjNV4Imsv7woQJ08sl/UUM+TOhB87JUTkE
ounIyWuPot2oWujVT70INal5loSvoQR7bFVZu9YcCdulde+eEitxKTNKLr0xkYVlPnxIcb1vPWQO
x7w+DhMcTzTqdPCKDOvD7eAeEaZwOqD5UwOjbzoH8RmRoCGFJ40uOuiSNziLNGsUuDr746MrYoV6
lB+D3FR3oleOKjdU2y6oAXPXbILcF9EA6XzXerOgrMBxX0ZIkJds3q1lOXUblx2Lnktf9Ki2yrmX
I4DtKMNFjM0Cx0FuqpEeq2nwVu9GKzSoJS2kF01t1Zfxe9/JZjmX0NxCODlod33dGSundMytHr6l
4HN+yUghK45Rf3h+7qEhbv4wAxTi1DDheB1EULe0unmSlbC6lnA1XxUfkZ3JlKYTZeg0ou5r6ySc
Ythksl1lR21HvuEECISOcmAb5tTML6H4DSCOljMYEj1ULtUJ6CHcj5GFMo6LXtOq+b9mikGG5/2I
ugb9VcJqt7LSrnDzDh+jzFGf8FG7El3qBb7E3LwuVTA+Rik1MTW7BnYecFCcGvY0fBnHFuDwH1vq
pf6WDGlBGWOtSzM5HmetDLa3D9mWdlWwdyFG3ouuaMbMS0krQQ9fZDlbYWFUYsn3V+IyAoNjzsWl
mFmvyG/mm7oyi03st9XNK3zqb3Wr/QE0igu1/SbHMmCAUqvOtdt0O0/h8eR2JtDCVvpCaqL9oYYq
h3TlCuGyvEu8pPHWTQsTQByQ7bfhcj8Sq2ND1TbjRevkbqmWqXZvqWBIYkO+GKms3Xt60dQTvo6K
G+GTp5GTLy+hlP9f5gmfMmGg/8xDXhA0uR/5iNjmSIX1KRm1iVcblHm35jGQv2SaU82yCc4ELdZM
JyYYmtBRJwG0wOCiZkOTqBdpRF+ni4psqYCH+VKwN8tH7VvjTf9yiGbJ5QbRCZipOhcOBS0lU+HE
VHb8aMrKRxrRqPmCFhaPwmntOOzOvScFb75C2ETtlGyj1JF0AMQE1a6nGyjaJMauitvfV72ZbVyp
8zeQt0/An2nI0yuuntN8Hb4J6iDCE9v1WV9o5odnqcM6j6J+3Tux+9EnysxP9eQrj6l6qSpJtDO5
Pb/yMV1Mbnwzz3ehuAtHmP5KH3Ba1MgrZ5DaVymMeiLnFby4k7eVK+oRiTJoqeXWBL0qaLi16GZQ
XvtKnTyBYBlN4+dKlQVePZumMn5GeVq5L92oOSSOo83RooRIVnQri3/+1LS2idq7uHwMnIyRFL4p
fJPWwv5sitG7graj1D4v37jtV7/KKeZAZcMPtrwo10Ig9pqblgeAtskPVR/Iez1AcyKX+lNUWv21
tZLh2sclWyKAAsIkGqMv5qpfNWfRI4LdXx9eMcEv2SG0cj1/rlE63L7jot891wh0e9g7fvkmTAm3
kpOSd4CEplJgAOrI/E7lwvXUPLtI5r0Hch2sPVFRLBzg+qE116fqYdEXTTXJ2DVhgVATC/y96r/6
YeDdClW3KUg3ko0Chm6BfLH8pqvAMMxaadeuVyMVpRQF0Jve2BWjEm+HKbjuqSCV/DTIVnHqJ3ff
csZ13CBP7ptpfA/TQt2aflnNh06O760R+Qcz1crZo+tTpaQ62V30Cgn0rgNv9Hx0ogK6Za3Yi6tn
IwU2KRLRD8ll2Y+RlYegaljDNx3kjbI0pebVdQy4npFIvQdVWO3K3o7mohuaRrxP1RQJAznp75k/
gArSdepBp8GwrduHtocrLjaN7t4FtnGEUuJ7OvVSwh2nMBzehK8uYu3sBPlFTIw8V7sMnr8XvlgP
jGthSSvhy/LcurkeTAPTKvCeSi91+lO4et2P7igqVF4YDPCCb5CZ0F/FuHRoZmFJRFS8ttXpC9Ls
9sJvKjgaGgRq3W7YRgapSqoFsvvo1+9y5lQn4bNDYMBq2EcH4eRnnswT2Ll2witZQbbQ2VFvRDdr
iROkfS+v9FAh75/b+9TNg2P+n80wLFq5Uw7CPDZlToQaYY/HsFAhDguFw6LxArVaiDHwDTBmhFtr
E6vl9XdXTBR+MTtsQnnl+qjxEpFxdrnZyTu2A8SceGQD6TFi7aA1KLBJJNMXtas5/KsmY1eULrhT
MchGsl6XR4KLnToen83Ye/JRhdwWBj51q0w94RT2aCD+TYW4U667UfdnwpgqVLHPnoOInwfLqkR1
gE3erzYH3UbKF6QujHmLrDfjg2h8D2A4AhAT9lG0dlMnD1dSpLdgsCY+jj9jxKUkhcnB4sPOrKE/
RxZiIWrgoSmrh9VbUPB0R3PXIx5Dt1SL2xjJ4UX0oCVajFo7vLB74aiRHSIP8ZCuLLKFq5IgD0ZJ
m+5Y+tUvomE1BIm3CJ1Q6DWA1NIgkl1FOt+5eWKRafdk8maPvlI6Zz+xxwOaFPpVrGPnPMBT7TJO
62VhUJ9gVARyzksIEwVX426I6l/C9LCPMZwlvl7NxZsQttZG5tFu0QbxWyVbKU6ns2viHhmNXnX2
ENaLdFc71tOBq5waYYcyeObDrnwUQ/Wig4OMT+phew4Ts/6MFfYEvrqDgqgoEpTB8MVFIga6Ifmj
h+hx0zdOvQqp7RN2zzXHD7sc640hF83K0YtgxkbFP0DW383rotDXTdK2t8FKupuvbHy71q/Cwg5F
3RDnRMVhdGDADFNZJqdkVOh0WO0NlXn9onD+f3gBBFF8FPioYk7L+Un0swVKvEB4Pnpr+mLbp4l6
1Zo4orDQpHCFG4WSBPbd/yqMVWA3L2VrkXxhQtoTrshQYBA+k/3+2ZGGd+HzCNceVbVKZ00dqDe7
Nd68sfyhuln7Ghae+ZKbq0qChX7OcnfJcaWjPvnMuELnJ8rqjRja2tq4hqyk4maBNxld5/BnHXWo
xDphxH61CygdRsLwrE0no2I6LeWp9qKEnXYUPU+uiQXVfbeUMg5LDtz5p2m8cGbTeLky/h5P/LZb
CqerjeXJGvSzlfiAlmJ0Kka7t3eofMEH2OX6jYeUfoOuwJiFg5Nt69I3bqmieuchDzbCKYb5Sq8v
Ko9w/HOW0b1kFKtdxRw11xpUwwdj/pzUK+XNdtXwKOa4UmajQ8EL69Nr/vXCouuFCDKWwd00W+Vc
GghlyZHvvkGX8suBJ/Gnr71mkhZTeU3lsWKr42cdeA1oFQ3wEY+ZVVEa4z7KXAJrEocg2Iyda2AN
9byzbOPNzZONl0LsWfTJSzU1pddRcyKBkEkRWX9xbDYSamAcRE+MsIoKrXhHr7diltMm4aEcnG8o
KRno8ljQQIJKbkBqWd2WamBUGNE8PbV2r24Tqz2DiECxthRt4DreUZE/xYiHidLL6CT6sHpD0VXI
e2UyCbs5cjhJQ/QNZPi5zplWcQSJo+JzrLRyUcjKsKsqzX3vylc7UfPPEYXwTdfWzdIIooIYZExR
DHJs3EIleV44eX7LpkZ3a3nmj36+FTZNUQj4cgxqbO9GAWB2cwnCgu7I2pnwiVE5RA8UZhRHo2u1
szY1BgSe885AI1XYKiXSzpBJaGfLt64cXNTd01RojX4KlKtasS+Yiek5UHF+8GjbJxElNT9GMzIO
opFsh1CXuMxa6KFnme4Ni4TT0fw5qOqb38PJ9xrsQP/p+l6z7cnMbnU3/M5942cPWQ9xz3E8KCjz
8gvO2hcKfi3S+ci4pKa1VlRN+mW0zkqC2PTbYJraLKkT42XwI2c5SpZ5CLVK2QXwKU2wau8K5cIu
NDxwWsZC6yvr048TuFpDo18rU1cieQdLkvFua6imha3iLbOIJHvmQ0kRj662MWJJe3e89E6JoXFB
izZ8HcmuCnMV+cgJ+2k/F11Pc51F0ib6/zlJyyNUbMYS9BbB6Vzxv5m+oS7yutb4NUBf7KXejA6q
f7L8qaMFc2nhtb8VhXsQ5lKhLmEoywo5pLj4SCMU1JAnNkkw98EbmZjH7F5VCSNaSXOJ7WTXk4z5
JBQDgwc4oVWcD96nNvgXtwOTJ3EbPRPGL6DUwQ7bjbLghzEFNz3/sxhXXWjkH36qmGw0RjSuISfl
6KIrS/CWB9klgNJyYjy2ijqJqZHdhuY8gs9FC48gZ6NXngd7keYuA79FKbc21iI5Tn3bvCPL81aD
et8PeektxDCN6p9JtSk96zB5XIfB+BDLFlmULKFAAso0vUqztBuhnwgfFVow4VJk1tvR/SSz3RH7
rCruqGMxE4uOuRQsDNAB22r4ZrRyOMzgxH0JI1/b5OQms7Wv2v4mpebpMBrkEaKmdtZy7euUNdRt
fapbShj6sNsTXFUUvnnClgXH2oPQc+oZetuu2A9HW8kcUFTJM3i0usR5DZBhPxtOfBC9SNPH14nz
ZHLZbdfsM3RTprAF1USU6B2ykjx90FC/6CpwDxpx5n8ktvM9bw3pB8qOc5IVgT+r2ejYXTl8h2cE
RsOgM97gjgkmgBFyOHLfLrugL19GqR+g0iqgnJi6LZXJF0f2F4Oi1IS3NdCaKQULS19z3VOu2u2L
B7SKG/kt6Ds6XVIsIg2SA+FDEKw/+npBkSZOv4oYESk/ImeIDhElBStel6RWpNUIXXK+GItEP+eN
rDxAYGpf/ErlIYE/gKSaxQZ3IcBhStuvUg7970pZ5RtNN8C89Zr5WWaEXKvqK7/iHt08ysm5tf5S
XX+gLgZdQbgcSvR8ITeGNx2FdaW3dqKhfANAprhkIJfZYFq7Ymr+9v9r6HO+Vjft7/nCKKY/3GVN
vKBI1avdEDfq86j9asnAQiwZQevoZBdwSwDU9s+BI/lfVS9VZ0WrO69lQcU3SBgZ2Xiy8Q61sTCw
ldVeCisfHRYz3pWJ4V6hnGrXvuOzY+5r9ypsXYOoPN9lbdWmMoHhuOV7GMO/g7RfsW6APH8MpfnV
hmHpUlLC8JIm2trnBsFptRlR+zRBInPfM5dNT5AIFENzQHmzs49DDozB8buFMZCAhPXdvdWAJBBH
UbMNuBvp5nf8hnL2TXctUhCp1KqE3Jpbvo9536O3bURHY+pKjjQr7Cy4Q/kDxLS1bsJcp72zjfLE
X7jsFd55xruA8rV2I7yo+PyiLNc5CacwiW6ddXudiv9733fjxukie6l3jfJJROwIabbxoqaKd7T8
6jXqbVS9UBCdQA68uKqEqybrnaU6dcHYlRtUgCKKUelSmCDtJJdMOARXwV0Lcg+hWOL6kvGZZv67
bAzGa1Wl6gqsWLas+ABeNXdC0lqljwieZLzaJCdOeh7e4w5tKrXu+pVUaofGsJoX2LzblxSCGgC+
YbQfJpAobFLedkSzEPQAXjEurBHfZAN4Fb1uUOGDSIBc2oVzBSSc78DZmRcfKADf26r/rjQFx4s0
+eKit7xkb8/2RrXlU5Mb6lyMyGGVk7Lwe03Ual7Z5OPdEVSHVVrqYnSgbaoaa9ZJ48ksgoNbVumH
FSo+aLEIzTDNTT463UYqkhNXg2jTqct9cgh8EB9tbLhLdqLqWisHRIo84iOQfnmzUQHikiGsFhd8
zQOVMjdL16RTCLJz1+c8Zvj9G6+qp3gzrcjzqx774SbRJOnodMrvRo6LmwEnx/Zpr0Fexnpfbwfk
mKhA6PtPaczODRjnX24SLUpTjr+nARE9swTsRNVltGobzolyL3d7c+SFZTUxb3WuujMV4pZvVq7C
u24MvzTP3Q1EY75UalbO5cFzDoYReohxlEjVU179FmhpuIOaZ5iLbumb6CXGOlm6yatGMHIg42ms
wKeVbyRus4WlWPZmmLymSsDI1AuCO5OXzRB1yzX/CYngxNuoKvCf5dFVrJQ31CBkVfcKTGd4HdCE
FXNUTU03bp6ZZ1QAvwLoan659laX6+onyeBk1kdKfjcpp1lWg54eE4XgvuEnMMkS573KwCXng29k
XyO73FCjV/9KCmPbEWj5EvpeOU+DcrxGakBRt5TUuzT3h6MuRxkEH41616ZUrU2x6k+YXdn/1b+4
BfxIzEh+q+PYAkzgZHzjqImPKb5d9zA3XAwHBLAaWiuj4nMExt/upPQV0KgSbAsLDRTYaipiWoMV
kiLRUUYRjXA9u6YaAKqy4S3715w0pqpCKRxpw+MjO5VTg4p9vFDKrl3AOZmdiC8BYRNupbKjf3kC
znTs2BkjvFS13B1OEnW/zWyexY/GyDx2R129KroYvOrkQG0VYEZaqZ8QZrnbRnTLMLRhIQSwOg2R
DcRFiT22JF+UYE9GHK1ZcTl4ynQ5ptU6c9vTw4OcXbBvEXr2V+LyX+N9+zwQYLk6erUKiI68j7KW
HskpAimbukHtVRsNlXCE3FrvXW5UbUHQBC2eycuTupiNWdMdhZekOsxdkvxiDEXxMi3Z14r0JpZE
FbOeia5YsiP7tRBdj+3NY0nRhR1ibeiFteE3KO+qmmiVRzkWJGVyMHvaxFU3aQMYXdknD48w/jXm
v9nYsGwqpz6S4dEhE7jXeUJBuNbal8az7ItNLVdsZuPhadf7Xp0liOZuxAjOt/YlnlCJNZFYMlT/
TFVLPhrVbLuZGNfvdI2kLPfnaN35jX0spyvFDn9fCRtHpd/ev8b9Ny+gBJgUplWy2Du6sLlGSLvu
6p56QpiIqJC1HSRC5+JS10d2HeLyMUCMJZmnzny7rR5Tha0U88XlvyaRLrF2uWLUi8G3EgoFpHIT
tAB1k7j0LmPiedRsKGwrS2A6ReqQfPzjGCLLO1E+PxfDnnYngmOW+wVwe0LV9ky4a109giru9s9x
UqgGuyoYPnrDsLa168gra9I6VCPkpltDT6FKm/qjHQ+7QM5cffn063mKXwwVxsf4R1/VPRVcICBQ
WJ9moXxO7XT86mVmuZTjtN75QdC9qEr9IexumaO2OfSVSmk+27xY9bxrUinSJbVhUOPLXi/KypTY
dvhatSH1iJqD10M6Oxa1uQdl+RgtprC5dM5R/io65P6Y1aFN5ZDiOgqbaLQYbDEQXu4qso++hV1N
wdOpSnbWValOkCdy+GWl0q7tIkpTveHuakl9zWW1uMZ59Kbn+fABZwLshKvCz+V7fS9dq71Xbqtx
rUZtexdY59/XpgbxZOKNZ8q07XloZuqq03KV8xVEUUCWfpZaYx3UIO5fgxKEJsoTxjoI3f6Vra63
adiBL4RXqrL4WI3ON+GMC01hi7QHlxA382AsV4rmnbWhBdGoF85RNElDkhtRrKFet5ITzh79p19c
WUWzQTdX3TVNBCV4LQXuIk+Jrjph3u6NlljFzHWlZi/61mQUV3/Z7FillJ7IJBsxDQoRVQfvY2vB
oW4t79zY3e/GsKAL7sOxWP3loGAAnqvClmdPB/E975zoaXjk+zL/yy7WdP3sZYCrYyt6val2B8RI
FqKgR1T7jEqXbQ09o1brn7IfYTc4pFGK9iwkYsxWY9zT9LiyqR56LidsYs0/Y4Xpr9VV39srJpIj
ej9GEtXMkHUYbrNxoiTMqURoBtJ0HfIGrR1Nl/TFFaz0gATj4KD6OXcfy9VOUHjpJ10dkRCGVEBp
pfxkDi5ExEqQKotQCtFHF16d/UPXOkiW8EUBq8xfVw7B+6DyNUr1NkHfhG7qGtkC8pZiC244fNeU
8Kc6QZuEMzJu/EqsO2PcCwnGS6FIwTtYRmdnttAZikFeX5TcrgoVdAML8rOO5+Ahq70YjHbvsSQd
fbVNk3wa3wlhrhKjhJbWRMd7mqTqnOWkLw/oQ55+FpEZXQSkgT1KdcVCBU98eSIdwKD/ZcmUzzBq
owtg4eqBl/jf13m8TmV8PNfoeorFKFfeNekApoBAs78vZXcw5wDogYZNDZWN9SIdY+4Tad5Qrig1
4SGhYPUgrmphHEeTw7la+5zcpkHCH1Rq/Xv8Y5SYECVk1KE6A5r71yLC/ZgUWn50aHYZJ6J95DTV
ukXWkgCvtPf13iiP4jLoUo8KK4wDP0huGhQ1gPazWjB2FDryPQhcoiGhK+0DoiOzLD31zo/adsPF
FEbMZyLpKDKR/z0pKVwAAgrqbmgkzV8h0ZPudKeHIIUC1UKd0KQl5/MHA9uj/8ddyZ3Unf50+2AS
TxPcbAr8R9Uijvp5VxjRvlfC2ls/mdxqbXi8QGiQZTn96T5WgMGohy4n6SjqHLur8mkahnYVTWmq
zTHUfeD2Pnev1q+kbWCViMKmjXZNq1i/RoVHxYjkyvOnzeEevKgii8TrtJRwZFbpzgaVDOPTJsvm
hxON9V6sJOzcVxcV+HHKiJipKVl4kazy8XrCVNp6Snq2uYk5oUXBbVur24AzFsX7eX/Qau5Xreu0
7FCLcJZC2NHwwl1IK5cGya5pwOB6CykP+503TczFIHHpeiQeldCuls+NWDnt7J7d/4cN2/89pIqq
egagCwHjloPPCL7Ba7zy7AJnhm14aszu4g1Gv2t4zBsA07AVmfVGBFbfip4VleU51ZTibDnFj94o
QFX/MYkRg4oCYQOj72YwoCKO2lw6wrIazFy/Hd7jkXLKvnHrW98l5jLOJffo1K2y0ZUq3qkQOB8q
pOLXWlaXF0k3ukWYBMl9HAsOza1hv8VN3+6lRgYfRYLEBqZJ4yV9csiLPdJezkF1PZxNq/92ihGq
OoQHXfVnMgdjOTbCSzYlFlGjtE7Iii5FTzQSd4FdrNU/2sGLJmn4oFvnTlFRseCai8qM9V3lUWzu
Bb601ofRfm2lkkNrqu5rFNAsUtoXJzhZhhFB/0gT8TS+1lD3JrZVn0XvYfecHWdB6UACYpxq7aov
rhkYOzFCjuP4akO+PCN1bWx0y5O9OQUaQBKq0l8/V5cTiEC7lMT505ZVsbQctThZiGXEgk3RDGvS
6vxF05sypqZPo3qb+342e7wFR9bYG5jKq16NgzdHn1U7+nW7fr7nxtTSS0b49D//uq4fIJBJAM1P
b1sMh4f98dc9TX/+wuc7CHWblEjomZvHS6YcNwCqsH14vmZooXyqpWTgnq/aBpK7pBTu918oFkRP
/vdf+Pi0At+G6nf66x5rq4bHfoe/TowW64u/sII47fkmu+kvTOrH/+/xsXQ5ReBR//uvE7Nly9hJ
ng0qavogxOwsSb+EamnsnstbpB1nfSmFC2B4xQu4o6neVc6PudnYN1JlL5VqOZ8U38Cxl7oALBW3
eM+UdJ6bUnLKVEdfOsjKW7WVnbkxGS+pSkTOH13uMkFE1jPW1YOkaF+FUzQFYAzNcIbH+LKlaL4m
ALoS+dAu9JuDnUc/nuMdhfghz3w2nLaMbr3EXq+YaNqTvl9Uoa3cfC9Tb3BoHey+lo7h1BsKq9v5
IR+tcIphpgtlPbttHx5Mhri1Dx2FDeXxtIZo1Drvl0lr5f+yuVG1ckyrOj9eZQgrYv4uMqvTGmJW
jdg1mas82YlurwzVCXDzoydm9TV0RoVZQEf65/36agf6QLEvwhRC+LCBQSKbP98vnOG/MjmmGnWa
hFK8f7TU6vGawgS3O3HQPvLJ9v3zZrTPyGubx0cC2D9fy2ECjF/70jtHzU3TUyUpFLAOXnAWV0ac
UDrVlflGdC0jhsm9UEEgBHodLv4a7URyvy2pdnwuIEaIhldw0+H3KzzNZpSHFOP/8wpPR1w0v18l
owgF/nj2Q3ILR7LsJ0ugzIS22XSsVEPSKKn3oi3becisR6ffk3W2SbeXxclxkEroZb++aqALFuRz
zFfJt715q6X9h1F1/kzpteEbmkrH0m7dX85Irib1e/aELVlltmbeLLZV4FOy/93SlZ+15UkffuLY
8JE16V2lrmeRwK96pXSJo6mmySferrI2/dbaW1Jrb53ULre9xDdXyywhw8LOS3G/8+MaDkC18gaN
zKlV2PLXWptshafXnKniKCWXPFPbZDg8rGhcz3oeBEsQFSn/gpr/cjoPqpp4v6TEKzQ/AwCE6ZTO
Vq5pVOm3Av6hdVDl26BUAmKmjneWHfAg4IslCCjbeB6pSX0cK1O+hXJ1F3bbi7RFOJbIMAJRo6ZS
W6S5JX2CZ1VWjuqaJJKZ3nfHTG0g3e10f8tPA0nHycwJcd8VvfwaXpGytykDM+Ma8leHOssV20SC
kGR8433X6/G+qvKaGuXpclRhrbANZdcpHhr3vr8I7DZfjkOa3B2T9FnTI45gW2Z8zyVkFcwMfIfo
tg0lV2Em/xK9UartsxM6RzETzhfjBkv6HG5knsVTY6cbkCX1q+h0Ub6Gub2+irlJON51L5BPosdf
AhMxmswHMTTuAAE2hOq3hA+k14Tz55afQi7P9LwKiNXTaL0SIIKYassxCH7bxoR6LhiuK4DCBmE/
MTDs1X/c00CzGdGhHjLwxn/suTEFGlo54kY6viHQ1QOrLuL3VhpU6P958ouulhPz1ELd23mAtN7Z
A7zJRhFeKFcf3xpjIQYpqROftbzle8wKthpSz2Qq7ASmKbFtkM6XXFACk3dQuDl21mgfhXck/w0O
ybsPoKuuhlafyjpO3nWU//ZjHZSE45mUtWO2MsFYrMQkI5clUL4BhwcUVvaw97srb6qYFE0odHmc
AB2eeJLsEUYNLCHRUahgRq8sX0LCWkPUqNcm0krYloNomfEJr4SzG2z3TJ7x0ROmsum8eRoP/ISm
6Q4p7b1SG2S8+pwEJESod6nxQo4JrEQg2NmGFBeAYP6lGNU3mB2A/QRTmbhu5ZdIL4y16Y5TzVwP
7aHEI9tpzGqqrHZmUHvnXyuL8illSqMrDWJRQJe+m26Rz6Ikk++5b5Jq0VWVQLbubDoYoraONE54
kjxYwiWb3auYoxlfyu478bXFY6UijbZ51+pfI+TlKF2X9ZemJupVx0Fy1OSMzF3Ue5tAttyzb2nZ
wlai5D0wpR+JZRk/4/76WAfRq6uE1MpnY3Q14KtWujqwPixQhUSlqY/vI7JWrwF6EK9thRJUZKU3
YQorfZxRtQGyenIWTVKsMsLpS+Hl3hgdWr0DIjp5c/iUX+v9cy3ycVNUK6oPwm85SbJsLL5k0mfq
NO3r0CaLAgLn98awFeAXgTYTXS03kML2mwLq7rp65ySGlFPUUz4xDdYSFyXgrn1R3KS8UVr1MPdm
4u/TbEJHT6PijN8c5SP9epAbY99JNeLuhtQdJ36KhVz53Vw3x/4obKIBitAf46kZw9pcIOnEkGlG
B3XvAHYVj+irMhStT7ewCS90cKCnUnMvV3E4b7rRPVWmZx3rzEJ/Xhvtr4Tgdl7vjm/5iIBD5lbF
mprM4AO1WrQlYvurREHzIkUw9hC0SnhJSd9Q1qtaX9NweFcQn/DIbMx8N+3ANXbB5dlYtXus2Ojs
KWYs7FlkO9F2lEx/JobEgfV7sBfAuqzL6TEyKW2amYTqZoVRV/z+RZ/TxapI+HgCIx0uFYRmu7ED
yiOqA9oh/l6OMCuJ6oCaHpAeHzYnqgoGJ/gum01wEtUBk6+eRv5/zBOr6Ea/tZUyOMsjpQJSRSLe
NSLn5hudc7Mr4CO2eRWWQSboA01OvRA+YTPtetU79XgWvdiIok3VwVzmIwKXzk23ukDT2x/DabHM
Ve3ViIpUoBrmzUdjBQrNhIOJVps3NRvta2wBc8EnLJVpSEuXevZFnFWwNoZRuNQoADkqoLLtsgzn
YRiVb0qW/r4SNsqsmpehz+dgKIIvTvdLM7Pyw8rNdGtR4LYUZtcL9o7V6CR7uVshHQOVQdIFX8JR
/k7Jfnv1kRY+DdpgzcT4KtWgisis7uRocnJ1Vf2nsBtO7rIPKExoa/idOXZxEHburTXcmUmzDY3E
+wh1kvPT25E6KV7HULCtRZd3Z/x5d11n98tsehcwzOyLxvr97lq2UvNOdVcVVCph0WU/C0s5E5HN
PsYwMxZm1MtHt3aKfZFB9th1QXQfWyAKxGmyn1SDz6O618+NpiaLRtcQrFc9RECmq2eDwjHKzm10
cMzm33YxVpf1N0+3/Xvb6nslNtUPty/gIUsj/1goDeXxspst1cS13ns1PruBrfwItewGKi551zz+
rK7MpH2ojd0Rdor/Ye28mttWlmj9i1CFHF6Zo0hlyy8oe1tGzhm//n4Y2oaO7t4n1L0vU5iengFF
kcRM9+q1qBzV/eoNrPzeYxv9Q3Hzr0hz6c9yKaUbOyf4rgW1fNd5YzCRZrpfI8lbC1fokFB0cvLq
KaP6e9PqjXeQKWW/wB7VL1Vl4Es86C3k44MLqm3Urb0WOjsOGJEgC3od07JedOMQfzXy4HueVO53
Igl3GQQd74U6rmV+9v2F054hPcnCRWNCf0PFyILSj42eJeW748tXxNSa71obvI+tb+wk0+k2Msoj
jy7gvSx/hC4ie2zLggPo4CobYWtHvbxQOLZLsy67eUBX6C2dWCeMgcLckAUPfho6lzwwQDFPV1Ti
V6smzoJ1bUMnsvZhGOM/4BxLlaQ0j1fOjUYRPdxGa5e6pNCug3VkQV5Eurthnd9Tbjbe1dsUsb6v
ZMo67IN6E9uttAilWLq4dqce4wGgXORl5bc2fAF/bH2Py8ZdQjaunPmHmWcdouVlOQ00w18Jdcjf
QrML117JOcAcgKjkcge9WhRa30c9pyKj8b/kXdRuAjuU91JuyA92iK6w8Ohb80mjBvMZ4XpvBz+o
DXjPLJ+bRHkUDlASJQtI/YCcVVW5VaVA5S0gXwQUE3hd9cUCk72T4iTflAjBWE3kv8D4r+5j3enW
di8bX82hWQVWOry6Za/vbBXdEGEv5e91H8RvDXJu2wb40VZxAvNrnCTGV80motDHsrUtmi5+G+Lv
YiyixnnDsVrbIdkyvg5atRJ2xeCgGlaJSsyr918IKO/ELYjvWKtACraaGUvL0vCROuMscRRX+dSd
bWJA98v/y6XTHZ16ikZffZrbg7Q/wGOPoiUUf6IpQ3DKRZBrH2xp0mUXXkS4JY+AFtEf53gaQJ/A
hmfb+PHJrtaU3Ppeff5kd70sPTcg/tvIHJYVVcvLruteU6Mq74upctGGw+f4x0TVe3WPOM3NRJat
JIhEVazEsdbXB2WVo6h372WGtq71HsKT1nE2uabnZ4eT3o6q2P4o1/w/SYu7e8908mOS+e2uguXz
bLgw6tRRTgZDQsUvggv56ocVnABu6T0mSgtDbMhmNFTlO2AA2aU0NXljKi3666nhcrC+vRfysIMj
gZOpaaYXYRNXbuwYByqD7kRPc0IPKqPEL84VCakg7tLLzRaWCRKCiRyv/GGQHykG9w71WAJgdfWh
4KznLwFAd/di1IjrYmUFyIOKrhbZ3Skfsu9ZmciPlV42d5AtnmLPhbVXDQMyuka0E11dV7pFmofu
bTToxq3uRO4D2VPvqVablfCyR/Yvpc4+XqZaEeAXXDODMZIn7Nzw5Jd6/RLo5TIaNOiYLSKFo942
a9Ft6ugHtfHD1U7a6D7l7GnUMSBRR9fWuVnU8F4yKUGtKiNjspMz9F0t06geSpsosB4H50ZGEDGq
jeDc8vAXY6LxurpcN6pfrk1TGWOA0M1VN0x564Eg2aeBm1xEo+hFtJILE0E7LUtvtqAeE6qVPB8V
UBM44+QsbOKKCs5yJzckOGebK/nuCrYXZQHyMB/XbdyTG5k4eBKnQaWboqZtTP/KPOjs2qbhB8p5
dlTN/RnEBx4Y9ntYuD/VppdfklIagSVV/qXOKnsHI3wA16Kp33UK9bu5lhcvSpgH5DeK9h0sr6Fp
zk+tDJ/Cp7SUdZ5Qg3lr6sSCoa5N7osoQ9L0X+3tNPjJRmwDxZVmERv+z8LwKvXOAc9MSYY8rnWA
Beds1BSwkeE7BOcDrC7DcBRXc2MZSrJVooYqauTdnKnx2YdQ9Thdhlr51KpkiGehN2FXJer0he3m
/MdPjM7OfakU61jW3Z1ENdoWsdUBtJFJik+RJLgDZWMfVl7w6kfJt8B0qgsP7uBVn7LgcfXiuVZP
aDh5FFPGolIPpAy7pXCKOcGC/KLagygsz5SBx8bYUVlk9Jb2bIa6skqiobrEihrvFLlIwC9o5qkI
43jjl73yYFEktuwoJ3nrRuuBIPsE5Gf7RdJq4VLJHrhsQ3xdK5eUO9YPesUTJCkU+aTAVXtIbcnb
jYU8XnI/HVYDQqYvXccpOf/Cb05y0o2cFEBYdQsCXHK0At4an7ypTMppKIVciL5ogOSFIByaEY3G
6PeIWEO4C5/bHNFXJRhbu/ZtqPTk3p+or5W+y059WlyEKZxMIBCMc9jVW2ESTaerzYVYwULMme3i
Sp04sW82PG6uf9aHGmx7W1BOiNMlUXWx/TQ7CX95DKSNa4wVQCzN2RoEto5jERaHOuscQvCNf7Yr
TduAiYuu8OLbKw4uw2M2GDUJY62Ynrk54kyat7Ib6s70SFeOMLZAYpBMbCFKWUcbYQyV1C5ul7YH
Q7NLNG04yoMKBE3hPJ15TfXYdjFIcN0lWJ3IyVZuOogR+1zfD0lZ7NMpMhnCyLgZnTK+5pIIZave
ky5nydKUq+ILOsI+PKGEFluISanmTNkqD1t3OkQtABau266AaszNrK1lDwtjAny0hRQcOICj9zZ1
Lb9xF9RLSKcwTtqXP26NBbrQ7qmYyXztl5tbmS6iZbg5rCbsYjVzcgPX8tGNXYgJTmCMT1Fdl1sp
tknuR4P6GJhmee/zC27WvlEsXZWigBZGgkPpxOqjZabqLvMMKvknZxtxm8eU0p7JVc+TbKmAddsJ
V0Wu40MjAdcWXd2qEbx0CnXXWaSEoA2SHxMfZk3DMaKX3OPU04yq+aUO2Qzz71e+RSNUEn6t/JDS
lj1XDNE2sYqFTZgrXHjllmMGoqvgadZVlBT3klTpy6qh1LwMWziamoTQIUmAbxSRnzO/IW4R2juv
zOyf5Oee3T4s3vLEyJeWVOgPGji4TQ2P6tkMI23fDIm2Q4KhvRMrQvWTQsrlwprd9v63MmN3yrNr
ih3fViwS0DvTinrr5MthIinUgUXtxRnn705Bn2xkxIqDnxDaHo2dT5FimOl9isLOkKwT+Idg6Za0
PLkP6jx7LpriOes09W5w2/SZV5kBbjSIyEyDo5RBdWdr5UGMWk0Vwt9ptDsxStajgN3JNdHnZC5h
WGNTEevuq+YODE0B/l2L3+xAPhmT6oppcTzxXOdLqpsT3WjQ3DlhBTCzVVyO5zUFYVHRLirNqt/H
jetJ+XsZx/1C16DEkvPujdIO5+RK5a+mbqphHWextvg08KlrlhWnLYojhX0MMrhDHCQEk1F3Tn5N
GBrydQ6tocEJvwj6H+zIIGTuu58wH74gKO5/cRJ4gqkr6i5h3Bu7irocal3s/JKQEF5Bs21uTX1w
ljzeeNunpqHA4GgqNjxyvYa8uDBmqKIiLD1EZKYNl+fXGCwC3dNPXVW5T67XTV8UtUaYkW7SOuW6
bAwkLyZnVALM7ajp0G1MXb9x4HFGDPm2lJU7zZ0vNc9i6sip+AHCo6U1uZp10y3Z+gSbmPMEdZHe
GK3ymINnpkm99tok/PxUK84Nvb8Aktyj/BBAOmCs8mjo3uVceUzJMn5zW7NaqJbpvKBgNizR3E0e
5UYO1hBPH53EgifQH+BsDcds34PEgflEkbJlXbYHtho2eHZGFUuPt5Jhx6ssctPHZGoGMgtkGu6F
RXa9k2ONe5mhs++bzllVMmNEt5vyadl0kxUQoU5eifFyICKctfAVV417DonLLwu9txepLz9FFtVX
JpQM24H008Z003IpmIUEcVA4FcDWWT5JxwNrlccKfZVYfbF0/jw7Ui+iJxNCB3n9hKZqdVXgHD6U
WVquvNQy3oY2+2ElRnKfO5V0Bz00SW+j43uEzsMUjbwnm1x9T/zmh8F79sbDpUH7ElhAqDXBEsbm
K2rz3V1GEdM6sG2QxI6FZKbSVfvSo9zahW9yQC0IgSF5PPFt+aqM/ECiA4LiXd16G9MBYQnfW/DD
4R+jlZKyi5RQ2hEA/D6UEJsnOgTkBXzov2pZYIhM1dx6RUfU3SJ1km7NIm/ufTM/x+6gIkOmcfQv
k7/kGmYXgs7+1QqL+07yw33fB+YREm8YIafGiC9e/i0r/NpbeB31olnQ/uzUjazJ2z4onC9+5nbr
WpPLo80B4uLxEpdhwyZLg8Fhg+q2finHxlt2xCKpFipCmKIdP1rUTWRR9ilfNKUZvymTxCrkKenC
tfKcT9SwyWT71Ydr97ttBzCrdBSc8UAJt2YJM4orG92rYwLXKnW//cszhm3pFSTuGu2pTXWHKj3p
3jPTXa1DtjBYkI4Mkbqsa0Smu8S3txGc5Mesr/qdaUsHd8zStTI4xzGu2oVM0INATNNv2kAzN5nb
fPGttEbh3Q4WVToE3+FlutpGYb3nfHmgckYDFhr0jSPV9QHq14NDffMdDpOYORUKd+kALj0CBtJ7
fngvGgjKlKMUwUo/mSJJglYssY01uR3l3FmDcpa7/Etv59fCTInGZ+UT5ePxBWJn+TmTFAi8FOtO
DfPqPBjltQuB8uRJGB4D5z2Um/QkQzrhhP2w9ywYUID3Z/pJunMbKhV9M3nrQGVswaZDzTR1pcG8
TJGtB1Ntu7vGrClclwC16VIYrEq58Y+q05yVurHhrJ8QhxMw0Xe4YovwI8p9MFID9AXCLhqKscDT
CxfRd/zqK5v+FBbt4blHTelSxOFzrWTVHYFWvkljR4avq9oX2U7DBUUWybYM2h82mZB7ZIK1c99b
lDbqfrBkt5GduLoXg5DGd/dtbwFXHqPvhPXx6BRj2DtBlC9u/UC1+sVQqTGgurRd571dvBRa2KyR
wcy3omtqJo8fR4Ff1hupf3PyYdnVlIESZdPS4+3S4tR6dHUq/ZYTqOIYefoDqWBp6XfILvrOIa2G
azGExsVOQLV29Vp3tB+c64qFHNbfO91or2OdkHbKoPksg7ex5HsYSupyaMLqZ6c/drYFy0/kO6eC
NNMCFqp21UcUzzQhUuSB1Lg7pPEIOPF1viYweV7T6Yo09DVR44IiTkxisM0olOo6fitFV1b15E5S
yu8RqJ4MpbOnMpJbnkHQQomuFXjjebAJlvGcewLz2T0kTbakDMJ8yjM5WQTABEic9x/V5MapG0ca
T13f/PZ3YnLCQww4PB722sDd/2jWWTBlD0H8s3Bz+9AXcD/aDfo2VN0ku0Cnwor6TCqTS7jJOHIP
Gy3XistolxbFlnJDDMe7OnWR7TK26sfUJi/n8/Xf8QwhOZdBpQDh4XiBlDlbu0EgPzRjZKEy1MlP
eXxflmxAJ7ne+7YNw12rowgfek59GYIp+eLE5Zvqpme54JsexT1q68CZiHJpS9NCcl1rDH3XuKO8
AyuNknmmxmvFsIq9YrIa4O7pkdEVZKbZl1K1vFbl0ny38+RRGZAJqjJZRrZGWndGmP/klHfn81v4
5rW8ws6PMiiagmZXDvWdzVdpG6l2t+0Ne7jKlu2t4IBWX2USlKqZhD9T80wmC+g4X+ar2dfWm+XD
c1q0SvVAgqnZFHGdgXUpwUYTxmLPVV2zSm+WaWVF34usX/pZGb/LfokIQhrEzybQwE0L9clxHDVY
WgywvL7TKeT0h7Na6/aT7TgKP9kbolzFt8A3KO+05eLg6p0FnrB7V7yIH0rbAopvVCZA+CY8QkUc
roncDHeJY+aL1jC+h0ruPVGKOOwUiFO3kJ46z5zRoYpMvb+gsQBAmCbDw5DoHWU/pbwp07Z5hRf1
IDwCsx6pWiM+p3ZVtm36aidbXryHE8LcK+QfTvwvI1J/tXmBesJZBRD5r5ueoPugBsMpJey76APH
fTJ0nXBQ2R8m7EmnwRBc9KAF+zo+BwD1qKgp63VpIETt8V6uTBQ/9zxcpJcmHP2F3dqkv6fRqrFR
nDH0J1meuEjdjE1RzYO0BFKh6W23bxqi16OtpG9ObL13IE2vhRPq10zzfyDWnlIA7SxycNRL6vhg
WHBkc4+I1LDt2yh98NQpcp011V8m5FlJ0CjvnHLeCzmwnguon9aKEr3ZQ5mvyHs612RqwCzDpEru
aOeakirB71Epq7EEs+S7pXMVjo5jAs0PSWLPtlzqTaK//LBMqwi3mLjS1b6tfVssNhHXaS592xFs
ljx/bWd5epa8CgGCMYb4qdXiE6iLrxaAyXOgGevMrx6hoA6W6qiexso56glxXMuxlXOOqPtyHHxl
ZdR1v3PiSt2jQzJc8qkJdulAyAWUQbDLPSdY6WajvpoDfPpl3/+kGG70O07s0Fo9l8TbF1XtZOsO
giR+LmNvPJBBWPq6ZCAUlWs7eQDEFhemQqzGs3ZuJKVLPvJ8X5X4i++o0MDYiMBocj6cRopVl4lG
Ojo0tX7VGRERenmwKKlrmnYR1c0jZEHJTtjmhqqw3y6VrXbrzuq0BbuRs06q4NWuOsIwlh68TGyU
qzYxtGvk+M7GpzjbTYwtGanxRIFRuvMMFG86tYDxJ6jPXakljzAqsK9GZQ/sld7vhU1JgL7ALgsc
VLKvHAWsd0UlDDVOcmT2g6exS0Zt4pssScPB17PxAB6bd8clgxFQ1H9qwB6xEYy+SBVph44i3HUL
AfMuKXr7XkbQVLbUlkMPSvPUvRIrDTjj+EGzjL0kOIEZTvfBSMDCBuaxKqxRXWm+40Lu0j14RMMd
wySFP4aSea5BKLrUq91LmZfds5eeqp2RjRhNdk0e6N1nEyEAxA19NnlxXT6j8kUQPdKf+PyYYHSW
MLynV7uZlJSbZ4ti5CuRz+TWFOSlVwUMYeth8hIDYVG5d3X+l+gg7SqvSZhGK8sqxysMU85CU+qe
LIs2Xm822TC3amzr4F9xEQOcFvSLAURysuRdGC1lAwH3WmrKU+9Yxalp4l9XMVQLMHRDwwjpNSBl
4XO75JeIz1Ust5uYJ+G5NNAzlmQj3yaK41JVScPHwNk3tUX8Ph3PRmnyAEjC+7qQIr7+/Cyyg7XQ
wIWhG2ETSkhKw7oXttrOCDRW0JaGtsoxqXJJ0hHVBfW3HeU0XWXFcNdAB3SVYTZYaq7v3fu86i2h
uZhsYQdrvjdebcBEJ750Vaes4BXUeUy7+tHJ1WRbh/pb67fR2W9/EAQv7+JmyDeO7cIWE6BAVLmQ
boorOJWhyRGXc1Nbd33RD4ROkR/pTdlEaMKCr1qK31xYUb4ayFssDF2qX/i9V5Z16HqPhV2i1BaW
7sWU+VAEEaQ9QXQ0G9SI1cbg0TJ1RdNB6kEVpJP12UIMqT1x67RbSV2sXrXqIRDkTLIZI8/DG3zj
bpIJx+2pCiN9MVJUwqlXnUJ9CLgJgiXRFL7CtsA3m43iydqNwKmsG+RXexV+oYnCSfh16FrBF22e
ogwegTz04lVjKfqhDqjXdwBzPSm+WT1wnF7IfZI9wfy4BiYp3U8bdbeplFctdopTmQTurWvkSbIM
hy7cQOCCxkra9tIauVZpGwPTfaj07C9KJ8CIpV134LsWLDoyVfdGFoGXc+JxazgugKtSevHRtnro
hmSpN2X15A1D+ZQl9jWHTPgu96TyydE6Y9kOQ8MvLF3bVtwtKYpw5dbunZHl3bnNB/cuRV4efs7w
1UvCch/Ifk7hhhe9mhGxSeKQwU6MRtRRg5EnVSZGXQnhqjSSHmVblx94fuyEubfa9BT7GcgmDpoA
JEcf8gYymIZWxSvqIcxnI44g8FbhDqeiynxOKmLfAM3klT11jUFWtnnG412KLOM5oUoJSKgSr8Vc
1Wm9LQzfzfo2twE5zNNeg+EXZ3Z41SYbXQ+eNJaK2j6AtJ36L9FVEalcw8wvb4Rz2oFJ16EdvY3K
XpQSuvHz7W1u37srCH/krXDWKKZYlb7t3kZjs2pWFmX2O+EsBx2gp3ZKw4r7jr601Os62oIb3RmW
015ab7A2STDmJzs6ZkTonlD7ahW5e5oqaZ6Ssn8hP+ecM5gFdjA8wK6v9d2lqeM9Je3O0dIk2FiE
rVa+FSOVWTdTq3XRnQ5SwZVzNYC6NNWPZEcOdmd3F+GflkG84vwcINiOuomVdmzxAvLEchgjUEfu
IlH6v9LcaL/lua8ijK4ZF+rSw10Ab1RNOuzaGNFzIyMVZjqpeiCm3i5Dp/deS0LHGw2eg40YVSpk
P+oiRl1kGs10IH1V1l69wNZemm9VkXg71c8gLe8I24WJWa4qqSi3oJl5btneOBwcZCqMdWhYvy/j
6VJXkkJdfnD4cKknSr6Jpmovz3hA3NZ7MfnzKFoeVhI0QC8an7Z7N0aIaOpJRqdfQm94EL1wTLO7
AnSe6IGxMk4aCj2LYOJTH0tInuy+h+98WhWBTm0zsWutQlPSLoMr/2p0aW9JlBzOZjb8+SF2AVNO
TrM91uFc9IfAXH4ayLxQXhRuMmxnZ+FCPIKzjgnX/J/buS0HRqNUlGeECTbUdw9v9mi6q7F2utOg
pPJZVgl3NSrAwZAzsj9ANhFMikKiKSZZIXEVa8bEg4Ew7GihKCRsyp+rOJuSzC3ytJ8GhLMYhbUX
0Y9pZTENzV8PHgWILNYjIOrbqhWxZWBPJKWaBUjmVTSM6SGrgl8NtYHpgch3ehBX88DsNw988vsv
XOblgZtBeC/Wn+eJ7uwz3+m/cPm01Dz3H1/lP95tfgWzy6flK0/6/fL/8U7zMrPLp2Vml//t/fjH
Zf79ncQ08X4o7YC+ox88CNP8MubuP97iH13mgU9v+f++1PxnfFrq717pJ5e/u9sn2//HV/qPS/37
V2p7fsnuUMsQ7R3Y2gXT11A0/6b/YSiqfGal5Ahvs279Ro+yj/3bhA/T/vYOwiiWuq3yn/znu86v
Wu5QoVnPIx9X+k/r/af7c5jh6N3pIbvz+Y63VT+/Dx+t/6/3vd3x418i7l4P49UounYz/7Xzq/pk
m7ufX+g/ThEDH176vIQYiad/+SebGPgvbP+Fy/++lO2UUOeW2rdBMoJjI7UTQyJgs2P8pxEj0TAU
B1W7CrOwiKtKTJh9TbcMj2K4JIG0d2Jk2bTOe8i0Rl96lUFtVW1I91kQQ6BW90+cgiGynXpxTiVh
C75lGhdzxkA3D2Tff4pxYXfhidqMJYxYwiaaqoctw9QBgdWQ7Z+gi75A6hFfCluK953tIPjcUedr
m9GtgaEyPucpDKSTlxZFKMmJ0cCSgLN58ulmE8NqpL8jR0dAxGqglhFL5X5PnXOuyuubowur5Koy
AhueZIP6kmxEYoeTPThMxFQ3foSWqw3fjUH9fFdcdIIG5O1Dqnum7hBYxaVQ4uKiKI229fQC6LqY
3WrVsHMLkA0fZlu9AzA5bd4gF2RFMbEyc2SJjPp+Xkss7XdaRVDTO97WC5KiOYVpDC3v71sKt7Tv
+rPKxuLmpo8c0Sx158hlTxEzekHepFB/E6uHHpkS9Q/C9Y1M/dU4dFuD/9sRUK538qtJy14I3guj
mD4PF+BEHMnRD0nXgKqw84Ki0xSmj8za54Xl3zqOEjigYSZ7DhwXgiuCV7cZwjhPk6wxWpL0qNcf
5tw8q6Fcd3GSHj9PHJXB3zehdP9pLdE1MvNMpNvYK5WBVn2M0Nood95d0CTenbgC7OWh21p6WxfI
LHltRucB4dc5Y3QeqSydXOeZt4W09sG2o5i4aaAfRDMSOjugjKwfxBWCacM+kZKFGEz+uImuq+te
SsEJMzKKoxGblRatIwMvQ23Mh3isKdS7VpKUO2FtEZNbg6nVlmLgNjq5i6tulAl5q95J+M4eZJzM
jZRD6QFe45fvPBop/iMiQyoB238Z1MZM3+mq/W22m+AJVfi00owsjytvxch8MwcNQ1B1HRQm06v+
87pu3ZRSPUoN7bV4EYblqbwjZQLDlu0eRGNkGYr1t3a2dpGJNaMmhGjh5JuAbEH4ekD5bow76cMC
epETMIi7WLoteJv0YcGyh+tVgqFhpcKMftSnJgzz5ii64mpuPtmo04M2loPYch74nxaYp93uofbO
JoPaLuXgU/anhCMiCshqcvVlP72GRsrpKkRQQgwQb4vQoEakdtKqhJfWPlAKMKYL0Qd7+stoGf4T
QgvyRthBjzmHecbsWwphS7GMmDv7fOrmXk81hlPvRzl6k5qUTEZuwOSmh9FjAEBtb1sEDWQ+Ya9F
q+2EBwVcDmdux79aE4w9zaiuy824BFJlQeE/wUnaCU7SDIB68jE3ST1Ol8JYTyPiavYRU6p+Y/XI
N82uwvx33UBAVOaVYnm8c9t6uB8d46rXSfdUcOA+5LparocyTr95ukFKCYAVobMBkrcpBSVH7pfC
ALgaFdCvhXXtLqR62AuwsUAhi6aubHdpGE6ynm0CtpxSVbdOwG8txcANnuw6brjVbD76H0DPXt1G
e5gXv98cG6q4qwDGXASu3INTOM6Bk6ueLsSlaOBiN4AQVGja36wlVdB9oRobbfaE7NRFhnPyIW+E
TOzUiOl2UQcALAkL5GbVwxiaQqguj16NbE5Q3ZU5vM/iSjT5kFBtm+qgOtzq10D05yr2ADnA5Kxv
hbOsachBRz6cqLVVXfo0fgldx4J8OAZyKsUDuiG/bSGprIsY8Kerf7InffoS/1kjap8IW+an2smj
M9z/0bkprVXlEPqE1OuXSQyORTeCJ6mUfA8J7Uke7aFbCJ+qA0FN3hNl+NSJqA+c1kraugq24jJu
jHc7ULPtB5u4Vfgzhxf8JK4lQqZ9ryUQ3enOIZma3lRgpJz74gqdYHRJzGr32S61zuHvbL3huwcJ
0Sc03Sef26rCKvpijmjagdKTpRgpikHekVVuDVO56rqfv9TEm30ZILsZ+/ozUY/abPIXz0tlFNQ7
cP1y9qIgIX8xOvNRzAhzOz6XOZvGXCdaazb80OiUXB/91HeP4irp8q+DZ5sb0euGwj16FZBkHu6/
XcI/V7OtA2aKGo6L+sQ0Og/cJot1xIqfbldTrbNK62TixP+XebPzr7mBjAqFFWxkP8i2xah795Jc
wkJfOPEXondvRq8rPxHXdgyd1K/thY+xFdVvThuR0glb/8EPbX4zjVA6mrUZHz+t00D6dfS7Er4b
PsQnRa6sfSflxJ+gHVjUiOecAuQlhnMDK+CmDYFegkUwy9cwkpx1DFvXwiJQTsI0idbwjjWnZmpI
1n1sZptwUWRlHZW2tJ/tYsLcFW7CluaauRsjB622f1nSyMePd5jnayHpiDpJrq5hUAgVI+5gwUq+
Fd1YzpM7J4nvANhG+bJJUbPwfNS2fK2G56tHgUvRgn4BqVZH4vxfmgy9XvReDbi9F2Io7BR4rMVl
7iWowBaE1T4Y3SIz11oXgnJzqmYTKJEylRz4j6JpdAgk0Lq/Fz2vgABn9ugmtw6PwBp/e7BrAv+o
IO+tFGm1Iu3onUtBklTUMdt2N+vXwgh1pn8eBCFSPDkJ4z/7zHNmn2qiXRIDYah5OxmsHgxCufYM
V0jkKvlzW6FE97vze6SQCmmTUh1FMcz0u6d52TqEymEpfgbnX8VsgBnXnwZm2+13dBrQB5dA+vSz
Kpp5qXlgnjYvNTtnCDYRr01Sftfr8ZFa/35hk3E/jBF6MWpieeRaKSmKLbcplhVcJX6jPvTTIMQY
9rJRQGYL314yjWNQTXq3mdYWpFWCo12qwUWMBjn/kTSBxlx0LTLzd7rXT0JC8mM5rFvqYyqQdEAW
JrlzO9NWbmP6+xShi1NiwcLFmSiPVuISYvGhWtgZyE7KUMtNPaR9tSg0+ZfrbXyeKq66YOJgGDir
iC5RdqqZekB4kZQ92FQb37m1pjwNJD2XWmTpe1BTypNfWjZs956L4nQOVZisd0tzyr4aSL7uDa34
qxhlm+PqZAPT6AECa8r9OOVhRaN7ir4P6vov0WumnK3wDSjd+Vvfac15urgS6yqZVO5h6YqPfdQV
1K+zn1J4Hy56CWBG2FqFas3acZ3tWGTSXU6d7nqoW9Tmei9f9lWiHEbRxBUAp2ySE1wIw4ehaTyD
6+PgJe2vK+HywVuLgi9pJpc70DvlQZUhlvyjNigkB0U3C7IjaRH/KEy1UCWsElJnppxOFPy/9QmF
c2lSOSf1KtBjJAs/zOiV/GiYlne8LSBG5lXGFLrr1Z+XMbQVifLRi5dGkL+TSs0fyUAVj5IUfyXX
3570qafIRr8DMomU1eSRF2rxmAXNCurz8Sr8lWJEiLinREoMSoZZ3as1oftpupjkurEC4Ait79sN
7Dg5J6lBbb+W58uOUMnCjJzsKJxBEYx7daBSSNwfhQh5P9ikJSGutlrttalK7WxJwGNF1/IgVR5r
qnJEt3CsaiHrkXVOPUl+/TWnbRXtLCXwjLuFo73Oc9jEhldVRe3Ph9MysOLvCRicSzY1pDCVi68m
xrqf1EtnmxhI9AydhAiVH9EVjXDx9eCxB514mE3iiprR3iQ4M69D7tA+uCmUv39ud/NUqTV3ewes
6/QSRNNbOgzqqb/tXKk+Gpw9c9gG1Pqo9uXO7LxhZyt1DT0tplg1NapWRF9cCuttjphuViQRgeIW
1dofwT83dfY3EzKZms8okHZKwxFCNHHruaCupn4lS+rNSLnLr+HZ8ZNtnGY0ZuP8miyGdS1Wtwq4
/M9LG7FjJ2h7/suyOaUvu/9D2nk0ua0Ea/YXIQIo+C092TTt1a0NoltXgvcev34OirqipHffzGK0
qEBlGVJsEqjKyjyfPsJvhAuSrGIUZ9601u150hqIdFp+/qY5L0CR7VdAZ9WpjpAMtIcke8u8sVg7
PunlbLEBPVfqws5VbeXOkflIQWd35hy5Ka+kbSIQnbDiuUUW+a8rWQWTRrNrJmB5+vnBm/d7lTXz
ES51e68FaXcvNNNb9T2KNzebpZb+qS68rTT1JF1CmZ2RrvroDHtplEUEGGJrEdAxc67b+1thPUWN
l98TnWmzVTRJ4szryiXgnhcsI0s9pSbRbKSYriLwmruC0+rXtuYTqiMTyeFZiZn8X7Krvba5M+Zq
3xDBSoawd5StlhN89KM7nuVQImAvaSXKe9nmGMW2NazkUbaFSrMgAid51lzNfemRH4bw4lrKcwgp
756Azfou94hInWspaIPrVesmiBBoXb2XDYPpV/du5bQ7SFqsR+bOt4Y2UPaqZrQIXtBN9iWOzd+0
PoEpt75ydkTkyjgIrqOvbUFFOIaia2vF972N2wdwCBI/v8hCNZGGmhoEdGUVQeOfDXVRg6ZRVX9z
65zNrUhO9KsgLkDP/ZolHrT84gfCXfdtgUDQrwY5wuzx2kWKDYzJUDYWpO09r2PtMw3VmJlLqc5S
e8hyoRUssZa3+q0Z4UKAl7I+Nk25qw2Sl4N42uac/0N58rt7Txd83+YrPT5FaABeOFP+aYm8vJ+9
PvyBZIe5oSuaigwGgknxFq89JSFPP3LhBAKg3fduY9+Pc0FWLirAFd6xRAvt+yA17XtT8+xtM8T2
4mYzNEU7kuF0J01yqOwLxmbRZCIgRpHZZKPm++H1ZW6228u4HRnHHWyaOzewuz2J2SSnJ8X0xWLJ
vUqNFn/kXHWgUZG2bzwMnVI/xYa99VUxEWvS+XcJEabLUFYNO14nrV/vZGtYDh+RNx/VE53zUvLt
lb1gqwC+Z0OIaAVTl7WWbcByhFtZnaKSKEotcE+yqlVEfCrZl0wP2jNPquQ6CH0WyMOQGtayV6Gb
yqKqiOeX1cwG2CkQ3DZKvrZWkaO0AA5oXxd2tuWmqz9x2MCdHJDAP6EFfhsg/ieMwGFpI/V9+auv
AScALRb6Zgkq7ywfVyTvuqtGnfS7bi7klSxCpKju7DLwShjotCiEWy06PW4AblKNq/pRd5voSx83
bvRcZG3zpVDb71obbhy7LB+KXhXPpKUTHlnVrBTDQH8eiPZY+WbvbWVraLDfR7VEJwCDziPK33ex
R5hUPHeu8CHekwJ+kI1yfFR+Sxx2Q9ISFNG7XykQrufeSgHYfwIdr5qmukr4qT3KguQr1Qwee7Mr
HknmnPAlqcAuJy9Olk7CdjUzDMCov/o3Xb7VA9M8C1t891IEyYZeSy59zp2S5SR0fKIRL+1cyIYh
y6y9P6QvjVX+a5oHZJlTnCorWl77t5Z/iILp1EpE6Qyfl1e3ovkP25ia/69+t2FRxPc/V5phZSR+
TKy0B3FnNMgYnnNORR0IiEEU8qorOCdZyPpfzcSChrsg9I7Sfp1BDvmr3832W58CVseG38N3TS0F
iwxe+LdXug2RV3+/m8zANzSwrFv8rx3ljLe5ZT89UMx1yV0FUjcaAcvegSrNtzYuNubMlpZ10CYh
wcMENN5s/aCjYfRbfR7YSqMccysqx44ORdErDwQOmk9dnX1TcrM/yhouV7Fhb2auOr43TwiH7MI4
H45Z62io5JCpMVqRQN80Exdpk0WXmUAuHZGvZbVQJmJ3y27a47Pl+99WwSvR0CEZalqLVmCebQx3
bE9xXLvkqYT+QZnJr0yK45oAoWCqfGLQ/eAir0zB0ybXWujIfzagMob32DO/SLs1pREYirmLlvyo
ew6S5Bxp7gTAIQbBbU6xUJAlN/Q6sexbjRwYeN8ShEnu0ibJ7+wheggNM91Gv0zSXlpVUCz+vhzI
aMfKB30dLdt/6/RrNmn736csPPff2ZvC3xLk5Ky13s1OdRJ2gBbINCjIMVmEVhd8zwjzJInoB3+Z
Nx021pdJy5uVpznJJc8hCQL3E7vRKrWLxRptZXVtsSR13+XwoZmOgUF49qYKSCWya3tY/WaUl7LQ
fQLUu0b3CNciZpvYbjEdb80jiPt20Xp8TOgmf9waQvCwKLGheamm+SNPW27H4EhljUwJ467Op3dZ
k0VfGPOXpq/Woh7zR2lTQ0Aw1eTw48bkIZrNUW24lm3GbAJ/IraTorfLmy1NG2cxdgSr3yYa4k9P
Q7v8OivpYAfS5KKFnEPaMhe2rJcM0UbaWByFy1KEzQ7OyCUvRiQ+kFl67FxrOMHNPEVzjTT58nGE
wr8BmjatZFUW+PC/Eygf4Z2kW1Kb7sXjxFsOkqaGbOstZINuWQGGJk94GIkk85BmHApxSYiON4op
PDdzTdpFYBl3rB0Osuaok0GUohjLrY3k1kIar0WtiosnkArTW0hz0hb0qn42xmhRp1W0tlylPIeF
yeksaN5dYmv6mf+3Q8Czrb10FgcoamcE/4yFtkyBoZDM3RmHzAjzj6AkcdWBSgXsSFHW8VTaRwNC
ycGtVWNr4xS578iHXIFgUb+YefjJCVf1w462KGr4G+4z1dYme+6+dYW1zEsfm9W27iJnbX5sG/cg
Wy0lhnifjHzF0Rq1diqxkPsEiZuVLirrSNr8d5AKAQkUGpLes+lW3GwWjPZdrrbkm9ND2pVhLDpY
1v8OI3fz/2e6/3pVaZvfIfsusfaJlK/m48tmLtr55FUWJButIgJ+jzeT7OGLUdu0QuUPOveVNjle
VkkEfSTe3dzL2m1esmQyWCDbnHSpQ0tY+SyznD6XXUKyqP0VlL17qTlhG+us3OVCDc9Z35D9a+rW
A94glKdcD7gSOqQLZDHMr4PZPvUx32BlqJdmzxknu/y7K1/1N9SqvBzdVKyr0iBVZiarCt2kkFdz
IbtMM521nb3W4ZT+mEQxXrijgbkegu6TZJVDSVrlFx+40Zb88m5Xhl6EjI36afId22WODX4nt/PX
gQSkretM41pW66Hp1gg1ZVtZ9aY+WqmmHu1l1RUz/Aqhi7uRW+WrD8mKdCPQW6WqKif0n4lrzsCv
laojXgYt+1mtZn+rrLqx64Ei6362ymp6Xxjr0Ve/d9PkQn61VFSHEoNY3yaLiY7u2cFYGool/GdW
qdKpJ1mTRRqkM8hCfI96PUvXg70XFo5+3AY66TCqfr2aF+skxpQ9h0AkmskGQ2TGtZWfmkGK0tw7
qUyxLkQPe/ZXs1uaerGSM16nJbN2MWaesm6Qill2SZcfzDhFJxC52NVE/PmnagJhEO5XZerN9aQF
4aGtnOxJj/VPRDzTbeH7xOm0fn6SheMNzbF3LrIy1mXZrm6NuuJrS7NCYmloy34H0PDVy0qSCd1K
LFxhK+dmFgzhNMC/ZAm0JVPTf7MXZeYbi94BPhk2LX4DuslREGi7/dShdMnxRfTeChiVlul8NL3P
gy4u4MR35GW0fdPBjMjdDzBBH1rRVU+GPsYHlkraGsRz/xGzPE5098PAU8dJbaESCyu0R2Nyvstx
7AN4fJN28jCQ8ch5RGvw3A3NK5JMHZ4MzdK+klGKdichInu5dZRFylYosAseU/NuUhZhSdqn2pQI
hGe2A2m4mOxT4VoruQl1olmuLfOXmteolzqO1Etee+9V6Gt7WZOFbIxib9GTG3e62XUhjGNb6FOJ
VKVau6/WpE8nywvHRaciKjgBmVu7YnC2spoq5guqzkvUWNHEmLE1hhYFfGoiOMqreArSeiEvfd+J
68WtSXUaNi2VRmQ4Q37r+PMS2b+F0VguNMdpOEZz4eOFyVaV3r/ZudVuZQPqWx7SJ2H+xTIyMg6L
Kqj5W/dED8nLYMbuRLOoxfzAOV6LmeRzrV87tRy5aWh9AcSaY6ZlVHQNz01j+xnYaIzCpVZwFaPn
OoldM2v31ITL81SP9F2TCvGidt7PVtB30WHsUYZjneAsyKXzPyc73laRYfyAsL+voxYnH5AGto/e
3qrt/F468hNRTgvVz4I7WfW1IFiXKmgyJ7Zf6mFCHymevlqeU2ySZsD56NrV22zPSzF+JWUWLCtf
YY53liURUodcHcI3w4mBGbv1cztCgUzD7rs0O2kfbAt9WJjpzmKPdoDcDal5vjL+rI7K0M/yhTRf
L6/dA8KtkA4HnvtrzF/zXHtryAtki9ucvms/2ORBbKvM7o+Kn/cI3iNlZfbapUXL3EDMF5tsjdWh
P8oir7JnZfDtbVxHlneSNtAgxNCIolrIEQSZhLin51nLbIp3Guc/BeKvaH2Tk1Qk/Sb+lczFH9Ce
FrLVDKP3vFbb3dRogqyGeUQYNJwEFVZIlt6vjjILDKSPdTSbD7axcQzasmNBU7AIqRoOMbZKFVub
Ap4ZtGuhqSvfb34UBa58JSnRCSTvhcyKf8Xe+b8i+972PxukAPzVNhMy/mpwMpvk19s0srdUib8K
x/85/39Nc7Nd5eN/jchMyCr8dnk34fxuwlkeWva+vVczEI++kekLTanLFT6G/B6Fsezenq+ILyCB
ybpIiyymABW5qrfs37q6STOyH9pdh/yaYSjHlNuY167lSDm14ajdecSXJU1G2gUoXpgGbuQwiDZT
ZPruQuO5eiqcfq3JqhyXFknOcaZqbFSftHHS/Lr2GBIRentn8tXJ97W54U/d9tbgNm13V+N0vL4N
Q51FwJQVQs72Q4rbqXVxlAqzdB6S2jVOxL0cZJs6m/LeBtShj6yO5qpsaIq2X1ea665ExDp8yQ7O
W9S0z2rQ9rUPf9SLBbznKGfhrtA+oGZzayf2r9lDdTnZTrxzwtY8N2ae8HxNOQLVapUQHcgG52gy
zLO8cvxK3/tN83TtJ4f4ffJP5mXTLuWfjuObETY/iV1T6+HCmmeV/W5TzXGho13kh+tLarAyQrKy
Vv182th3rU8KXlHsZBWtc4SATVKRZNVJQX1U7ROCAc4d+hL2tfirKhukrXOjcFOMQQR5kNg/PeqT
Bfo21QMac9VDGHHmZRSCjK9+rPiYKcgz+d0mO/MUbFZJD61DVmU/ObaJWHsYOJivY/+ar66DZlvU
5GJrqJ7fGXn3s3Bb+65n0UAKPKQlkqn+bZgly0uEEMBxmlGdVxvY5TAnwAyWWumv5Ay/XcppZW/Z
4kEQ4YeGNNKkIh6F+CaSmEWKJnwTuUdSpnGy9SZq6UWfqqtrnSxU53jtNbo+BAsr+PytxZSD8nk8
1HO23+QJsgxPWK8YlafcTWQVsr6iMONCQYaZUz+APkI7xEMRHkPyXKHP64coTTY+Ps5dZJNWNRWl
eeDM1tr5Rv+o6D1Z1lCRF/rUNRs2UOPXGC8C+afjm/BhIvANaTZV0l3tmVVNV3ufit/ssv9EOMm1
v5G0yglVRZAsA/ikvizP1ayum8Rsj5tiDA/TrL3b20gLaAjobepZbFdn47LjFxWsZKsPmvXoWTEP
qHlsmY3WvaqEu3bui8aBc3B87xWE6fRQW52+qCuoPbDgkHEw9Q9da5HH8LsQnLlBiquoxSKJ3Pjc
hUXyhOLSpYQm/k6YVbax/FoBsOYW7y6ZzPiPCpL90GjnwB/VxPREimZ1Al2NgFCJCFDvVFeTbwUA
ijjJr05apeBLSwnPlp1lH9kgq7IobPLYPR9FHj+YmS+3jvJKmZHOef/tNr00y0lutj4Iv7b2ezLk
06bSa1/blJNF0qLCdm2FEGm55D5as4yam8woLo9Dq3MXT90o2eBAShf/YxSxVNFBd/XVdRI537WT
EXdfNEWvdpEehedbYeVEUffj8mYBjxSe4ViilTCF5jMuSX8vbbcu8qounGnpaZqyujVoo8MwvKb+
1uxS8g7nF7sa5WVeEdkBvWmlJ8bv70K3ccW1RfvhVHF/8L2xO7iq/bOQNlmVDbfqb12iUkkWv9V/
TaNMnrH0kNVaytbb4P91Lnt+YaUpgh2azXvQHtM2HOxgUc0IrQayPygAp1gViqvfZYELekuitmKg
UaeY853laIY4e71qVFG5ZIya80cZJ3Enu4AfCCErIcDk+4W5GxLbZvVYKe99r+3JnIPGrQYDh18z
u3y2l1P5XY8hdYRRIM5FYxzqoN30SneIajP/DFKn5impKy9hZJSroVb6e0s1w60NW+POQXpi2SZj
gbSdAH7fNB9pbUcveqHY9zmJxBm4txeP85jn3D/IJlmAfiCkWa3RDaQ364qHujYWaO5+K9EKfo51
wfNTV5ayZiJm9GwP/MicuF2NrLVXtr6wlDB+8oO2e4qHNFo5qddsk9TqntQ8j07cAV9loywG3/vq
sFo8yho4DntbG+RuRipuoSWTOfNkrh38nGyqk3aLI/g0tg0HflPOGmaG+HQQsok5mauQT9Z2I7Zl
Ag0oDJWeh/C/SjxSGEdLasDOJvGlt4ayLj6QebFBLOMFUNKAU6YhvpeRVkQZXsomje9lENbcVs81
2eZH0aVWE3UxNqw6bLMpOC6M1QWx+sWjnRv5I2tpkiWyKdvKqmzQc/KEo8g+S1NtdtVRNPbztf88
yFdmuVSfTU8ydlGy7I3mM3L99k524STDuTSTtbwN0NRmqXKTPNaasYhtFsFxEXYmqODE27upcokq
X2GzRODnGcmy7pz2Nef/akLSigfKc6vb5CygUVRtPU/T+RC9elmaAUdk88M0ETFs4wjZn7kmC9mY
zz1u3f7vtrFDhW+oSe6NlXVuOdAJ2VM74EbWY5Q6d8MQlBc0SsolKq3pt/93j5Q5hj/naLUSTRI9
93dlnDRP9ai8ebzHYz7XqqwNdlM/aEtFMeonPR+apzh5E0YSP0qLicYISoZmv5Ft4ejaZ2OAk+TX
zUMSCcKaS+PM3hRl7rTrPnse2YGpRG+N7eqb2tXDfR6r1rnlZmD1jndX8ZirSNflcphcZe0UBECi
+u6Aw5wQW5oa8TKCXrpWRWeJl7bz7N+qt1bZ+b/GZvj+djBv00k0R1m4KuQDHro5KMd/bfJKbSFe
4Ar2OAXJ5gDPMUVWV4Usuboa2zmaNGrtXWrp02EqoGNLKHuLAhLPJPu50yZlN3YtofqZCN/VUl8C
/Qw+CZwkHCx0XoQdIZFYEIMTd4Bd9fBs9oo4xxBkSG7iZ3JM/WJ9bbSixt5bvvolIKWBox7vNa+5
RbjW1G47BGxWuTvpz2Vg1Hccf3QLWRXAwe/DOkakp1Lapa5/0UTRPsm2CsBCrJTBWda0YiyWznkK
uZXfw8Bx7sZYiZcEACAvMlrjqSsnfYncUvBp6/aGlZL5pWsKqCICQpY1KsFrMQuCzR3kyHgWJqkG
iE5yJEvr8HMqzU022uaXvu+LbRevAx/090TEcPVPWKJzODaa8mp1/WdlVvFF1lTxWreN+kJIXfvA
4dopSXKUv1uPk0yR+EtZFVmfbgkFttbE6b2l5Mfvy8rKJqLslWlXEHUtElxD6lyYwQBz6tfVkELK
YDPQb2SDLLQisa79bIAfd0DDlrfxSc0hCvJHbQ0Bwgs2doaK1uC07IyrMT67rSq4YybaI6TmfhkX
tcOHPvmL2q4McFz6sCwcP7+z2rJ0rpepV+R3mmPigrYLiIzKt1aHzo3DLUdqaCAMfOQples9sjht
0z8Jb9YMT43oW+J5S1yP7Y806u4NYFTv08gPxtDL4r5x42LX9RY+Qi0VZz0q1VWgcWAPs/tDDhqd
fQGF6Ltt9ukiULPqJesQWq9sr1tUPgrgnA92EEX5zdWjUe2a2Gqf8UnMWmPEtsvWKg98DnmMb7LR
zn33iQ9GNskCufNX9Lvdk6zpVu0sdacn4myeGnTxf84lG0tlcv6cK0TwxNA192TMg+VckXj2k9RY
SbdbZ7YJ6kZh89Nf91u9GxRnmbYQh+p5bd0I2B8TPJgdrAjzOdEie1N2Wbxu5rV2F1WgbxXuwN1c
VQd9OuO15tyXmqIV4mmIH+RAOZltFnsUPHqeebQjEFSSrZW6d3IuVR/++5X8l8IPefTovnctfNGY
hI4Gcbhpu7pdyBa3K382y+q1j5rW2p44j/1tcFSws/DhBy20Uec2WhHjdicstM0IY+UsMOH+Opu8
GXuuBtoYIsvE5bV3GhJcq2jRYQKRpzrau6kGhBk3rbfp/Xz8qk+wp/41tyWkXWlW7f80/9FbTpLN
Pr0/ektzEEX/uDls40F1uh07J3MbQ6N/Nkb/W2dV4zcgIY8KAKJXQ0QmyVWmSuZmxfannaaF7AFm
cdN3LtmcXlAQ0N5+0SNtWOqcwJ9YTUJeVZUmP8l6S9x4P3Oh3P4bS2tku3LjR+YXZ3RlnPdeVKgd
lXi1bfyp2wrOzsGuW+XYda5YT3lfPwM27+HK1cO3vNLnG4/xA8fQFurwos3c6bkjsAU+iUqM1/yp
mRXhHv9hR0Pt1BiF+uw7sGB70/zZP0Qo6tb/Zp/7d3N/z6a/nF9+oH/2v72uzzx/9Zfv58/+/zG/
fP/V/P7tMV8PHKA86675PdDb/lsLBXqKE/RhnAWZdCHAfzPb4TIQ39BP/2eIDPsA5LZjwWmaO+hB
0cZzvPErvDZQbJXyxRYwj8vZjnjx+BUiz9L4Zc9ItLva5/6TY3Q7vCfNIkVw5a424qpaJKli3ZW9
biPg0YmVbJGFbLhV5VVV6wz5qzmP2kMbDMPuZh+13sRTFqhPyDrDZUpj8V509YvDqeoPeLupYsMb
a6d+N6BRsxzAsGySwq1A+1Ggp1UdZVVeyULpOS73jaaGhMIjSSFFq5iakyziwm1O4VzIqmcO5hLE
S7O62SqjxY8t674yRRvd8KeFHCeHyIaxgCpLTmcF3t9W37tJR+qt8l9yxwyPXW9rV/sYgTgZEgs5
TRVFEvYGxrnrwb/ESXoo7RYV9YRorq2bIdwNu1054uglb84mFXnSZ/5dNj0NIdsbN2e7ZY9PqINM
Tw7aBaSUdogvzjbSbkaEXVlwhBZpfpa4J7ltfGoGFwQuYRmQj92qXPqDQ0ZBIs6y1QrnPCuixNaa
HkxPLSCueTfMYrJZ6qruvkXB+EWDS/gjie9tSIb+wrKIj5jmPEGw+us2Yd0icsIOOrX9Kshw67co
zwVnEFDzFlPvkfKFxDXsVDsgMkAD7KaWxUHWBlwjF3lVXuquHK7XCs/YlSkSPrOBQCBy+MkaSn1S
z0syE09VVgz5tupGlswA9ZYcTg4nk7StDBYUpB+9+/TqfDkUowHvtlDWvpqGh1jrp8fajEDOApbb
Darprp0mqDfOgGKspvjDaxPPwMcmC/YiaofX0Ym0BRvADB0GWqcy5omCAJ6RhgMqJSVPjF8FIpA/
q+yPooPilvDoYQGdSYPqXmq7XbIW4dQk0rhtxD6aOHOVPHugd122igad/5Juz3TNnFhiXPBrq6jF
W6HMGuJ17F44cKvuDKJL0IZSOvIlg2DD5M2ibMiOyBxHPMiCxf1FVzVQhj7ssqsd7IChFPc1kdsP
eUJiSigmsNv/DjHCssdvGLzdTBOQzp2q49C+TcM5KcI2PBmvQ2vAlMtkarOV5iGEXBGMc4onoX8B
xV/6avMlN4V/doB5LqRZjQUKGob1pkG15Lzf2SDBTtxUjENxpYg5XFnN9lVcucqqjSr2SHlmbKZO
Sy9O7GfXIkXqBGFoENgWoSjnnMjKraqjw2bW7XhJ/c4i+0azv4Jo3hSGn3/P++Ytr7Th1bDVfq2I
qD6i8NYf8yYvV71om+euTL0VR+ThrtbC6RX/AmE0fkXyRa+Nr4HTflWINSFNkJrqm6xv0v7JyBrj
WSV2ij/v9JqhzHMfTO6j7FTOXxlyHrSFHUJaFlm7VdQh3pQG/D5yX4YXvXOPCs/dD8uBg6kPBOeE
IaqTpGTCpRv65qMcSaHL7cR5GCCL3fUacQAjkdofJc433bWLL5D3k51v++G2bszmfT4ykh1Q6YWB
O2bdoeqEeBJh+drid936+AJ21Qx+bVxNe54jjjZxZYcHRH9JggRmtUTsS3wOyo9SKOM/BJRy9yNf
/DFw7XCnF6G+c2pPfWh82N6Ax6Z/iB8CoKV8q3wnIe6mFve+jWx13dlIzhLqkOV1dOfOBGlZeOOk
Hon9STfjHFpxs12vHCDTTsMX6tpizh0DjY/Y1g2M9q95+GwshFCRVyuLbDj4k41r8e9LWZeFMIzh
oJJG8j87qY2icuzs98PBjEpmIYAxIEYIVIJKkJkeat3Zr0LzoaiG7j5yPyJDR1Y9SYPs6I/eo2yz
3cZ8CIpO3VUZMak9KQXRMjYDY93llsYZ1lz3ocwuuTXnYN/o7howHgtnm5ZQ/sZCaLup4kiaZHab
dbDGiU89Ef+NgGXX3td1SNi/2p9lDeBte19YDh7mLBZraZPFzFNAq0A7I2TCVNLWeOIt1ZTmcO1h
vonUP+ChmGCJduRu5cRaoB0zxz+Wwn7g9D66JKqLyEzgPKR6aT9kqdkc0NQOF7Lq24O4oKaIC69z
po9a6w+DINJFceNp1yiGsWHRob4TgAj+VNnXg/KA56l7GOwyPjimcBe+5/8winhe8s0a1uaTVbI2
aTg3WwwQlF9EHCWr2itrXj9BCIAowZNds2CxbVLW1bRy7tpArTmxzbuLN8sVgIgdn9qWKMHRUNI3
30e22bYB1VkWdAHyvB8Kr44/UfHzF11qIOzRg1SLnVogBhERmmF36TO4WLSw2sh+aHH8rceB8EPS
xrVNU9ZkYxB4sLMyod91LHr3fsfH6KjzPUK1mp0x9fGJ9G9uRdYQX5Ba5LHILuBhnMVMSr+YnpA3
U3GPIMg22I4Je2XQ3tBPiMk45EdtA7JtArv8x1DHfZHNEH7PJGO4nZA4SINxYXWa/TJZyOOGbcWm
2q/IkBbxyq396o0IJJQh9Bz4sG5Xb0WyYC/kv42qlR9BiSRL2SuxyfnWEwfZkXkQyJeVk2RgUUXd
nc3aq/hNWxVSqKXy6gQuSZEu3olcdE+mryzV8RiY5y4pQjRrhuwgkFD6phfZP6ZqRu+qRvhiGDno
ymoW565JMhEoa4G6SP3qLOV6BNB+23LKQl+ofd1dnDmNTGbSyoxbYjE7cPjdozOn40pTH/vQWZJO
HFwnKZ4mchcPiEx3i7KKu91ATNwGeST1EjdhCL9CO8sakbIEpswF5MJmG8Mn5gnpG9G61HuxUIrU
egTHIhbjYHlfu7a8oALh+AsetdYMtOVVT2EWkzlSZuEm03OelL0eKwRHJWi6isgmMaOxT7ip9Gnl
k3DFOrE9Xqtl54lNYwJkcjiW5s8QRRsn1lT1oMY1OltgRheJ8MqTLNL58Kbikx+uxjjbQa8xjrJR
TQ3oI/jI1qWJmEfiEBXSGH50TvR0Yymg70fiwPgZ58Z91Ln6fZB35ZkEQ6iu/5rq+aqBMOkNo313
sw+xYiytuis2Whj7cKIR7Nxdp+OOSOzOaF6nkhMjOdoe66r/odUTbP0hyL+n57p3mu9KbLYLwynH
J6eaXP6nRn9gZ+uu+ib/ZAVgoaLBEXKnZgEnYaTYyeqt4Vrl8Cp26+z0l30wWnUVwdVeyW63Is9x
YRjZvbQYTlo4q2HU2qUw3Gw9eAdV+N2jLAKHj9YTnbqXVUjlGsRfSDxD3T0qfAsfwVxmW99xUJef
R0kbNE2y17XIPch+fUPiSzx5m+uAuVsugmxTT964kqP6yugeq0p9RZI0P0rT4KA129XRWQ4idi9H
bSTYFZxQnLUeR9yooVypVz3OWLD83D3Fu+Kn/sawdP+AW1l71CbwrrLHYNefeLfUp1p1qn1l1v3G
a9AKVvNoX+eFqSPyIrxz2ZDv37rmESoJCFe0BFamMUOqkCZcgYGt9vgtnTeLh0tY2MZrEGrRsScG
bVl4lvOmBzW3QrWK2GXn5qvpIX+SOsGyyYmY1zQn3teprh2JTwu3URT1l7xpijW0UfURb721NOo6
ei3LUIMvk8Klt8avCoIQ3+ou2hexrvNsc8Zt6E0eeSUUbcDN2c1Gwe4Gb7zlAdZPxnfPTJxlM7nT
XRl39kuYWOugmLDDX9lqE9xUM9OH90zgle7Aunp4IlAh1zkCmYePOWFhQTEUl7aYqgcv6D/k8MIR
1io1wbILTq/jMD3hbNb3rkuoeVsM3Vm37WwdoLb7bJaaSQprFn7UFurRcstT9fuw660fQA5eTCvO
38M8L5dqrYnHbBj9jZyxZ+txndGG23pW0h7xqcHKn8thMAnt18IPM+hOIhZsopgxI6riH40Tr/Hb
rD2ji8B5t0Kdv0dv6Uc9DYynoCcMo0/s914nlEWBPrA3oEg/qX7CLhJAwVSoGYJe2TWKzs+M9o47
R7uUUXREtbbLMfv0nDJEgMpzlpVWiZ3vUu27BFhS36OajL+GGOrG2IYKEuGydYjZoQWEZC9lq16S
1G6TWoi2n3mnuMJZwSz2P5NgzcNf+yxbrUG0K1WPZlgnl1ExsjlVbXieI8yKXOyr2hpf2OsXB19E
wVoGlv1pD2e7DET7016wXvgvu+yvDEXFiWRq7tQk+j+EnVdz20ja77/K1l6/qBepEU6dPRfMFCmS
kpVvUPZYg5wzPv35oem1PJot71xg0Am0SKDR/Tz/4G9SVwuwoDeix6AzlG0bo39ge1H82OtKcWPp
mF/K1lxLFPYdI2+kudV1ddzUh+R20uYkTlN/k3APU+mSm75HpuAD/SHryHeSjv+J/lAGM7mRdRIg
IhtqQV6gBhxqGwgduzi03TqTQRpZifTX0mFmr3ULy5PitcHx+qmaBfQJAqJwNndN3kW8aXNQjTJS
YI6teZJn+nyGoP95UKbkRlZ91OeZ1Wz7n6NkAwnxH0O9RvwySg+m79VUmztd06Jzm8b2KofusxIF
KuuyTh58qA07vXBxtYLEc66rrmWBC/cPnpe57Ka44y/8OQR3sK1bts7h2k9ey/MgTTYzceWXSkX1
rJU9gXdoRR0qq87Mq12F0O0icesAw835E2I+QV5bXuc6ev4Es+jsVeppxJ2M1r2zJg2mnTZU313j
vcij4ZsoMmPJ15CeSS2LmwCDsI2O3e450GKBR1ptr5XUZWepddmTpXawc0q93Q1zMRMV0suxU93I
VsQcOqBMQX8c1TB7Em365ka9dYLTnT2ZEVt5nqqbJuC2URM+tZ7U4hUMH/JGgRmdIsVNv8AcOst6
4eQ5CA1IwxOOSq92X6xG18qesH03D0Uf/hjupUiMhaionwwr+Y/DfUAtr9aUX4cjwm4efNvVl3Zq
gMYwQm8Zu0R7YmNkL+C00XPdvriIGj02Va1c/IREeupEz60RODeEeBo8bYr4eWDXulHtGrQUv8nC
Vax6q48eDnNGFZyGBnf2AX3oXT1ikaT4Y7dqgkI8TaH1Z5HgTlEmd1CTWWLPJAz4GovIyk+OYQ5H
6bQr/XjnKu537DjEvy16f1ZVJZ6FfRp5QFirdl8l5X2EOrW6hRPQ/FLEO6bdYxV1X7ZqfgriCoah
56YrwzRRQJwPadq+Jcil7MeuxDhwbKL0rKE4voxsu93Iouynzg3pqJNErIzseoFqqFaukYDC64zx
YfCIIkRG/YIDYUmGfBQr0EhzQAHBbTS5k9uBl9qTaJJFLOLmxTQs9cYbHGUpR/m+3i5TgU20bFVf
RuT9Xgi0hMc0wUkNjnfD6j1KV2PtFTd1qForwprBpkt4g6Mx0FnwGNmB2eb1NEeouwaQewQ/RJSk
I/sfB3W6N2aZnBVrb2fR9BXvdzTKlkQfo0eniUFm4ZX6ntYg9TzrewQMgbCxPX0xMmxoh8H0D6aA
z4ZURLhWbDj3osrxK5oIN5NNRx9RfOuZhUkN+khbYpuwHbzC3sPdtk516JYrd0z0l0oXZ/lBZhjs
YriQWMPxIi3UCahB7kVneWbV5XdFCWwSgX+pL6vGxcAed/GU0OduUNhwdqrojp1V90d51mbRjzO7
F8pBDYGK0+Gj+lNX3NH7a2vbzboqVkFgMiZtFrdBunOxsrqmzXp+oNtSj15kYzHDRfJwMSZO8iCT
X7ZifmWplN3KJvwDspWOv8VWNrIESa7XKkNXuUkH0slBrPsXTOzECqMmoE0hbHZZ581nxN3XiqqT
Lsal8Fpfenq968jeLmSPjwFJiLSUaw8lKM1/XyRM+ac4ISI/88fIejkq7hxz5cbYkcuGX67OB5rn
MFKLO7YS7WOdObfh2IEEmUuOlj4qauieZMmu8+9eOmtyjGn3aOPojtdkMR3FXCzAMy9K0+mBTjBS
RbRmqftud9PWU/cYd8G4TPHJ28uxRLyxlozMaSfHDioT9tgH5vb6b9BQGPE6XBPkWIck16Y11GQj
W/vYE0AfZ3+9EgvOKrWwUOz64smzot2k6vabZSrWKgH8AHkoKB7gD16u9ahyrGL280d1yJp7x9S/
ynp5nXCsUed0m+liZXCvu2Zy3obW1Jhtm+ochLF7snRhEYbQ0BBs0mFVD9hKlk7QX2Bh9hdlpudX
vCYn1QVy9rNe6CJYkbgUrNDoIRt8oWFWkaHAMlf5haq4CLuO5wyzkoOsS804WjBjilW5byLA3xqr
+HXp6uM+JrH50OfTXVP1+AQ1xAJHu+4eLBsyIg4Bx34uXasC1EwqNGdlKYKvhpd50h9kcfSibO0n
wbjxYjCITttam0wyd9TAaxfFfIp5/MasumBewlDXzuweDVxvsWqiABDOjMPVpnibutNNVtjKa8OU
KlJW5Gytd4iMcneBiHxtUneHiVr+yEuiPqAQOzvsUo9G0B8jrjeq9kX0WR6sxktQltohZJl9MODJ
OC0Rcp1JeyH6obrPlMzdBWM0bIcoGR9SffiD0L/1R2Qxj6CX8JwXZrJxQF7cEEwPL0jgIidjxdYf
TnZvqUP7rdGx+LU9Kzm5GqCAugb1qtipeUAboV54rHuY5ijKgxf35mEOzAD3nyt/OXVlrdGW6Yb8
MJqPc3sjtHjpzltNlvdLDAm8I/Fr01n1thquQkWxV23a2CccvFv2PBFPS1CUu84wbPA1NPiiBjDa
iQGSIpP1TlaS0XKuzSIIIJu4VrcYUOpatRp6J6phTfd454rtbCyFhdfYpMzGwzvmLhU2DdF077ts
OBFZOcmSHED2UF0N81ZVVYo2ZWHbLsukri6yi8c7bD/lmrUwUAO+F/PB1xHf8LPY3cui0fnJKVB3
MJ4vUO4J61dPAvUFfwFx/l7ln/wa+HGMXVKYf1HhrqzVFIuBAlWWve1NwZ7dkn9K3BA/JGIvXwK/
VBY8+M1bVyY/rqiTA/n3FWt0s7bulKlrrEL1nanFaFpUlfeCEPN7ZRnVJYBJgN2j+ySrR0MlvJJO
7taZexW2sRV6qD2w254wfdcFvzX1Hfq4qwEs9w3OVPVLlq7k/8Pk2A+WwZYXOp2dF3Cxk+HXIu6W
yoIklLVMxwmjpd6sjpEC4XQzzqfdbAUkD7VW2niH0KdAAKVZyMqPPgbKvVtRpOoyzAg7SmdgTR93
WUOiKuKZXAgwmo+jnejkgSZ4wH7ur/uqcZ4aa76D8meMxdyT34d/XkuANnc1q71VYLb581imDVOr
l+19TwlXjud1G6UEd627OHWlHW8qr++23LL5S4boSTsHbk0oMKu4iLH/RIj2Tvh2vMDabPragiTl
DZYmd3ocJ6RPfdiKP6Ua5ZkUXLyqMl5b2GizyvU2H/26qE+XoZUaywxvvr7N+ss4H5LSIY7uF+9t
igaILMl6ww9hkZYja1H0l6/d3KQqz4V4kb0+qpuRBY7Q83T30VAWBLAiGwCjvJr8vFrtNPCuRhZ/
LXp/bTI1nJJ6wOeqHcP7DCzPUrdAoY4VAIY+yMs3TWueML0M3zODbKjeMuu62jZrtYItoOnf6E6N
qZQi3o0xMF7ccgyI4KTDg97HwyorSvPSIQGz0euovm11GCV6b86Ezr5bfeDlu2Bol07hQtEjYUaG
pQ/qW9lcwwfFGaZ/r9kgbkvCwUjx5DE2cfnd1Fr46GjAuDKlIPYe65i/YTTJrx02Ny14vBeYebJ7
RJxlH3d1sKzqPt8xSyG7WEfmKpgnXHlomqgIruVYVFm1MGqY5P/8x//+v//7x/B//Pf8QijFz7N/
ZG16ycOsqf/1T8v55z+Ka/X++7/+adoaq03yw66hurotNFOl/Y+v9yGgw3/9U/sfh5Vx7+Fo+y3R
WN0MGfOTPAgHaUVdqfd+Xg23ijDMfqXl2nCr5dGpdrNm/9FX1quF/siNSuze8fhdRKlCPBvsBzxR
kh0J5GQli60m9EOF+Q5fOa0gE7yz4UVHWeprz36A9g7e6NpqsLJE8vIsG3J9gFpV5uiaOQh1mV2y
bhujePGd0Nk7U9KsZBGtwWxZOWl0HMyieGlXIKrTl9ggGZRMWrKUndS461YuodC9mYWPmZOdpmao
LprpFTvXz7uFZuTQx2VlVjrQ1QLvKEuEVKtLpSnjOqvdeOWUaXXJ7e7r738X+b1//l0cZD4dx9R0
x7b1v/4uY4EaCqHZ5luDcg6YuvyuGKvurlfyR2kKb2RgirJJWBtpMR916pPsxW4iYTPNjsDXsvdi
5szIg+i0Fk+f+B1oXnXHT059FLc3P3uJOVLys0r1LRNVXrVdFn40PCXoVkwe6QJZAhsMGSV8Cpqk
vc8mBzIvfXzFq0+RMImKXH7/ZVj2325SW3N03TUcTdccQ51v4l9uUh3Q49SxVfw2VXWz0cw23Zis
DfeEMZPHqM/PjhmpXzMnJcHSipB4dhCdAzdRFrKhcMxHtHW9L9CNo5sudcd1PJTY7FXNF8xHsayc
kuC+a6Jkfy0Gc+pA5g9UArLbVokwngmSFg7mzxaZYxjRc497rMo+Mg7yTFcM+/ZjrBz1cdFfOjNe
fq7s8VHvDcBZkQ7kfgfKcSiy0T/YMM3zazkwsLHk29rKVmvu8tEPgbzgOsKVIz6akyjNrCWm8/5/
mUV0fZ4m/nq7uoatGUK3582zY1h//YVqVavRM4fc3SlhuelT1cU9CP0fx4VQSZiBfSnWaKfIq7pj
0biQ9Lu8ebFrPTwYSZfdhSLK7rQE98+kd829rLseOpgfflBgSDr3k3WI26bELrp2K4vtaGV3faE7
BFGTZjPKD/e8gqRuXnZrKCEeMhjQlGPTyJrFUCnoMhsxpyWIekKkTr2Mba04ukkBD+aX0wbB4V00
eRdPrUG7RxnfeJ+IHc+mdZyGMt4OvRGe8yjR18BG+7uIJ2KFEWP84HeEqNile09K0UMxGyblNQmC
b4oK+FzRnSN609MDXKz7ytSa3QQwijBnG190Yp0XeQZX5jsXQJnxZ1XeIHIYNemT6U6Dcx1QlD7M
zBRc6Mf4poNW6BGGCxWexnwWfJusvIy/ElaBmGwjsuSrpb00RY/Pry6g/c5nsT0h1S5P6yl0r5Wy
CNDcvGn+FDG5X38JVjuew4HJ2m0CIMzy4Mc70xmVPcnNGAVrpTaWmhNgAQCJ/ogEvndMlKY7EG+G
AE9J1lt+xRr6l1NAzWvU2Kebjz65y6JtJcuWbn2LTL/eenmzD9UieAzUtlgJYu/HfDKdk0t+eGnM
we42nQ0lE/HCKybfkD009xhykx/1WvKVlTVeYfoSmT94PhZ9DlTOGcg/di5x1hq4kWwEfBud+wq+
v/CmYmlW6bgY1Qj7q7mz0bikWbPwDYx3c5zcXj2BlvxxyDIMaNjr2lv2qZO+qLtUPUUasDxk2zey
n6W9q2MTnO0mdm7HDGv2wbOCN7eH9RGPgu1GV4uLPaDj5uZG+FZ1OcQjz0nAx5jKF9JMJ7PzvEdi
Mt3CjW7IEY0nxatUf93hHUlaExiZWxZnQ4E3gCQt1tnpVB5kXQaWE61LrTgTqXjsC7QjKnag/pot
HoEdsJ27EZFif10IFm1KBi5CjpND5JkbRBBpEv6aj2tNDoLwCQ/LOgkSvtgIbNnanLxgZbNcXmuN
zpsb1fgTLIf8ILzKOte2bp3HCDTd798cpvF5XjIMXdVMV1MNU4PBbf51XhoqL2383hZfB89bG7OP
gjYfiLy1bPs5E4jbeWDT/l1ZOkOwqkiP/1Ine7egww5xrpiojcyjZVmeBQOy8uqUknyaDKQFm3ZD
9DthC2nFpypg2pOHbsgi/DLkObIKqooQD71k2a9cWEV+d5BjZP21CxCiR/SsfBR1ak1d5CKDz2Zg
dP3770kuJ/4yfxuWbbiOsBxX001HLhN/ecOKMsLdWLGKr4oZZUubqNA2Lwu8RQEyvXYCBTt07Z5y
x2kPxJPRL5jrnQilRLUQ0zmZFO/iC/N7X1gjPrXsX1hO1DdCH9TnqCwWsj7wjHBHNLTYyKKWYREK
guOBqJ1xNIOhul621AoW5I2aniYRpJtE13qMF5Jwozu+w9wb28898kbxDIr9VJ/6S7No8zd/jJ11
jzHQPkF38TlU8yvAOEKr9FqPm3n7nBBPlkDfT/0z6iVg2A2VCB2HQ1g5+Zc5L7kqstDcyKIyNvkZ
VuouJt5VILysw/AOunwftXnxBYNsMixN/T6Oirb+/a/l/G09xLvWJhEm+L2EThrjr3d1VdaGQxYz
+NoFLU7QWv48WbV3F6Wlferzql80ou1fhzYAP+C7FmxlR3tEI2eDJXb/Kroh2TqtHm6FmTbrOgDp
YoAvOWjzwSGzdpBFeSbrAqGTq7Htm0iPswvrHSRdVB6bEi/kC2KB2MUOTC59qRZHTxv7Y4FZxmMz
inNQRdMZUaL80dXFO/mO5laWgjlI2RRBfZDFtA37ZeXa/b6aR5Y+WzV/MuytbA3Bja+NtKo3vqun
N8EMOQMD2R67mU9kzdrx7bKp+/oIag+opayRbR+9yl5HRtxht5DVKE21Uf+dSd+a83upbpEfI7Z5
z3us2MVRTTAlUQlhxCpdjbibu9aNv7M9yJm1O9q3NlJu00KYuX2bV+apysW4L+cG2Srrtcay/8sP
L3/YXx9TnRil0FTbUE02a9rnhXCPFHXXu77xNup+tcqtAkStUPrrIeaGR43EfcqryNqwpYhurdKx
7tIJ4V0bgUVZIg+enEVnAgdlCzybSnXr3DPDRVaDqxl7pMzkAa2o7OTYzP1+YyosRvEcd1CdItQy
nDqWxPvf39R/m6p1YajczoYKE9YwDO3TEjI2RekYWqS92Zr3XENqvm2YZX45DD3qfPAdNRZyk71I
EZe+BTXSr8zMcy9lquebmO09RkpokIos925KJ7RuVCA0uy6ZpluvG6pNgTXzBfpZv+iNsTkUoUYs
3izqHaBrUELJtHa81Nub4Pdu5FmhRt31LPt59p9aP+o++pFYi//LK+1vD78uXEt3NNMxhDtv3j+9
0ljATezZx+otStP3LDsTnvduhyiyTuGM5ZH4HKGn8QrFI7H6qJNncevoRw2DreuAEo2ahTyNphlE
bJTjRl5AdpYNKNnM0Q/vMJK0Hn9AvTsUBspgDNBacfrbK/xbnqpDPUs1jcm6JwYK7gDCqA6gB26Y
Xp9tqWMy19lhq91eu4D6uhaNuYuP5soCrdkRGdg6u1R1+qA7wryRZkM4EWcXXxXNTiCiCwGLojzI
vnkaX/um4P2dhSiDducrw6aP9Bq6r9Nqi3Yob0HKO2+BmmBP7wDGI0Jis4kVL2bju29WbzdLmAuo
i2i9c6kSxFj1uQGxIcLBeZCdQdb452LyEN2cG7KRNV7jjZiBiyC/bQd1Dg/REE3Fswkg8vePiS2f
g7/MARZrGhdgq207gBCNz5EBJCsTDS3bN2sAOV7WIcEv3AXWkdLbT6Xp9StR19YumItKD4ZbNZrs
Vrby6sa9l6jwWAjxkLHElNWjBXaKl9s31EDtp1YD/+HkprqUja6ODYvHo8JhbnXyu6DvH3AnKk+i
FPat8EN92aKs/A2YO4wqY3yZ6gLUH64p+yz0i4dKqZ5lh07J6oXVjs0dco/xIfCnZJ14g/K1CRey
Q65n7qpwg/HgFZmLT7zHq3++NH56D+wDrAdWMcZuMBTcyCTx0kktwn5+z++LzNFW1aL6bpwP0H9+
1FWZWd3JA1Ipv9bJzh9jlairr/0+6vQIpSTWFH+51ufrlzaoILaTOtnzL7atngI4Ia+Jgb1QXA7Z
Pq8V+6WP0I2v7deugUOXdGqFWpNnvdolduBQFlnAd+BKMBhB5Ix66JVQE+rMunTZgOZ1AjXUdct9
V5D4Qygk4TExfOyioftH0OeqsT+w8OiDJzdvvjg62Bc9r59cCAK3k9k4X4CzGeveRdwtxI34y+hX
HTZ3+B5FSFcsWbiAMB/as+w7TDh4JZXiwVqlr6+RDKvyKVnI1ushb5amG013CRvHoxg0Y6v/FEqR
eief5E8+RFYw0p62WDFfPqrkgE/jPxU/Xa6F0bcqhW4t5Fgps/JxvRTLsRu1wNIot5t11+fGRRRa
Q4KDjzXms2Guk61q4erXs9/3y9EM37gqOTZvxrhbEu4uT/3cezRay7w2EJvWjq5EyMtWZ+4tz4rB
B5xCv5gc0WRAgphYi4GiVqM7eci9BjEDL0yXM5rmWtcIc9rb2QwXnvu180FtWvgtsX7+GBrZrXLS
p3bZR6O+Rt3o0XTc8c5Wp3qp9V29lUV5GDKtXfSdk+67ppjuZJ2WAg9WID3JkqwvRnefO8V4+1HV
igj9/Da6ZIZoLiJ79zRSxXWCoxGh1vEFW6938o3+xVU0837QglMz2sOLKC0DNA3qTTik/Nqrj5lp
oFaexrQAlw9jcBmNRlouE//kIW1276rK8KX2I6INpAy3fjcNX/RyNI4z/9Bxu6wkPokHFDgXkIL0
7XLFgYzCy0mLv+i8I9DlH+/YLhdf1CFt15bW62tZHN04vMvGcilL1x5jqS1NX1e2MJYJMfrEEhD2
squN4ZnGIdQ7Vn99tsMm0t4J0+rrvWyQh6QH9rlxhTFrWfXVQvaWLY2t3gZJUd5rLuLZZSP629h2
tJPXAkgCRFp+SxAgS5F1fM7TNNtm6CnuhJoXj1h/3ckOb6Hu2zeBXSshanTwOtzGvB0cZyD2NA5n
KLDpCTLA4tpDYyVzUGLz+NFDdvOLDBc1qwGZbKoOi+XKIYoQYE0+iGH+zpLqoPmIyAcpxcRqvH2W
9cYatYYSZU0COvbgpd8MBHTK2Bq+Y1QEsBhLzftu8pHHSRtr50XqyNzr2NcuCc+ca9l/WCSVJbvi
kmXpuOd9nKJY8dzC9MKkb0AAsM5/HNy5+FFXpCY/40y03IBwcxcBudwXrPqWUjkgrWx091SAmFGZ
2+dA5bUsFQOmMbm301I/Fj3f8lT0KD6j2vg2OTNlSVOGU6oS0jMxE9FNNqkgv5dFo5Vv8IZAHwVu
DpembV+h5lpJVr5NgPy3Xj0VW1lM9Jti8ICHDWO5m0az3sjBSEIuc3huz72iIO/kxeNa1gd1uGsi
TTwWk9rdJL0pVvIyWmWf1IRwoZf1SAe06E4mwjJhC3rDq4mN8aK0pUHRNN5h5P4m6zUf7Db4bmls
MLzEwyGYu+uNou5cDPvWslehirNZW6R8QUDfGlahoNjZD6+jaJAAKBcxfmvLPnbEo6W29mJo6uml
8esYt6dw/CoiH956pX83omxHmsQHhKn8mcONjAjonEt27MGCNPemz9PqPfbTO2XojLvJDzMY02K4
ZMDmlxAmvE0c67O2r9J6u1FvctZ6Q1CvvShZVOgnnl2hZN7C0GAIVnylmzjzUcmPXvVAddlhlZVy
6/WacjvY6IDFenmQVR/18kztvZ4/igXnpwYzMJT1xIdtq8HCoWuKz04SIttjKt7jmBkJiGZXubh5
4d+xw3EWBhQOMrHUWX6fnYQe3JGiPEaq0R+MQTPPauOLM34h8SzLtpZV8pACtMGmZWhvSEUSwW5Z
MriqFjz2MYBboC8xKJI2fESpwz7HXcl8RaPlxcMX33jPyzB8LFS9WjljiueROzS3w3wo9Ah5h6za
qV7W3KqOzWE+k42yW2kaxVJA4lvLuk/9ymTA9tJ6gLSjHStdnQ69m5YY6NTRwzSQBvcBX7yH+GY0
pvfeiSBceEhPkW/1p7UPYuw6CAJfuYkSbSGASh9sHeFYDUZah2Cl0e0Us7lci6jKm8exRh1mYa9N
+HaPTYaBQVXwmEQirR5LiIJrjMGCreNb5WNmIGfJrG7jFkNRL02MRJ0c0cu5GNq2vQvQkl7KotN2
5Q0LzOhaRFHRPcBLBH80d04nS73VC/97oj948aR+BQr+RwRE83WoS2/hV8J+SCq9XuWOFdzB/ss3
UT+ot4NSDgT5R/UmGfmREqtAYgU/n6Wl6u0Fhm28U/lvb2ljc4KUJ1Z+NWpssrvvmhb0f/JoKFWS
/BmxslvEWCM8leEYrKsCiPCfTqanq9hKeALUyHKPfanvsFnkAShM6ykrM+Om8MbxMpfKpuCb8oPs
ERRwslA0Y0LEVE0fbd8EEu0r1Y1sdbUMzUV07YHE06p3Q4/KnTttZJGscbTtCeitpzFLH9GjMhdp
q8RHN6+Ds65rfzIZds9hkOa7Ap7N2kKY8tnPXY2wX6GiykKr2wVHPWjy+yZjBhE+wjZztV2a1QE2
s5xQu+cGvdt1MdTqVrZys6Byn1QJ+Cwu2ferCpjSk4mM3tnuzV8+F1JgupZjjHbY6NgzWmpX3+M4
lgNNLrHsiq3w5CO1uHKqtH5GLv0ZZhL3Z9QvyXi735zJA6g1DxJwT7ZDILAKnwcFDkgtA1vj5ylI
roMsp186VeF88/sUgQo7qu/9+ZNSPfj1kwDB1c9Z5T9biq+8p2X3yyfB6t1NirVgLhWgROdkvEzR
y0OVNpv/ssmbYx25TNZfs/Kk0XRTtQicAUD6e5ynzbwiUFT4FHYUGAh/tvFBrzL9KdWj18mP6jPC
f/pTYMQgWOvqYShZ+vSjt5Kd4GJjawzU+jokaMabyARVJIszYHKLCp3BD8clnEHpV2iTGDt5RSQi
QVkUMUm6uXUMo3OMBc1FY1d+Q/QnPOW5l+2CBJ8FVmsIf4gpPPpuki+CiC1lHg6wS9MBZ6zEepA9
/OEZzbfui2wPsB3hs5uTLIUar6J0VJOb0Q2enNq1EEwx2I2r1tarDGUGEjpHuKXQg+ZirWTRLo6j
CLwRRTcpB+Q1XXsni2ZjwQwtGv0QOOMXJuIn3bGyezvusvuYLQdITDIZXcGzsPQjHt4wSw+yFcRI
e/v7X1AzPmce5kyo66qCWI0FS0h8CmdFNrNJWTs9O7xh3BIgnAyytxMTo5cijtVgph3dtkI1D1aV
cVPxt0K080g0W6O4eNk3XXWi+6LK4/sSE+u9E4uGNGIEsdxFS1RFmHhbq6GyHvOie1E7XsxtajRn
v3ZQWymmfaLo3cvU9dNuEsA4A8ThXkoD5Y2JENjJMnHIAR9+HQ49pNk7NY9OP1+taGHIuo5V3vbY
kzyNwLPl8LqY8puCLDoGXHQrZzhFZqbVMQV9+uz8+EzXreOD42bmUvbyBYJ+GrPjQV4DTSSSmuNK
caJhORAJvOgozF0KzBd8prfTR5UrwMQYA6Jtsk4ePKx4NibqutehyDlrR7O0nlVMdI8+/oq73EjR
e5vPPur+09nv+9mR++N67s+zT1eJQ1dsgU6Ta1Xv6k7xtlEQhks2aNO8S5vutDRINqLt8tVHna+1
06prNWMth8mGztTLpZna3fajzhYOgmmjXm5EP30HB448Zq0Jnjxf3QuDMNYkepSq69C5R/89X1pZ
0L7qnXgAPxYAwlHWVEBgUp3yZJRd/fb7+/tvCX/DYI9AWs2ChU7YVrb/kjDKLDY5od4ErwjVhPGN
Ze9qI3uA4NW8W067FWOtvam+I5aBbhvnEk39fRVM1hayf37MUb9f5AAHFyCsuMnng4Ks/8qKQYLK
ol43p9//k43PWRPDdoVtENy0DMd0TPEpcGZpqh8GZKXepnFYRe5UAxHhYCYFns+23ezYJseLXvV+
1KmDjcU3fnYLPTW7VzurD1D7gJtrUKxII0CeStP+1Qevv0hFqt72aIZ9Ucb0bKVq/1pU/EA6ljK7
NFhBmy78TL8dm4rQ5mDir50nvOQt19GwTaRFnsmD7AhSoce3Ksz/C1TDcD5NTPzhjm0homzZJllR
8ox/TR7BogeJkc32AxYTpkjK/Eh+xp+NvDm150Oq+/nRK+CcE8Def6qXRdnjo6+sS0SOVmti4vU3
X+RTv4/ix9jchbgDqylCE9bs7w3EzQ+BcF8hDhADqc0RgwbbFxvHrGmdu8AEXQ4w5y+yCrTWsGcm
ndCmpVFepFexcaqd0NwhRzfcq0XZI6ZxEVHOJZWOe9OvWlRb5gHyIopXBgvgE/5BXgSG2XiKsY6T
jaJu47VX9KZMlBwSYoQsOYExxPNBnjW1mS+QWW7XnxqyFK32hexo8agsdQ0h2aotbOT04mkZGGH3
YCfWeOILuW/TDnWv+VAOrzCm4i/XdovQKIvk+ijbALHoWdYc8wTPG6ts0HL1Aw3PBkM9Jlr540zW
yUM8t37qLOtka92Y9l74qNP0k18cVLcl+DAmd0IrCuLi/z7IxslB8H6Tm2NxkOWPZjVC0pikwUCS
1sVvV5mUjTG/ebX5oIJfibQ2PTnzexgYTXw7Ndm5v76GAclvMGttwSnMrbObDxKcGZlEUBXyIl2Z
qnei3cg22StMp2qP6urIQmV+l/+nT9W6cR965o9PjdJBXTqDALKRThMKuhg0JkjuvdYgfmClFe4Z
4qZzlsVeH5VXvSeKbyDAcOwGPTunWfMVf2HjhKq8eZJnlmeyA8QlwyoLk23iBAhHNkTs87GRqMu1
LH4c5IgKXdePKpXkw6LVYmRSml65BQiEGJueOZtAtZRbWfdxCCw/WPpFmNwQPY4PaHjhADifyUOt
eGO+kKdkrZIN2qjnqA2SY+RnKGA5RbZ2+BlWVVRU6xSZDVQl0IMmyDVAfGv//P/cncly29iarV/l
RM6RFxvY6CLq1AAAe1G9LNkThGVL6PseT38/0M7jY2dV5q0a3omCIEhKIsHd/P9a3wrrEn7GOBQP
bUfdepw1dfPtsO37O4fYIE2XQekZRUPppa4G8uh4cOSM/XWRLFcUf7JzSA8P7Klhu0En9edp0sxN
b7TL7nJYEg7oymVOb+qoDT80rFiEk8nnbJkHDMs/PcscbnNMMiw3u4S6gNa+8m0+zoj7ngOzbHbl
yPanLKMKomV8f3kApLfZtaLAvJ1iZzgZVQlCeHKqV9Sg6wvYlWL7BcKpE2Ah7baf5eJeTiAVu6NS
0j0NQVhBlwEomxao12NbO14eYNQwqRWKLoNNnmrlpXkgh8fRYdMawGhj59xsVxPO58kHnIjIKsXA
xpJZ3wexJj/IFmnWejqxU9TcJvuVfGzMjR0Z03EVF+P7Aj2nRMqpvhDnJtUvLOBZF2NGWKWHqK1y
fLlOd5rK8LthQ5uGr/QTqjsy0Obrpq5pTyHB/NjKZSPiTrmBtzDfzw51pQoN6T4ttOleg7J418ur
y7nLPY2wKtRJkeldDqld3EkpzSOZitGhjXV9m6qifJmLdnt5L8ypH7yoW9rrPKtp4c2G8e3tBcTs
F0VZfBQ6X2pSedTDFE31g0Hg0+WZhUhBoFUGnoQWoZIiQ2fjTHP0Ca/Gtw9CC4DsjTaMTp2sjhs1
qwvPbAAjKAPIy0LCNm1rfHKYW2vn2435coMkoW83/nVqVv83j/nzr+B1irZv1mXBj1+hhJrxN9Oy
9udZmWQqXUXkKi3ddH6dlQ0j7Jzc7KcnKRf7Js36G+I76o+iJx9zgNGyuxwWYDvMRqNg1tAZ9Mae
EuQ8+kEZKkPK22NVXgEQD5OgkiCJ/+OWIi2HVcac7C63vp2tzb9pTYIp+Xnbuq6saEuaFgG5SIj0
X/c87B3aukJD/SibEfAm1F210cXeksA4L7d+3Of8F/ddHueUN6SGurOS05WCGZMdYorTx2GpqTxm
TnActOowF0ui78QUWNu5Z+b5dkw6zRaeMUyUKfs49F3m621jHWsHoKjRPiSWkrEqM4tDHMU5wzOH
yTx8JX1R3GJl0jH9xV8vj6ICkG90mySzy2ETPFpIWp4rZJXbobUb8zqbihrWXFw9az3rjzbqyH9c
D+Oq9EM9aB7DfJF3fP9Y860Cndkieal0SNyM2OnZaZDtIkhONyNd3isrmLaXozntnZvLraa3VShj
5OmlFvhp93KnYuYfIWgFhx8PvjyfKtVWXZ/67bGX52Y9s/HlzmEidTwOdVyyugh2YazWrFXG6pkS
sIUSoMqOl/8kcZx7OpeS4m08PA1dQYWX/8gkr8DDUz5B3Cos42OVx5+jZMm/xEvyUTalZNk/BVyg
NgpQwiEf1wfEzBNPsVEz1I0Okrl1ufTt5mUNpc0pn6yY+9aTOn/Ej4VVI/oq8H4spSCUkrmAO263
9DLf2vFSH1iP24+0ie90PdY/V0aQQkwM9Wtdj6rrsG6ZhNYTfbRcV3yxnhy1CA9W3AzbemTAaZMv
l/O0nqPNkhFJLzt1zWYIxo3O8v86y1hXjMKpPmtO8ozLawDrpxlHGrmKf7mfd91LiAd+WVmqu7G3
2p1VOcpLBLzm8oCM/KiNNurNEb568ljEFGjWF1RD2Xj2vNhn3MP6TVsNtGTWE31AwxeSlXKnBW1w
WvK89s3ccG6TEYcLXNIPbVO24Muq8Mlgb1CFYn4eLKu6mhsJP2ku5mdsHvG2i/UCRT5n4wqwqkL0
0/XlbIPnyZLFM5Sl6bohNoEtCY9K42XZzaECDKmPl+cu6VNPJf7mdHmS5YSbHnTbo9KOyq1VkCR7
+cX4Xg6WEw3+5UmELmZ+F9jmAaRZe24S2CzLvCDsaNddU5zoTz8OyYn6flhXQXOitPTvh5ezcUPJ
4fLcbk1XiuuQkm5O79GRNP6NKDjG4WB8v8nUN6z51HVwFNi4lc2fzl2eoQTGRk9NFU3IIS2CwHip
p7YB2QFwDqEqJfuUBs2gmYesXNF0QaWSK2Ulp2oOjId0se+/3Z85JlU3lMR2NwV3rKbfLve3LEm8
vAUIgGkpu827qnOjVWqizMS15JEtb8ylHq/RyZIHkYDVHXqENcB5N1bRWcdvN8mrsY6X44BmzI7Y
TRg5TLLAcOS5mMFYtjVRPd/uq2vzHKuLcvw3cc16XyjuZiTtAYMFy1dUbkMSvzZjeG8lQfw2jPWO
pOIycqv8NScgPHGr/oadsRG5ZZpAtAiXt3YObszGHl9J3/m6NKX4qC1yggoG4G6i7O1CiQezG1gW
SMGMHQQGNod5SA3gaQ42Ra715uVBl1ut3pEVZdu5d7lPabDMuErEa+SX16CDEO/gd75fTv94nj0S
PRZFS7kZgnxyHTDneE3TcKOYtbxmj6viZhXiUDhJf0a3BSbOiNoHJWKtbC/N8AlS3E0QolZ0FT8s
huGbuyleTU0XZ9PFxRSGuThFC8qf1f/UzURTmHpeukMzWQjQ+EGxD5tIRWadEyYsRDCzarz8LQS1
4RhG7YtY89kuP5zVSdyH+ZmAeOV0uevyUDMCChnAOfV/PNaKSB4URrTPksbwNW0Ob7S8W0ivMmeS
6TJ57hJ12GhOWTySi6XhvdXDV31CAtOyhnaHtPJTsD5fyildCXxCPjkx8MPLKzWh+P5K5RrQqpuK
tjOVxjhT2iqNODrb60HGMvScj0sG2G2s421rKWsuAmesTCb4EMnn9FBCUjVJuj038qtpvZWIOr8K
q6bblyQQfrsV/eu+X86WYTtuVKz8qAPUo0NtFPfNejMyVfWoGPy4HF5+GLpdmJtvD4JsaGgEbfBQ
OzWFV4oqvh1Ab2a2nj0j+dGOtuxbXzOxOsPLgAwWUR3Arpbf2plODut6Ah5a5Y9Obx/rMHI+NFnv
ZaacyEjBIlGMw7y9HKL7OpAkZzyS7ZPQLsYAlkHf7slz5a1m9V3GbfCJ0PbYy8sVUKbozbbI4uIK
LC9aZrC7u3oJhzvhLLMXRbjX1Yzmg75WmMK11tSNsTzYRfP8467LLbsepR+vaYYqgT8ize0rEslt
Nv345iDNGZ62Hl7uu/xYKlYuLp5DIiJt4HwQg+4aCmCeoB8GSLcCpXA5XtbjqQ1RMV2OmcX/OA7z
5lmqBcyvQn1R0Q/njVq8s0EE2lkY7JcQGkSpNO/RCpvbyK7ik2nl4bm314aT0jVPfVlAv4Ds+9a/
ZllavhcaGtKm0ewnhWEP4UDWncOx0Y6llae7rO7re3adID7yOnsdCNy8PEsM1U04M1oh3As8htbd
X1f+NONnexJdQulYmkpZ2DEMXeVy+rnmRY0yGmy1Cr4Y5Yo/WPTwlFPrwwPzrrVh+5qny+bF6MFc
JwSse2l8njWi8USLrVgxRHzTa9OBJCQi/+pAZ0VWXsdJ0x56x9etKt7lVRndR8V9lnY3pR7Ko6oY
+pFqAYEuZZV58dCjgJGYMtg1Sb9UZ6hfU6YydPByOGhhfG77ZyEV6Xcz/Dbqdt0O+wnlZL3BUtNF
xFqIo7mKbywV9xRA6RdNANcq9JfkDeWsfruUT4TROSh9IBhr9DdJjrKLK1UEYpc3/ZPiLAQVhTQw
8dobe7qpuYexUjlZyQNFD6je2tjeGDNJXMGAHSmGIn1SVIuWO4RUtyCndZujTPXHgHwqO8q8wBDl
Fqubuh2DTN8uxpdeasVhoNSysaiPewYg0y0V8Mmzmoq1t9EfgiXO9nhx0cos6IZSo3RB9GLoJENN
ifmT25IeT2rAcM5rd1Lj5WEEGp0opDfOEXM+9l6YIlpqbdAxKRuEd9V21m3NTaOR1n3a1b4KkI3k
B1gyyqh9TkuQfYNZ1JsiDApXUercz0Otuk9QAyIp0M5ArLVzhxcsFXFPIkPkQbiZjgiOnRMJhoDP
W4xk9AyjhxTTpJdNGiVHct0QIdbNAQ6fDw+TZn7SHRY49sAaKtecqBgkS/8lV2v9CvnMaxjpOyti
zWTWZVK4wTDXR6rhYRfmV7kuP0yJqR/DTrX81ADfy6ol9BLhdGRHmi09lkd2dfkVZv78qmaQniOg
rz2OjCYJqodIVo+G0eVHI6ZVHcgT5esbsFjmC2PvIbIJdyd33I6Kc6mbyXOjZDthjSOhVnHrlbQj
7yRiuqGRbhZZqB+qiAA4EvRwyibuMAzduTePCzKIzUrz3BLqe+4zezlHJQIVxaIrjoXtqgpImVVx
rm2tSRrHqk4+lHkwnoOZomwKM8MWTbDvZ+3OZj/qMiTbB7ClQKG16UEkTX99+aFZkBOnuiCCL2oQ
XdWqftLnFqmcbl1VdGNvRpQo/mxG4PstYmgR23pjsLideg5r2/iATdO1o+hUU8U+KrkyHWZn+Jjj
Hz9LbUIbrfMx6ghcPU0nWJgdPeJG9JP+0ABICBZb202sZP1cs7xY0b+oY73RYo3pZZ6ms1rktx3e
RdLp0ddikgePMeudnxY9Qeh5tKFg4eyy0Cp9IMq+OYWfTU0f/mZYEz/XDBjVsALohjAQg2NR+JPp
ksqaU6b40b7m4LWOEADNE/oRn1TzhIigDDoT0SGBW+BSdSkeBuRwZwRsazZ+QcP2/nqQdcRPm//L
X0NKOMBWxxG0Pn91kk9IzrWBy/urw5oYCkffECddvg12tFpo5s5fpJO6ZgI3xJ7sd11Jv/RdN131
o7McSmnvatViBU0Ra89KZToGSoT8qYutrYhqKOcLbMN+iF5QJKnX7RJdp60lkBoM8TnvtWzXkwth
bC6bcYITn5UyDlytSh7jvn5gTHU2YTXm5Gtlxq5R9ec4I3YwkTDEpJnCMFvL3Unv9LxdIHH62lQ3
IhwOed5qXmSogzeHoiE5ysLUsh42pplt2tE6hRiRSCHI3XwimxBs5LvTxdHOiLuPWrEA+qvK+9KW
zlELxXGMlQdIVcmHlGvIFbbzmpeg6/S5V0+oROS+CBnOSiVLdkagNack3DSryrbv341Z3nB14slq
ss08QjNtgrS/0tSuQ+HpECGgVqeu7rtzlhMObIZl70HPTd1UtWOqFuIWlL9CNyEmN7Odl/e//vzF
n+ZYrsT1ekSdLjXLsn+ZY0u4nVZthMXXwlKn26FxKsKeAjl6dBke2khjkV5R49XWq7Oqy+jOsJO/
8ceInwtQl2vQsAyM4tTRCEX6VRsPm6+wnMYpviLE057LGYUhaUrWoGBR6yyFMgQ2fqhqmyrgnZWD
Ub2TJGPtItZ4JAelV0JN02OK7qSPhxkfPbPdX79N2p++JmuzFFEH3xWdHuSvjVOhWO2ET3b5Ksrs
CzFo3RVyhwwcWx4i6wStcunmamlzRhmxY8sSHqJZTBtqwOiFx9Lexob2Csm/P0+ky8JSmZVThgk/
mQvVH8dBu1pGcjT/+s8Wv9T2eGtBdas4KW1NOGvz8Bc9g0jZfyEEsr7GDd8PNTU+O/2o+ST1QdUI
wvpQWCaakqX7YEQbqt0HaOP6p9KeDsx1uGAJ7mPWrsZrZahcypXOsbXmzE1sYP7Q/z3BZcXa0RaP
cS3UzRyVe4BKqt+14UnYwBoCMv/MNvcJHDEPU7i0PqVGezfaFMfGLgNMkhOwSZrRysXOngNlKrbW
CL44orl7qtFbbuogAF0SxsOVZc40QOi74vElw7Mvk9atk/m1kDQDIyyEXqrM/WYOJ2tbGnbExq0c
/DYZauyDs7MNe30blUZzp49djik/szYTQVfbQMqEKdxheWeEI+WwpcMgptd+I8POCypWek7yGSdd
1NavipTGuc5YkCkKebfCJmmzxv/uWkk8UzwKHvGWOYdRxu89CyVsPpfF5jQfYNZW+6rtkN9Sptgx
xYoj0NkYyu4XVScHF6KG3gwEUZVddDDX5pRkf0pcZEwkYyQP7RhOmxHml+eYRvHggDHfO0P/ZsAe
zFkFaGIvcJDdVi1LuxsUO2yIVISmx2C+crQq3Uf1KNx5kPFCeaHwjDrzZrLCb3VLIYe1Bv44qk5U
uJT6lbu4eCkkHX+iG0R+IqCSxVQh/HB8h86dP7SlNPdyaBevo2arGuIWIvyaC4T9rly69m9mql8c
NN8uZQlPwqJe7cCp+8VB1auBw/fSCr6aTRyx/BgKN7UUZ5si2dkKNe7p0g7DtWkaw7UMBYGYSXgq
MzzzjC3bSQ4Pw5rQh9XvMedD+etvmvaz9uvy11FAx+EjNJr3lvzF3ClULWvyukreJsIUScEgpndU
yzuuk5KY93ncaxbBYxWtE6+i3LrNROvqI+LkC3m/WgBZJTM5HHq21YXZbtEoUOmLu/yuVAtnoy6R
tl3W7UmRjjEff6ZvZG4Qm1dGzx1Dzt/8O38a7yyaC4aD4ECYmvUnwIyujcuSTmP6Nsb9DbJh8SAc
5O4NCmMvYKb0577JbjtoaOgkBk9oM440YQuvMxiwFZ1U77YV5afJ7lHQppaOCDIZHqzx0Snt1zmc
q8eQnv/fiUWcX1czvPG6RidG121HMpD8vGM0RdzmLZEFb0oI+GYBqTiW1lOXJSwVwJduzUmb3EgJ
ygOeHdpDyGIfoA3fWplzLIRpHC6bqUHVz0o7odcrDtpIWlbZs98R5FO4IepKqxvbsy6qQ0LhcCfs
cAWWYKyBmOYcm3FRXT1od0QDfZlRin3UUxvhSteckzxodtSG08d8aCibMZh2/fT815/cLwq2y4Vo
SzZvtmpoaF2dX/QyS95DTpjS5M3OtXbjpGbIDB5g+27tOz2u0pM5CXODV+ptVgiK6qejMrfGKZ+a
De4lAMRjdNYntbky8qiCby1eLILrb3VbOZBYOCid/IDZlzRIzBo+6sXYrdts8CiqwD5Jwvp6KYJP
vdozRgdsqvC5PgX4ek5ND4v8r/9Xrp8/fd7of1i0aDYXqSnMX8aEZsyN1g6L4i0zDNVHSTte4wZ2
CNoeQusQs8y8yePURydTnJ0lfJBd9B7Ui+alqmZsM+mE58uP0qG0C7kH2IOBshK7VdL36R0jb3Co
7PYjEczTlUK51+7yTaw01wQqT4AqKI/ibryW/G23EuBQzLW1d2RIpn2myNuJdt91WnyMrQPzdEaa
JTkOUA0KR3eNysbuqupPtdlvAnr0eirFiVBytPzdoELaJSWsRzdTYI+vLKZG6l77IEwiryc0xG3D
Ym1+sMVa7o28cGdpKoSa5KBSMOjcgH0orrqVehTmTk2EPUBwtDT8YUavfFDmrPZpUdygXyyvtemx
65Z4z5YzpE5vYurOi4qU4SHzEIJr3qI/sSRE4tmOb73Zn5y6IcuHyQcYuEtTMb3JWEa7C4LWTULi
iZuvHH7TaIgqrotr1uzOyTbL+EQTq3S7VBp7EQXTcbbn9ynuNboOhTgGa6JroBVvUV+DuqCO6RIa
MF1VpHQENbmUHWy/iZF9a7DqwiJHwUMF7rOWQqWxVuCGwXKJnjlNQwNULMk+mLIh03JN4NVsam5o
hvDGiFMbze1ZDu806LubjMWQC0bkAOtt3MmgST8g9D8GDTXicn61MyW8YgSvt1MI1btBWucmM+wI
auPqyVh/4JB2SWitrsKgeoVR9NbgA9+L0rgG7CzvZd9Pewua6giX9kaLkVRORv6l6JuzNKHSd3Z4
O5KzdQss1WtFfk9yRPluhUzt5jW1feu5EIvpzrQeToWqXU+G0B5mEe1mu0pvR/aYMM/mbs+wRH17
jEYihCKctOj19mZM6R88KWuLKnc2CSuTE4r3+Rz2lKoW22lvQ/LP/mZFb/1pV2GZwtANJkPLEegN
fxmHB5Ipuepk/2YSH+Ol0cwqLseXZTs9YygroBvbrrkg261GlnvlJiHAE1OEfkQw486Mly/5FBu7
LAU4nxiAxz9R9bBcMFnOIU3WChU7J6bzKxIiMYOAwmOIC894M9zULEbSXwLT1XRs0uE4274IZ/D9
+Thfqe2nNCv2OqLPexABJQGCRX+GQWJsk1K8X6g5uEZ2ZJfoB2OiBwS+LP2Yt0PmYx1jFukjtiH8
rjGPjS2eGG2HeQBvaBiXpxGoVrrmfRZt0z/0iSa8ZXjM6XzBXZuSjVqAUIqW4m2yURqZ09DtwoCG
UrpewkETXw/JMJ9j07jtlqr5tof5Pz9R49oLRe5LCVYMMVj3y+F/7t7K68/5W/sf67P+9aj//PmQ
J31/Uf9z9/mng03Rxd1817818/1b22fdH9C69ZH/ryf/8XZ5lce5evvnb5+/5nHhx23XxF+6376f
WuX0+MkFc9e/sHjrb/h+ev0X/vkbSSHFGyvhz//Fs94+t90/f1Ns53fWAyugwJaWaQCY/e0fIP7W
U471u0aoH9QUKUCTsdT57R9F2XQReD3nd6Sm0rSZWUw2MOus0xI4up7Sf5cQ65F7oO8HnyHlb3+8
A9+xfd/e8f8G42es89MPx4CBFHfdcksaGyarOv1SK/o3Pa46GzqXVylOw0Qbfwk8M1DV+Ssc24UV
YZpRz+1trkdPkGIBZLahDjs/VUZeJu+ZAsvprRKRkj3JYMGl2vWWJkLYpskYALwt1PQNTweJ4OVk
lfvCLh0W63Kmme53HYyUhyKwJttvYVG+xN0KEbZGTTX3TRpnCXlUsUm0iMmrfmVjmyturiZ2cGx7
Z7oPUlurGWfIAN4uDrOFSwKMQ623DU3zpJUl+wyCpfNHo+rHmFWRbSN8d4iM2KX1EE9uMi5a7Cd5
mr1mVQqqooxDYOG2VcmBNo/uzK7oKS+iQhv69EvoJOQnKz0AABKibEQOvTotBrSyQf8ge4NCJWUM
w9oPkinYpLxoZoa2Ne1ShVYSOHUU0lsdCifuDu1a8HNbmmeB+CzjbswOYbPC4to012Z30TJTHPKU
ctQuTVULxUBFATrOafB6kdm2AUbDOXntBgHDdHKCNL2qwGfZdLptoef7MXfabFe0UsEJN5lQfYt5
IHy5HNdNtDPoNA/UcrCOVWUpxxDacu1NhE7oL7Ge6v2TtfJuHtpgtIavBubGJwxf0VfRxiwfK0rI
iV9Saoq3k9FZugdRpvuUy55SmWr25Rmmqura1pw+9YWVeyh7rJY27DglnjJRcfKGmrT4lgmz96YF
Qo7XAsFJCarPlCdC7jvcge2iTHdUKUnFTk2CHv1wjivaHtkQK+9F1Nqt33cwTzdl2w3lbZxYFGeG
hEIti0EWpr6MBW2AjB7nuJVWFgDfsoOhuI0Nem7vU5jHnataSreUiERUsMpJp/AEKfMlpKqCJMg8
KUkrqMlaYoq9ZeoKGvhlkiZfVaMmEEkpKIjT2o3mbG/bS74WkRtoUWqfOwYm26jW93VeSQ0fHUvP
1ndEEgdXQSS7+YODjaI6OBjvu2Pj2IEmvQpsrpJuqrjV8xAUjzSwFrZ6uQlBMG5Sx44OxNEyP2uz
6i1llKDoauoNhR4Q7aoz+xq+vJtF6Z6k0TLHQUb04mrqrmvIoFcRY5GLIi8+RMIofZkJsbPbTt0Q
gDxvi3pUDzNpDq9MVOYjxdOPVqBqzCUNhSW1d3aDw7qul7Lhy8o2Jifg+WSiwNmJJiwOFPjCnRwm
ua1wzG6mugUzO8e5ubFArhyXlsUTgCHbX/LOxHsD3psuUuUHUSgeYA1EOyWJxZESg32SKfNugFXd
n7owPFaD9ogmy/ZtwkkeWP3bfjSKDJ6MhnaGLcgmTcyHMHXyz2YpKzi3TlXeYFj53BvO8rWQ1bTl
azYBwxyJSmL7vkfgphJR3FGAmqbwds6nwJ/MEXNMmcGOBVL3eRxkcJzXsgINq2E36pLEx9xy0rOq
tg5RAz1mc9G3sIkV85NuDulehFF47Ik0AvMO/SkhcW6nRHbUsW4SzZXGOLsl6orfXEuU02BVN3Rj
SxYJpngyw4Jel7Mse13a1T0MX/Os5MNyUtY1iZ3lxSZgU+BKgG4nuheYmhEg7dpFPMwjbg8ydIwd
NiCYK1b+2s65eljG3LzNzZyASYIkfbPM5A1Wt3qX9TjqASzmT63dN7vM6OLTMpLEwzypPlGrA12t
GQHlYDXf0eSmXC2a4j6pEmU3q7j2UvJJNm2pD8dIFgQQzHz818RpsuG15+gDDYXVEw2bvKe2zpXT
KevycNkYjRnz64zSYewzgT+RaVTTdBqbl3YqUcVmJY1SvG3Xaoc2obIjhcU0NvpMYV1aDrZy0s3O
oNpjz/5SNtQvlsW6XWojvmP7gK7OGCM/jlbNpa0yNowtfHfim1Af4+HXeMrogvExN7Whk/1pWMi7
W8W4wzoryIM2501vVmSja1LfDEwKhLYs9nUcq+MBqWvgBchbtp0sw+2oVHwTHY3/cbQrT8sNdZen
peZN8Tx+iUytObb6YvgRUPKbKQyhLwZB63ZZCcw5yjEpNqPhF5qcd4xXJAPO9bwrsLvuG51Qp1Ut
u3WcIT0MVmHs5362uFZH7TquVewDUBR2hIPrm9pEKUf6ie2Fy5T4UPnzYzxj6SRDMsCrMJfgtyZz
64hh2QyawmeX0xyOa6YyjXivG9CE8KCM0Ng0FUHNbNjloWsRTESOQqJdHKrbYsKOhBV42vbBIPx8
NAtv4LUotBiUkqw08IAejr5VBdW+E6N51SvN4ncprTSVkvgmsOS8LTPdOItsjTAJtWKHtEZs4rXF
EzEgn0VrWFcDW+J9lnO911UPKhzv5c5hu+mPqeCf6czSpaHcehS7OzqA6DwTofc7xvyFrxjVKRsg
nJ83SrENQhgLcVJrjIycrcqJFTtgaG/pAj5VwS7NSdkqEk/w0Rmxs+QKktBkdd5UwYQRdOyxkGVs
EGJnorlX4fwxu6XbxeC+qDQmDoZbHgJWq9kl9FRoOI866BpDul3cNt6kh5mfSy6mqqyhQpX4R+QU
oAruhOFhdqGZPpajx7JAInrXrR0pjQDcAxDtQmeLD4VW8zKyKg+QeewNFdrSi4YQXE8OyCqsoEwh
WBHwAwd760Q4L1NyM/ew0PIXGiTqXqZkpKrKKG4gPNY+DCt9vUJXzmmsnoIsxbcLEsFNHH3ZTDHe
XCzsvIdqSm9TEchuguWd+uDApG7PV8A5HxYK1x62anQYOhB4PSIBC9uLSXPTkH4z6WhR1LlEVDNO
fhkIBiMDGypYqvTIFTz5Vt+PN0PGJ7ekpuMyAs8E55aUEoxxuIaeqO/UiqxipwJgLZdhQaWbZ5uu
Cymk582MDjW2aMYgkUuVuqFdyiJv0OoOoqmy+HlLoFnY2xSFe4urY9HbjTExMY8ZyZTEs1JKlrXY
TZOZ8n/kFupUIrEI/ij8sG1xxgi1w70APncIZmvTksJyXeNow+wvaiKmx3ljRUSaQU2daSwYDl87
3EGayZ5SZ+G7JY4FhWVN4OY8mJ/AOqZsrpF8KhKvS6+CE5TNQghXOqYb7Niar0expNHWFHsrTOp9
CR/AG3oamJ1o8SqKYfSM9TUhyGXYogmimIJ+PmCZ6twxJg0jpuW/ay10kzQ6B1/tSbhRnCH37TVE
rJeq9YDQiV9ploHXDpAhACeE25BMCUiVWudWSVy7scnFR1lG9UrKa5tew/ZrhyLyB6WVfmioIVR8
6Gqyh3SAjnPHdDF4WknYnBIJdYVDxe4E/H4Tkt/wmmjoHIpuFhBHaThog67u4K2ryPX74BbfE1DQ
pBz3kBCiY9xRqceukftRkK1yYCe7Byxi7GVN5ZYpsdoTwdcxZyw8pk3VVxH02hmjMv5totTcYF6g
egPVOneToV0FyK7Y4vLdkNagukMOHsOdrJE0qCTI3ksGp49Z38gE81AQlwj7OifB2gIVdmPCr9aO
bWupR0kckDxQWohtt7XSHiEd2N9sO3YYZVmCqOYhSqH6eH2m9MuJhB4qzqxRVEwMTphXGtfkQsJS
5QYURMrqOIWOEyBBTpELf+eV/v+6s6aLKSjI/Pc764d1s/sPH4nNz5vr70/8vrl2zN+lJJce1qpu
wM2xec3vm2uhyt9V6k60SjFGaOy8f2yujd8dWpK2tbYkqVbrbIn/2Fxr7NYpWlvs7oSpCp71P9hc
0/v8uQrF7prX0FRVUH11NBpQa9/533bXjtoWXRDUyilR4sCvoqDarGhJr9fM1ptaQheRV6AKbV9s
I5iJYQ2OydS+LLlym80BG79anb0EKpAcTGurDUvkij3B6HMmS76g423Y+1CUFj+QFfVCu3cX1p+z
Xiy+IrNsi6V3E4nE3k2OMbu9g3a3zO9bs3/Rl3YXqtAMm764jqZiV9f2rdDTkkUwk47e8N01+4BF
rvNRbawHxymfkmW5HuX0BVNY6Gayp3M6nyRJLXYw7Z20uDJSCFF5ZJ1TZ2aHqaX3gKdfdRiB3rL/
v9ydx3bcSLaunwi94M0UJj0pihJlaoIlysB7j6c/XwTVyuq6fQdneiZYAJImMwFE7Ni/q1uMEDp1
eC4sZ8fzLHOiVjiNjhYOLqgvSn21aKD67ZARc0GwAWLk+hc2uEfVXK+kvNXtHO3D9DStpUNyxwBf
zO3hDv/i+WJ1XGZ0o03zZYISuUzFJ8UBvcSbJfWt2PGLZXi/N0njF1A0IOPq33fNjLYRf5+i05+7
kvxi2/owLiokunYk3wyOHsU9KqP5Y9vV38ZwnkfGny0/QzXq4f+guS+aPVLW/kVT7THEUXIkBdJH
up0HNsakU0IR7zhCfv8JC8iHuekmX1mqB4tJrcQ0mwjZtva1en5qRWBYq8d1QATvqcA1JG8x0cAQ
YcefXMO2ayfZICBzAYMPPSNAHA8VMomxoHeLH+hUC9xlrGT6YE7JweZvHIqp7fwpy/qQjkpIJzL3
kzmhta8ojzQMyO+w1teeBib6MarkkuW8tz+z/mnt7+pqPyxtuYAOAYpTPT1va32COcqs9eoW2VVp
eyqbKf5orTsSGCPQGUmPSzafLYgQvrt2zlkzKTGUIo96jeo1LdOXyVjcE1XLQ9Hq7bV15o/wW4YI
xhE6XjIRZwfRKiaEh4GL6SOq5lbOtc8VsENoG0PnJ25xw448P8Coac31/ZDW5cka0kdKl9Y3CAWi
Rqq/VG77pUgxnazVT6ZTfG4LqJSEGaJFdLRPRV0TyPmgevUDgzGxtm7pdyYu20hYJgJwcWRqPjSL
/bxX7rlJcTjd2gXwUA0Hm8BN2EJPtjU86vWjoyRZqGXW8+7AVOyak7XDVLKMfopUWN9GU1zHddEC
A9f4h/tmoCUewoAlc9tNmNaKouaBXrYvNMoGX9PwGRt/ToWx0pXFeGsvO9KAu+qlbblE+mxHLIuF
DvlrZ3gzplvz4NdOWodtCdlyNt6X42ye6GnMfqYaP7q5R2BHnp/Xp+eYsKkDbF31YmR4pS9MUW97
93NKp/lN5ZelW1/kZjKL5m0PnnJzEYNxBBPly+8Xc2wsyVanaTKZ931lb8lHm3pC2eVrf/tzFfJ9
CuMxbHVzgis5aiduzLcjpJujgQwx30JDp8TRMTXn6lSO49cWEXKm8Bt0p+y7QxQ3w4fa9ach2Q/6
Vqanqk5ZscTES9FIL7E9t8dLi6shEfLr773FaJ+2rdAO91PyJ/KepdUKZez+85n4JfljRCc7kCqx
V1IauyEnJmsvLTF51e7oxz7TcaSS56BLtRf5I3IDadQ6J+rxfub+U5lDDLqfkc/O4KZd5G++/aVR
/j15Ys5ygp/m/uD23N3W3HwYJksYXWXmx6VSrtuGlrbIv7UY+tMMYbhxja9L8xLvk+YTAgszrnG6
Jw3oCqLLal5RiR+nbszRADcfF+wbybFJ9ZOt1Y/2HjeXaaTJ0eNUfWYBj9KfJXGyf1vT+RkE09NJ
wfVbpT1gtEdXscsfd3QTkPrBFzKloRHV2H7s7AqNqNK99I7enfADoMkAW9JBaK607QTjsnWiMsuj
keTUaf+yah7UXAISL/H+pSdHeLIIFTNc1d8p1CjV8xEEajgXuoqFyD586wbNOSm1MZyqrXk1V2gO
I5atp3SY3ZfMi4PKdooTzWVYRVgqnhU3+dpt009sLYZnG9OfJ9iGgeHOEd2/6eNeT9llJwJrwk8U
7u3YfLbXIqq29LkiIO2gDHZPCoSdRxSFXwCudkLHOyIPPCbcQZvC9MfUrv0jfl89dxcRFriPNVs3
XDCMZxlQT6y9kpEgdlJWA0YS1LZVcjbXjlW+Hl9N8ZzlEPJZzg1dfZLH7swKa/bO6+KqFc7nWX2R
mz2L34EwLgeqieqyZhAffarnBe9hkziylvWcCGrmiXScWTuX+cVevWqHzmfUl33KbMjjHv5p+tpc
5CYGSBfpLsJUTZyUx1srOn/TdkxX4tEDfe3bi9xg+uXO7YU7tL/YAyRkxCS+rSj1uTVbHLaKtLv0
f/bkufuhs7eflHpVItXhbxh13V62mtlduMtFGbUCQR2QTjNF01mY8CrrtTzIaJsFFdK0PbDhqxBo
kp1LlH0XubE0A48YuetaLp6QhvXZtmc32iBvXrAO9HVzrs9al4yXXWwyzeDC/DnEhqtCJOLMiCHs
ufRXZRoub7spposXeaws5hzlRfvdhDuG84YC/ZPvkzuSr6GMccPFFMDZTstOsjXyNiDbxSVSAW2Z
vK4o8hgcU3GJiQmzj53tHeRVRgsZ8g23p3nDdfR+lSelqy+D2Mg9+QK2Az8t1haRV63VBWzj90be
CPdDubd30xaM7Zq+XXeFrEqGJTaZuA3kvdBWDtVL3AP+VligyWtvajDs324DjbqBcDBl+BLXgxVh
Tdue1ex1SNrxEquxGRZJ3QC2i69VfGVyAxRQRDhQpTy5/z4nv298p7SjtY6nWFF76Ln/3iiEbf7t
UL4gz+3Y2DZQ4l0C9EomOL5TebvJvaKC5lHELi0vcb/dN/d78H4jIkU6qzxYx1lRKz5RiUS6bvYD
NmDNRW7KROe6oIIuMVni5JK1LeNT93MZxubydu3enlGVJB9f7mb1yNBWbOH9wjmJ4tJ6/vOk3q8h
nhxU8M50ktdmls/s25P7tm/l7XcnhygjL8z9Eskr9o9zTu3NhPzVRXB/Wm2EwxdbXjv59MpXMAUg
azJVyaxX//3wYold+vJ4wGSK2Wd2qjNln5/VZcdjKB4Z+Silhv57735OS/AiGHTzuKJ+u0Cnp46G
vecM63Ggf3sxe4XhQLz29gPiHJwXKIHW5NCEYzxUlXS4OH/2/nFO6bskVKjdfRMwRcyNY3ZwSnIZ
13Tvr162H3U5cMysdORe7aVatHv9X/ISamLIuF/RCqec31e0zeiLDVDZ5SMoH0kc7VIVB2SNkZJo
mogQ3OTU48b1+xLuj97SkfgkLqdBAIa/7AQXy0fSHmCbElqURvIS29VCySd/EI30+zqvelA2ns66
sxHKyqdVbmKXOd/vO5DBYipYgYgH0rMEtV1e6b8dD66tANCoFJ6i90pCtbjCYtOKMVqVJ6t5VI7F
mB/UP8Oz5VF/yEO5Jzdy3Jbn4obAxLrzTvfhsiSXhi9JjJxvu/z9r7WXpHlQgKp6YpKpxIext4JA
Pld+hNWge+a/vUaYwE5QJj+xatRHJ7krX6IO+/278jCBNrnRJ1NeZ1p76Ws8FhV6cj7SrPGR5N59
89/O1YrCKHr/Gczi+Gr+259YWatE1Z7+kn+GFFl+L04gylgGUtH7r/233/3HuQLnqXAfDG5H8V7l
qwBf35zFWiJ51KxjYA9NG+It9ENbxHRUazw+ELB+b+aB2ep+bsnFw6arykHtdRzKlvJakbBzJAOU
ayF/TUCdpS9/Rf6yPPmPPyMP//Y7OAtHVm7cavHh0974rKU6gU3if7/9ubefndu14YrzbWjGDE9E
vC43tni/b6/OyK/VihuFyBqGiWFh+m81VYVlC3n3PNjtRshig7XorBXjxYaYfsnIGicIpj7u4hnV
xAZJLL/dGjmjzohn12X/ADzXXZScUbuTVUIKJoU0uPrSQ1CIYvFEbPghHNx2uXVzIsoRHRJtlcX1
bSObyGeQqS/jn408hPzIyCtP5h4wDnbRBLWK2fZtI4dtuduONOWpNcf3JkS7w2JMP+jQ9yjBGDpU
sXHEDCAPTTkj5PWL6xgVcDCKHFOMPLNKYOZMtSo/izwlP5DcJLlmH+eqPI6eteIIIyauVFQJmZga
XY+gSVCVnuw8Jj6FiYGlnpgDMaeijbjWaD+xKaBWEFXKJiZRuTeMVXqZuBHFAGqV6les3ejRdhYD
sdjIPQ3hl5kNk0BgROHCj8q9HlfgXov3E+57vBExtBcAhswEYsSWxwtgMBa7amCOuEefMlFe4SPX
XirdMhkl4y/jvC97oIhicRfDzdueaiUXELoF70ctysXndLuhJ+uFvY4PdkDE9pB3iMwj/SEW86z8
4HJj0+OG/o8PdCuKCoJl+dyqKCiAFXHpI0Z7J20lrsIch53LkiqHlA7gcS+XRI0s8TRuSvLUWc16
kDeOp1X1xdprxlO5G486t4UZ3zov2c+7ZVUEekz02OTuJEb2WlfB3Kb8ZIgafBFFmNzjGjEv3E+q
c6qEU4+PSCE+xH2DIMQ57oNzuJ+yxB00JqR1jnisC6I1fv2KQv4c/2IWJYXcu28ScafS7P88VYkb
yT9UyrlL7torCuvAzAuiSGfrNGJxPV/jOZlOKdoAS9TgciPiRC8p6ICRl+tJBRwpaaTwqtKA7rhj
9y0Wl0beba5XQT6Rx1ZtspuOxsTFNb7ps36F64m6Qt58coNPwAJkXSe/aPahZaPNyZ8GTtnrLjvD
t18vHtZwFxVrKBb7f46rhBCwonVD2IzLJScL+dK4c4p2CbMUEaHI2SzLeHNW/b2GbnSJvQ1JfMxG
Hv4/5/I+UDyc3iti4olCfdfN1fI4xQgPBx37OJVG0UzYWQE2vlcw1Edb+QCOnl8yFWwv1W0b8l9T
Hx381aJ2x8x4U/cs6lV3f4LyuKm1czK9NsRx/UM77O41X5uPOCzFJ/wtE3807K+6RnTJgjyUUAP1
aZq05lYmpzZ2Hyi3ceXcVOO6ap2v5Q4PBKDVgvdvlGm4wLnGk0c39xMGcwX5rTj2DrPznK+d6MKM
eDCpzoVgdAy18zk+wbJ6X+BqdOoQ+lzbZSayyI5PC+ZFSrNYB3DZNdzx+prIUAu2AejIdlB9KrhS
+N46GGdzKB/rWCOM3hvqoynCRuzOns7jNBFUCmgFmmE9Js5+y7NJoRW8fV6IyAgWvMlwa1mQ+ilr
c0AyrZ1HfXlHZ6tDMEpOmdybiu4nPJUZdu3Q3gzipChyIUECqqYhfE7salptC7qpn4Pa6rRLnTiw
p9B1BRbBijilQBjWWI0f4CfsMKBJGzGbU16myanu+8d9dt4xnC0fjSlzD5sOh1NzPGT5tbock3Kp
3hUbVnh6L9ogyUDGotoFvbOi6E3QtrkQPHBsnUPD1HMgWOwQFdd9MOoebU+HMiOlN2OSYkSr8L3V
Kh9LzxiPrpNFWMta7ypj+m7BpjQ8fYlotR6nch98GE7ki2NyHxqrF5kxDkCaXzegXO6+tCEC74/w
DNaHuM1yFDzby6rqaYTlOYToyUXUiixMsLr/aswVVl2NCWpPZ33L1Vd7oIlbzz/aJNZ8vN7p8Hun
fc12zOSmB4hcAN7Goh/w66MTXObPna31R6NLSVcZDNRL1oqXqMlkuWCosqsgi9U2dAeXmSIgS8Sf
R/z5Sw+JDU1wFLKwRSxFR42vT6FjJS3WIhuWXVWz35ItmXyb0v9gbGTTtYBYQUUq+L5kP+byNM6j
jwiWt6HkP1VILz76KS1QtRoYN23ByqrmwTDwkYJDvfqtZSjQsIh0WJUW17sMxa9uNG44ToAZmdv9
JP6GetOAJ1OwwIQ4hu9pMTDZo3vEXl7FAHGtjpkx4iJRa0dQV8TzDWnacaZFBqxyeEL6gtTahd1T
XT3FLm6dO57Usq3ORdG9titgSQOqHkpI6v8q6CY0eOBP/3/Q7dws/8Fk/f0L/wbb1H9ploMQxzUN
528sVvtfNipiqdHBK+E/gDbjX5YqPIxNw/XA4qCq/gHa1H+xbvIsBIG/ibH/K6DNEVzZ/6SxYiBm
GoihTU9FSyw1KX8D2rZqHOfaydxLZxSf1xE6fZ9a0VArwdR5TaDG+ScXw9mbqwy3IdsHxE7WHDib
/k3JjSxSuq08ouh8SPIdD2tynrptORsUH0UmAvD8qS1/bduUnbbN+7E6f429otG7c4Jpm5UTngX6
R0OFR9G6xrVFuoIKVH2cEJ70anGuauHSQBIRUCHBHFgvoe250AukJZNg/WvXynIkadSjNHM/EIKx
Bz3dlJA1Eiss95b0DhPmvJ6ttkgOxqTQDY7NERDfiPBuqwIYltmZfMMhLEv7c+qhc2/0igfeKKM2
T/ZHy9HCnJx4P25N431X2z9hp3oivednBqgd7b11y7xxPZvu8NKte8LSm1gCI65ScnIM5Wqa22la
xq9LZiiP2dSH86KnAeEayMe09aVQGGUN84GOPjkfJAc2BFckDekTa1yrZ22imWNAMXEwzACx0/Nj
vLkXDZXJIZkdOPCWc3a7tgxLBY4MuaK0NGlz50HnrVmIFByls5Vd+9bZQ3dB8wj9HMy9MOiXnrcx
CddOw/XIOnkpXFMjS5EdtaCI6fZqK2QRbJOnRg7zq2+sNcGnEyQQG2VLX/9l9sPLpmdTNMUikiat
jlps/eggjAUDceOsQbCOxdwTxhANk+O2FPa5KZDx9zpFObYG2v48VVp3GZootzdgJOg3xzJzrgYx
ZvqsBh5t3MjBo9lvTfOXYdRXI17Ga63gTrEq3g1+z8H+VIx1ciSY4aFcFYcpMX01l24Oex0qwlzo
FJXWo2k1JBha2XrKmp8Kb4+eP+6qxVrh85dPX5m3lzDbtyqaR8h41NdnXUfS06n1eXCSMsqNvg5Y
OCOqt1CdwvOHyuX8qBsrh6mpL8QyxD80sMuTQQcgKIhIx8sKd8URa8gAXeF7C75pgBUUtr+JpR1o
m/5Vq+l6Kk1gvWRvrhhkgXwt47lSmrPlJN511+0IooiLBfznZnvXJkPy3qbqnr1QS3sKam6wY6eZ
IYKkL5Zi7NcNpuis6PG50tv3PQRroFNqoBx5RL+WDymZIJFVp2pA1FQTYhXmt47ZX2ESkiLSUxrl
vXplbTedEbXUIVTzzxPGFBhjshpKncq+qc13BRevI0yZrwkosO+45Y4NvpFeoHciErceyeW8EfkM
9TjrYu667avhVi6el9qCt4vybqlwwcXhFRUvMGWqnisXAdhsfqhLs36o8P/wXdteTtCGQWTNwbc2
GnemO2JMQAamV+AkMSJ8O1kjyh6nfK3t2YScCTEnW8rk6OXFl7GEHebMj8kKV3r7C1jUOwyoor3U
fQZuoFzZNuJJOlUgUFcLUxa/i7lr8vovENXstOQJasPKwI9CLyO1Gd6X+v7LxIfFLSq0UHMEld5l
uaz+dJHp2Y0CLxDrizAmd2PNq++8bxe6knOmhgJPZRERuTXSMach2N3agwZfC+FVkR5H8jIg4xTx
oERDNXMBqXZWNX2pGLSpJ0bCqcpm8cuxzfx+aLfgGQvAzt8Jrw4tMJdH5TnpxoNTgz/pbUkIzTIf
Jsv+PuPjBQ8B4X2Me/jBmlrLx+9QP7OcoilR4q5h50/9YM+RV+KeZy7JsR7tLqwwq1hsxT3l5jvb
69FHFlpKgHiiYo8DML0p6cHr0DyM1Zd274sDCo4uqIh+QrMMSNntt0Gvl5AMP2D+7YeV2EW40nsm
mpDGuYmuZ7N78vS4fwCiTB8+axug/vxc/Vy9pcQOtt/PPayBApvAFLjv5mXGgkdAjfGWd2NdUjwW
k7LB9hqVUJ3pnccTLpO85WZGCYdJoneu8RLxO91qD5Pyc8cN9EAQToeiQu3hKf4sHBj12+oN/pAZ
ySfm3MO4Zk+EqGehOmp9SE7bLcdL8FjW1atpKy+KGl+1BTuxBFNhO9HnYFTmz906RXTfaRbkpDD3
GjY5HpEI5ZB88Kr5uZtr67CvRh9BuSloAHUG2iN4lO5KCUvO+cFtlDx0BlV/VwTljPk/So0pHx0I
61D/ls2mNmRNQBgS/sqqM2KDrrcWCSQQ3RKnHqLG3J/igqRnb+puWjxw+1iqgb2Ksz2h/2642Xue
DUyDR+hD9PRwxnRNFpNFX1BiU2mGuldi29ApxHF5nX5M9fFkwh/D9OCsbEkVqp67h92AOA84sA+8
IR8v87iHNnkUj2QddeFsVzreS0Q9xwtzgruS3Ya8xd3cEhfw7gVxjBa6yZBGzrx2/rCtWBmqOne4
rsQ+/A8n6neNtvLclI9mszH4xvSa7P4hm9pbZSfm1eihjyT6cLOBLEHkGmLCy/FoY0S5t95y0dEK
DGlWXOusSnCPOc2xI3CnUYtWD+MsZnZ67QurupZ1BFWLAvN1Cdd8sZmRcaOzMckAZ2CJadbYPyFl
dMbqBCK8+Ggd88jtHe8IxoOHj4KSuyZXs8vb8WylTMBZ1QSrZ3IjuAtOhLr7MKFhOPUflKxVaDuw
2tgybBWdtGWht3eEHrVzsIAVnlC/M+UShWPZ2s2Ku5pwjxxlZDuzRm8PXaust4oGFnbT1nkqGiuy
4ZeKd1m9GzLKAK/A0qA7JkmpfHBJWzqrI4FgimLjRTjt5W0atiMme0lolWggOlgmDEB0n9OcbrNb
lvn0Ydy5AZJWPyW7o+3BXPa9nySbFQKODOgN4GVITHLq3R8YPyvhrJ/veJHcM0XjxNGnwFFpppbD
/GEVPAl3IoEeRH3hLlNsevG2jgqQ1kzFbXaxW+OvvNjQkdSzYBAZrF/a8qSO6slSp+0iN3s5aRE9
/29FtQxRYs3flR0xcEBtQF8fnDDSRdsf89TmUln7dIotBRcgrQ3NNCkhN3grpWhRX3PdbY8jRERB
XRnpTxcO80BhzfhNF2OgJsrGSnZ8HanB/YT08bc3uRIwx+Noj0ETZ+ZlhU8arDMR7cbw0lfYdwm/
PPKCXmJiNg+5aARKdEDzhlvebMlRHiWte9P3WTnkopsoMSK5x2K8Q8LBufsGHIYvI/NOk2hLyo3E
i+TephvKOcOpZo4zwlcAAhrv2YjVHPulGOo740k9oei36iIP6txOosZSKyTHtX3QzPZJvt3FMdwj
pOSTpDBILEhuMNgAAbofY2TkRElsf15Fo0/ieHOboMSMxWO/YvLqvyFAXj+fc5J6jhLvMWeS4uBp
CUjW5Ost1HIN5P1Gw0mbtQ5nKjqP86wpWyB3SwvvnG7vWOKKyyohPNeaROtZbuUJzWyeyJ0iBgXI
JelorErwTu7dN4ZAdN7AWRUDZwQM/r7Tn7kjYdYfOKwHIVbxUY7up4oWA2rTg8Ml0TH5XVjya5Hf
1aBbN0vP4oP+se7Hnf5hb8LCMG2QUIj0E7ZVV7kZxN7g/uqmGnvDhQiBQiXOvkhYozSidbfOUNMo
dk7Ia2jk/dl4ossHYELAsre/VEqr0ARJFYLsxD2X8Xx2yvA3uNglMxG6+fCzlF3HfSHkNB2ge8jm
5R/g2L3vyQamuutmtCrjVwkQy42jQbSPXLsDjZsZ+6ahY1SHmpF3fFI7mx7jvk+Oq7lPNCOH/pkM
8e0gX5wlKaoDPh+7VQ/eUP+phBSuwqTHkAUQQ8LRvWi6yj0NHTTQuTim0YIB/JIc5DWS18KQwEFh
EJ9Yo6qTiEgsURCYAE4GZiCvzD/u32FZWFMNhN3cX3A8VlnwQvSpq3fihrmRV8kuMCGcnHoKAld+
If9A1r21hdwADzo9s5x4+wrkp5Sf1xRMsPsnZ9iuYRyl5wrOWCvIYykssqbEmxWaqHlyRu29xorY
Md0qtHREOK2goanw0QZ4aa4kqIFLblvzokCuCXJBYtN3zAk9eG0qV0XQ3FZBeOsF9a0UJLha0OGK
3jPCnjC1h/tm9WCiOlp2HSCweiZpGTYNSETTJ1WQ7nTYdzMiq3DyHjqle9Rh5/WCpqekTPTwy8Bk
MhiTNg1REzZq86FDo9Yo4A6C8ucI8p8GC3CHDbjODzncQA2OoJpAREWNx8pvyT5X6qdc0AlLeIUJ
/EJdEA2RQLT8av7YCxIiLb33ah9Ygpy4rNUtSyCWomqEuDgbnydBZewFqZFqB497aI7qDuExgfmI
LRClD1zIXJAiE9iRo6BJYlz90gnipChU6a3TYcNU+KypzK+JOp4n16mPSIcDbVufvMr9mBsVgh24
me6rQp+ArLwK3ZC7PFuTS/XlCsWl+VD231c89PZnoL3sEEvqJxxQEgVeWZBACoUdqkxJAXGmgjBq
slpHJ08nAs6XHTtCOKBwxfoPOW3SunzaYJ/Sp0ZiIwipiAq+DbSkYaaqa0Dyws210CatDrmk8Fld
8jfEUk/QXAn5IBSiGZ8Kh05wupIfZsKKjWHHToImu+dQNNdPmPyO/giPdqPIGPueR0LbMn/ow5Sa
Gc1R++KWzHWCjKvm1FWwU8/72FThin9Y8W2w5o+D7f418yXsaQcjdoHgi3fRh14wfiv1uSsh+xpk
HLf9/r1AeYtHJpS0fBnem7Tjc5uc6L70dMgj2acJJuo66y9IJcluobOOiOxn3xt9OBndGTadgxJp
eqpgKqfNAefjK9qCIxDoryFDMeyNXhq2g18IqnMH53mA+4ye3ww0QYfOBTG6hSFdCar0dtIFcRol
++uuF8+5oFSvhf1QbmiEXNjWmL+fDNjXIyzsAjZ2MRfYzcLPJozhMSUzcae7XMDfJpI+DnSeI3Is
rbMqSN4tbG/6o8daLR+XYoEG3vfHHl54Az+cd4l9ibehIYU6XsMhjwWZfBW08g1+OZ0SaN4Nc5ug
nitchmR5WgUlHeacetIETd0QhPUM5jphn1tgmRacu8p7ygS7HZa7I+juMbx3ortiXHAKQAYo8ZUg
x+89kfLjWsxXPeuyY70rX/u6wCVaa5gKzrCIfzoNqBu24Sxuu/mbquMLpCpTBC61UoMzHNgTbDFs
Y56mAaZQrIRpAZUoTaiVES5f7Vr7OLj1HGCgS1YQupJc710BsiFN6h38Q2nLYb+xXCehC3LH5IRZ
Z+rTiF+DflERA81aMOX1rxLxYTDb7RfX1HFXmr2o0bSf4+YNYdrMjy0lluDkDxBqvTKYWs8JEuRY
i4mfbJE9bzhTXCcBXCXz0Shos7dV6oHg2TUcPuWSL51yU/Xklqo45GJYlD+1U7EFXm8c0cw9e2lf
oozU5xATZ9hJ2I7lm/2LyiKJjGnuAp5Rh0Y688SnbSC4eLT3m2Zmt8arqKzt6RcwdIcMjYZEb3xb
rZ5Qxl79Wmd5E+27eRWCfmQIyMzdFM218cMse4Sr+b6SvEkqSdEGK97qmeE+wG5D+Y/cytxt/WCS
Lk4GGkHLaq2ghalfyBV5Gmq6sST5zUd1hPhKAfuJWQMvTCLD562+YTjMUs3BaHpSnzEwfLVVA542
8G2wO4r9SHTwO8x6MwbnDuZSZfn9OJ9m+DvnCtcXugzogWL3Vw4OGrEMsWDtEBOUOxlW45aG2rD9
MtCxvjGshZhEr4GV9GiCrO3Qry1wUdGSmBp/6BiDLrXXoT/AiNCAdV+RV5vSRfE73MdyVG5KfXNV
cooTs3yfpXMRFjNcZfK8bmM/vTO78gdTzA3R0nyoqAPtbPwyze5PpvQ5MMgvCWD/YDyvnvP8R2Gh
PV32abnZC3Mj6bf6ZMKqFzr3cTzkg0kpy5TGgzTYkVKAqzg5TiMN9gzerCSXKg4b18NIfMpCS2GU
oapFEqaiNBpNF4ekXXl1JrzC281FmWGLVEfybwqresStZPbtyo4D1HlOwH+CiPkESFcFxP+0CEkW
I5zNqJ8eiAsONNP8q1+dmjpzWo4NhsDq/rN3eeQrzTt4TbX4hoZI1+WtNeO8+Tr982AZpgvejV8b
lWyWfQy9joS3GfsfdCjkbFvQopDk75GxAu/v2er6pvEOwA0ZQOfwgeGBNKpGTIduP2PXgnOfW+Sn
zjoZRrfcFNt9xY/lQWEVFtpmBSBmfqyLndyJvHBoljKgJdP8RGJAMPXoybI4R7O7Pm7JbD4Y3NXZ
vhz3HHsW01gsEaA3HdJLUZV9uA7lNWOUCBQbJalWkjwGhPY5s6JqHMwrDe8gafHTs7TnhFsfP0Gj
dA6Ws3wvjOJjMz0MtWv5M0hCiPAa84NJZ81EngfCRDpwtu7XLrrSWMmetvm4ajt5so0Qv6gkBqkW
roRZb7/PMv0prXB/JveooL/tD2JtITfObAcdwQQnrW4/mgxsS7g4ZDo5I9lhOc2hFupHRC84O+Z9
DDW2YPJPfiF6b6/xYqpHJ9ZnXzhWMxiuJ8UoseQCyQXTfSSq0PaJLPmQz6+4BsV6Z0UjJZGP2NcK
YsN46UcCF9otD0an+ObF+NmARfSnrZy/7tr6St2EHWr5F6pSfylK932cN6ExU7f0GaQI3s/gLD9W
nAXpVBIG5ZpR5UAFic1vqIvby0igBAvl866yvMrG8udkOs9NV6N7GMbQMvJXVASvOx2PsB0VjPhN
lpoTd53rKg96NsMzb2LMLQgngK3Is1UWdUWDAKKygn5XI8nEV5ImWDbUqrRMn42uIziqqyKrImtR
886x3SwHvcxF9rFoJS3Vp17Tm2hyhpZmpnHG8R+5hDVdoV7ZGNOb7xyMZyPIIViKVJ4dDlnTvhvL
gqSVnmiUGTDXQQQbrn3R3VJ0sHjjY4XgpAMWnd/IGqhDVf3etWMcelzHqkXaPNlYebaq920hkCvH
Vr6rArpO4MPqgo+kaJhPGird7nHZaVp4ffOxKtHAdrhRBpJFNG4lzA3JtpHHkmyjC5LRp1JQbJBY
0keosny6yOP7hjgQhguLkV6pncu6aZiyQXXzGxr/oSSJKCqEpTemiMv9lmY5ehloPfVavwcTWQ8U
PPwHceq+mReoLaj986AR/zRfrXLAPKWf4EM95Hv11aWVEbWlN11cp2SRuU1QQ8a60YLaxXglz2bm
lYYMcQrEZLlgZLFcFrHhDdx2DaKWPK/aX3N09phc2svFmNaFTg6FIIYJuMdJxmo3TABuICPy0LER
mihNa4tm2W+KVKp2FcaZlDMJOSNn4K4B2ixKXsmTwvkLTqpk2v7ZlKOahbu+a74kS5liJb/GxrM2
llRqWfnRWvT+YK3xcpEbyZzZZ8LcM1shmPbfpJlUMGckfeZ+rlGXp3EhPbB3NJryYgUueTMeKkSI
g+L4frLuUwT+MLxUdOqXch+jvrDbk2KxONrXNmV2jwGLeuTnPu5E46UU7ayudnU4QnhlW2WOxwZW
25GS83uS7td2+/BG/DMF+0+eEz/R6eDuWA+Y4TDiezamT67h5BdrFFaZxpS7F1XX+Ih2DylNVfRL
Zev6pRV7c054hgPyOQ8uRmz/w915LbeNbVv0V+4PoAsbGa/MSZSoZFsvKDkh54yvvwNbbtNW9+mu
cx9vdxUMgkEgCQJ7rzXnmHGPmMHsXWWD8fxWbot8zpxyTQxAQdXWosCZtd+Erg9rqTFx8CIf0GWI
PV1/eUNuNpqsgdkFfWE2PsmFtDv93U0GvCixCx0fzLxXSj7oHLIrUfOG1TbX3xZyM3QQoFr5BYaA
mS6YJsTbIonOwgi4mcw7K/c4ZpCwxHAqlsWsgzHGCRz/vJA35cLCk7Mqq/u44EqcJnxNdvb293/Z
iXl3LMe0USPO+yHvGTkQQo8hc9DHCCidR6Osbt0OzGcbFD5zrgVktQ+pz2RlspGEhQHaeWRNS3O0
CaUedG/n+ADpSSKcUqhyaU5JW+moZtdecwJJFi0HJ3qNh+QzY6Bloo/9YtRSawVH5ptpZk85vEIP
8ACsXEG4d6zOypEW707MxzVk+ZFhPnMJheZhBxhzLShUICsxjg0zmmbIAAx2vFylBKvv6mpgvrmd
PHJDtMo/UvSt2LKvQvGUi+6bMgtnMXfUCz+CNTviCaNTypELx8hv0CTj9n5QFBEtSvisb+zX/7da
D0vMAOn/rPU4vmb1a/0rt0y8PeVPtYfxB0Y+2zYBkxmGC7v5F2u19odqGmC4SMNltGfqV2u1+oc6
/2cD9YLkDkTlp+JDt/4g1doRDjUPC8+2If4rxYeq/lXx4erg0YCWkeuCeO8dNpyuipMwZrCOwvP2
yB7VU2+06gk06nCYOI/4amiRSlpsCQsrYabMxWwDzEyykOfs1nZm+0CYL7BjJnu5DdjlD+VrN5/5
rzcRUyy7pjJ38mHQRckILfZSMSp+145WIG/2XYmX6U9J6VVXKrcRWkmp4np3k9ecN/T4iF8uQdHG
GGwTGv4aMPI6VcJPXZqLTeICpCiVNxlrrFLh160qhV0T8Fo/tKwdYrEoJ5eMYFEwIOoMGlIfyZQa
dsSDrFDQBsdEC4e1ZVnfu6Ytt7boAuNUpfXOAYcAmslUD3JRe5x/aHh9YHZCop4U/Kt83vsC3oT8
jLxsA4hJ2QppPpgvevw9hN+/3xzoiUw1A/p6Gm7txI8WJqinRYIsWI4ucCYeCmxdW3nxk4vEZDKZ
0WeHxNWcEs82FzMleClFxXKhTFxCARQhMqanUuwS3nOeIgH0OjLSr7sh90WqleWaXLAfzaZW+4s7
S5nL2U1xXchtsDtXaPKbXQYCbUeteCG1xhHFR8TqFPuXlon3w1Do9urSqCIvfnKh0toVedTtBppQ
iyYt/PXUJMpm6oKHwQ2HQz6YeA3VTSiqgfkg1WKKA2OPpdXzwgpLfCFW7YRmZ5jgeRgmCn3wmCd5
4Q5TfUOrI98Nt5LbS986YqIVdeus1W0UFwgh1LrDza5OhxCJqkhBpWSTi3yk0OYLAbC0bO769AIt
QVGKz27unGYn20EKqOVCa1N1p2I/lLfgEjsbpw1uIsq/lB3nLptceLO7Q67B5Or2IrmnbfDBHmmn
WfyqwimgrFoKy9nrpKK57cYJvHCX2RyZbtSuXS8Hqmkl49voEfIotvzc0FdyHBk4UbVuNPe7WyIo
jUIaX6Tvcr18ezS8ewTK8pFG/W2oP3nDIqxVfddFILsmtb0Y1Kc2kB8IYui0L0qtjwzOKmQKAn+3
HEqhnmS8mE7jqigQj6QF2UWgkftFMH8cIN75Lb0ZEGZPAlSDYqMWxf27957NrUefcfu28SolX/RM
IaQP4WpTkL9NU3qE5Cr9PAYuEJ1ae5nOlXwjVL5WXRlslJR2MBwTrWEE3ddutSgDhI51OTAZQpu8
njx0J4mCADroUN8goKen2RaP1hCNHGK2dbCr7ilRrBHrvxsQC1kCDwx3FQr5QfPSXQ3b4M3xbSXb
Wi2tvXQ6SMeGJe0OuHU1MgbrZD7ItWU/GM3SycqcHfAq4luoMBFKWK3KzoTdQkeqktYvAxZUknGm
kIaDIh0ExWf/Nf055tcqN9kog//ZHzlA886d1klj0dcOnV3c4UqtTSQXSleb2yYZIMrRR9R/2hPk
mtzm9KJbx1b0Rf76pdmgLGPOBkzIkTxBSlsEBFitPGSJHBOMOUtd0FASGDidWb//tksxEvmya1by
HCQ3EQnRLAwFsUSXvIp5iiDnCTQHugOQByPCQ5sVBAzZpbl6MxnIY+Ft1Zjb0K3V7aTxQMT5i5uF
+jrWvQabMH5zX6M0PFE6QhRCTpNJyI8WuwPjw+4cQH7YaHOHOPbFijLanSsKjZlnj6kOZ9loaMc+
nHwga/6TpV1Ag6zDnGYEphB3pSYVBZafp14kUcfBsIiGm0/ETsCE2KPhvrCrMNuposAx5vcXMtJJ
O4uzhVEUN2EugLWFLewvL4yXDAlGyqBw2NDG+zCdbGwGUXWig4JE0QvbA7239iDX9AiFNybqXUq4
MTJBDAYg2qtDQCH+IG96Wvu1VPN2HQRFsRznP0XECac9W/82xrpYw4NO4PoTRk14CWWKAwgLtA3S
IyVX5cKeN76taXU0g/Aoyfu5uQQN6i4CaZcyGJ/6lKD3wNnT46Qm6XEUbXpse6tYExdOpb7BtGVl
jU9SC9PVoWyjPdkU4B/nE0rjBdGhBKxIlRozA2R0qEfWxohTmNPtqmwAMZaOc6GDvqumRNumOXMl
ParzvU3Dw9Vm06LchtAF7Fii0v/pOc9TbRy3QjX3dqYOB7PsXBD1/OK3nlvQQelnSHgCzUgddn0/
TIcWbkM/UjztPMNDgDpOC083/bUTi71DqhDjY39b8qgjDaMOELa7KAfwkFCphsLbWJS4VSCufFPE
sv34puTNgIHQVreHA9oOsgL7be2398M4n4mNcxPigGxLA4NGQx3gQPk6KfkdyEXmFNFGL7JniYII
57bjleeQzSMdp0ijvZlRs/Zm74y8d8ZlJhnaquRbNfS3qY2rSwOPvwwaf0lwFhkPlbgHA6UtaBC9
ajS2wGRSoki6D6Gfv441gzcAZCSqKpjbVSIGBoPu4Wg/pIUrtpQgQHKMINGh6nhD/5yYgVgArUFN
3n8Y4wT4VyslfDBlAnRr6DAP+BO2ItCVXWWW+EWsx9gbYnj8ZI3PYlEzKdYguSlVoT2fxvCm8cxk
q6FNb6nvb8kDpMcXus+pCEGbT+POIui6GPXviCrO+Uh3pfW09dA5+ayYnJ4r18c0b3QbHQMpJ+jy
2epCMkcTgqaGlCjsdaqPCtE6CYqhKNAXMCXOIK5Oaph3uDyCFzunPTVF7lpn/IR6PwZJl6W7yJ6I
AxtUZl5OuUtKmsuJ3TSrfEhWeZ3P14HXIq9xhEAj2zc5eNWmXIvdEDcaccXWU0rjiL9sEzZ464UU
xsxmvvq4XFqmDo6+N8BGNJAuMlxtCWXratC8fbAYjPQx1Nx4VYT9tBmmQTzXXJOcTv1O4XVauIny
pVF1a9PBd6dfBxJiskDawvFbDNZXqPhkTLnNo6CSuqAu4G99CO5NBlkwAmWDeWUCRIkvhwT3rd/V
/OiEfxyKvRcBE0l8+iKhmr5gcfk4jr24YCkKAOcs2sEhOk1LfMpwL9jCgqNm0m4cwfC4RMOhWLRv
tRrbvtGPfLyu9+rkJvm9VNHtmXifpyGszztax9F9HAL91ghYBHBk73VnRClsQoYbyMcDRrWYvT4D
YE20V1GxUUwTSVTjP2llCeh4nJJljTcKoHu0x1a+yYxOW+aZpW+SwVgFhNcB6c8+dbSiwjDikhcF
68yuyDK3TZiBgQrnW+leHPi2gP3U596cZQvWfU9/ZQdI8FM8AtG3TeOcBVD86xtL61rSkOkT20Pe
E7cGFhklFlVZgavGIZpkcj+RJ3mjuOxp99j6l9hCcGM1COPVjhZKUGm0QIMneFpLMifV3UTXEc9r
ftfo1GtycE4Lo+fh4DiQ6Yb1CxzGlx7N2HKs1mYRDLNK7wmhArmFU3RqTAhNeg3Er0AYrvf6tMu1
7jLiLF7ZI83VSjMXg+l+rf2KE6GB0sHI7XhrdR68FOhDK+BwoF9uuyh3+RW3yEaJbkbbhMTOpidY
tAM9IzdeegJG+0gmLVrKcRXQ/ff7nOatjy2xe6A78VVRim0heONq7VCaj9a+m3/wh4xUvZbd7qme
0BwBRsgXAx8o+AwwU6WW0H4SqpF8Bjv5SizNume6jMyu/Vi5VGItm9JIk6Fy8E17RdUtIIdpLxC2
v1m+i3J2f5Nxnx7gakcbg8sGUyyz8LyNtINfF/JB15tvvnGpapMb3939f9yWhtWNC7J0bjs1c1iA
NC/r8xWXMHQUaPK2XIQ/nc7yZq/Hf95tMWbcII2+qbysOpBeVh3kWmOBh/BJyqWwCLSWOYPcLBfp
/KjrQ6/b5Jpl1Yze/uPd15eJIE++/bHxIe4Ydl9fiMRMf0+kIWRy9ur6wF/+wPV1utibh4sktzE7
/vkGQMx2WyJH9/Tq3PVUlB+i+RoXSgSHVyOBrwxEi3K2LTfKxfUx120AEZmRX2+/e4zdEVaSIVRK
LMC/14e9ez3UgUhc3j03mHfpui1rwVYu3x75t3vWkukNAASs8C8vlzgYn+M+uhRGhTE07+070mP6
zdVsLt3gcvFmCZ8d4uU4QhDy0MliBUDo9OYTv97/dvvv77ua1+Xj4yqgrYixsKdI7DEmZ+8sdRF2
KmV9ORVOaNn1t3J1MmwmFUOpgMrDOSu9tXLtugDZnoOh4V65UNG+J5xMiTn+c5NcyxQ/xqc/9Fga
fnuCfP7fbeMXE1Iw/fno62NU170UBRARVdHFIUg7FlX2TSEweN2CHHoLQvr/WnnUTYfS3j9UHj+8
ol0mjTDPfq0+/njaj+ojvMQ/XKGbJGW9oR3xrf0JdtSMP2zdmjMR5iyFa2CCSrvLsYGaWwi0ZhLk
n0xH8w/UJQLvKlEgBolM/13h8feULeiQLtVLVxgY21SLhIh3uSIoaBh70yy9xKoZrrIqHrEh+PvG
V3vQs2C6U93E5EF6euMKrmh9TmIKTFB5Rq8Lhxy3ysXn2qo3ShJ//+WT/BHv8D9Zm97lIGZqEioo
vf5ig5N7R4qma6uqa1DPNd9FL/nmgCctaIyLJQDhTzmCL1dhnOUo5j5MxCU3vHuydxnf5VG7GoH4
05oQAjgAbh87dUIc6AhngEJTCjGjEygxnLmjjZ5H9MFt64WbFLlWPkF/peT0+V92f/7wrmEUP3Zf
p4CMWJSWCPjN//kVl1nByerJjDcu+KCKT9WUR2fKXCW5yUwfi8nQVr4I3DtO9oiAPo3o4O4aoR0h
fgV4kFG1aH5ygM0Pmi9PlvQP143TiCe3IOIuV5wVzu90E2pE73Zdfa/ZGsEMDPRzL41WeqHap1RJ
Lv/ynuaP/Pf3ZGuGJlTHdVyOwffvSdNDn5D5RL/AMM22VU2cA5JiH6K2T1UgYyQXgOePOT42Rew4
Oy8vlQOBM+NpgPy8xSH75AwjEn4KgDjIxdlwHrUwpCMbkexjJRVCNASWAzONf8nQmX80f911fjsG
vyh+Vfq7oykrMq/1C1e7iMJBM6JE96PY9mlZMRoLPbroXXDMJmRR4RjfdEhkXwom+E6/MU2l2wH0
RwxVNSHMoGnAtghVEKlZuKXguSx5C+QraDckgIFFs8mG0qosuHUUuu55rx4DgymobdcjFcDYpURp
g96tcvpLRgBa0dF0Dsl6WDep5q7LcJonfUGwQUmNraEvKNXo8DBz2Fzg2neTNwUXBl+YtJti0Squ
2Jejfw7pvt/IRczAFOvH1rTodVexejMO4A3MEIa2YDKAY8pY0B0eX2aq4MJBFNopaDsiKKtrThVQ
kFSYSE4kGOupTXcr1/q4u4ujBk2crtT3ZI/mZxUYeC7crTOjyfsedLYVP1qTUS2rIRZrRSAOGKOq
3A81al4o819HEG77NKw/ahmpENPgGJdAFDszravd/+FQtTD3zjE1Ar/9u5aK0zuUvexAu+AKP3U2
rGeUngQEQj2jF2LsiUQ8k4QAFXOsn4LQpMaVOtDufMQVk+aJmyAvtq1LJmdcTSe8DpdewTxW4Ydw
x2mFJenGNTP3w7/s9u+Q3fmsge+YJgCJAZyS+ff3s4ZF1DjigUpcJlNZcuIO7v3YutXtOIVEnjqb
MtNor3qojB1yzW+MAK2CEj/U7iv8Xu1oqeF3Bx3Arsf5vK9Td6FQBsFZPqsdA1wy/7y7c4TQ+1+V
LhzdsS3Cd2ivvftVda6bxSXBJpfUc8o7dWTyPMYvWP5OQUv0rkPFFf+ec0DKfRJTRrasHz2FsdPs
/3lHZs7xX3fEVRFqMwukc/XuUgbhvOHSxLfUZt1DGQt6QR8ISrNOeagvAvSUz2n3Kc4z4yGc4htf
g6Hf4L29lR/lWDcbog6Sc5U19I5QmVBrUCNtDyu3wN9HOGkYKSe+HKrqGTnqA1NpLezuu9jIz1k5
HnoPvRi8gxpuQwkdUqEioUTJxygOlLfu7W+5U79dF//mECGEiZwlEMym/pczmWYouVuqHoyEIfwC
Dh0EJo3KxVTp9gp9w/1Yx9+t3LmQ8T5n/A7JC5HqNwKIO/4rfdoUUdMSdjZV+8DWjlqTqqjAKCUh
G1dWJRHzi3/+bqy/Xsil1Z5rBv+TTDx/d7/42UURqcSHd9qlqgk80dKwI3VdgFdqvxC0Zt/StdUX
ZYIQrLVp/be2mh/TKjL2ta6BTzDvRACUx8iHL6bTkUsXxJgsnfyFqN6OST9fChmi8T7Q8J5NEBo0
ZOp7x/hgNb6zUwOdSVsOzAFVfrBra/0QYPBfpUUdQI/VqU0KOz0BhElPGBt118+Ptjbck9/gnBqC
Cde0cMROGRArxN0mA0x/Lh3YwErn3EZE/a4AVNxltW9+V+DOZ2EhLkprU01t/UMeCZI+ff0pHUjl
QWllgLjJF7oka1i6ckip5Rnzm9Iqvdv88+duzOeKd1drGxYZHwPda5cTyu+fe5T4XuuMrri4bkE7
lirb/Rjgap7sqkL7Yg33wPX7JWa15DSOU4sdZsQ2O7rrTkmrHf1Sb9PWBh1o8POZcqYd3CDaHEoS
wH18RSV0FCDxx8J/arsaBR1VhaJsC/jGbQhchLFhNhoPfoY1pIui21jJrEe0bFRSteOkw7138kJd
lKPX32gxyVd9vCucPHnoyklfupSM0qDNNgPXwUUf2cU6NWP8InnV/ssRKhhs/+WT0g2oDioZAoap
vvuklEFrO8szxGUosg9G6YfgmoKPccKBWM9mbsfC1+r1Vbn0wjQ9miNmwhZxaGwMxZGgZcJbivEm
0ynb/PN3aL0ftliqyTmNiQPwdRQH7/csBXUSqfFYX/pCz49RH9d3LmIV3IVPNNGdU2Urp0Ghz0xB
pFoJAp63lEBM3NrEScvDl348joWxMheNpug3lYPWKmw79TR67s2kYafDSJZsUXwrG6OJw01cTzFE
k2BcZ/rObw31vtc/9BbXRaVHAjYVlrGL7eZVoeC/Fx41gIlcpcQsMb3CihqSAl/jRC8DBgIeEXVp
1vPBrxO1onaFvkzDguCHORYipLUn7LxaZkaMhNZ3Zx4vjvce9yuJceM5jl/xIbYniAZFwqmZsQfJ
nrn2HKdCbDpHJ5iyKNIN1CbCPFzDX9Z4UbFiGKhvw9xf2VSj/+38iz/03eHCdEnlB6UDENFIwnPe
ndAo7boU7kb/osR9fk6VqdsYCvwMbPx0z5STaZZfQ4/2vD2Nzr6JwoOrZ8FjMynVvjcx4gT2ZwfF
5NkcSaGiUDdNK5xYDBuFSgemIvmjb4hhNn2jRmD2Gd8ycxtYSpB0evUMj2LTks5xp4pPTVOKe+r+
T01nqbhN7iI3vlVRUa/4wNRtEFVfwtbaImbHKuKYZnDfIzt+SBvlEEMXWmiRRtcdxxkpchuHnzTd
9xBKz8hb6hC1ezkRxWRAqCuuONGxRa65GpJ7JOigeQJGSZ3l7ixyGCOHLl0RUPUmYQUSdFWoqxRt
G/VjFPC6ReLr25rWXobUOGD40MEOet6JNspajYf41iz7dZrHOFiUyt7aCRRwmmXkqdAxLpwBtHas
3btT711o61ntKSPmatWU0QfRUyWJ5lpI5aL0jz1jUU04TFJIR9sgo9Re2uGtH5BNhDe429pRTXye
qZJnWUeI0nuPyViLfz82CR5SIR7jEIjEuUw+jpUQ+5YJ7HKqVX9N4vGhQ4d6cguRrqt6XbuMByry
4C6eU0Ayj9qI9Kic/oDnWijA0y8TFgcwUAHvkzL3YLQnxWRvEAK0fnWL/LnEDVWLVUdpmeYRPYFU
bfI18c+I/LtvRCgnR7Wvz2mXqFuLdIJVBRLXgkt7MXqOHr7eZAsD96uIFG9bBaNyM/Xl0vTU7kwJ
UL/rmuiF/KbXzMmCTRQn1mXMiANkrrTvHOvOqLyPVRRMdyHaYIPWAZ1wDojIwF0yt4nL2Eo2Zl5j
ltC0/WAj1ag6R32smnyf1+p05GvDqetAg3NHsdNN3V8mdXwOlWFaR7DJCE5KimMyWncFP5XdULjN
TbFi/uNt3Sw4OXn7zREUWt2qjm4SQY9QA5C/CXDUnLFj1eekchH0tBXuVCc9ai4WKZWQv8TjekvL
kIZMjdPKK+qbNrTVhWo4w8WurRYMu7LsMt4WfoXx1kk02phOUNCqCLJNbubFwu7Tig4lQMLOYxYG
Xc9WRXzuiVZJ+IERzuDuhFqeXfbZY8iV+/VwM+qev2oh+K3AROaIGxiBc0JGtqzo1rGxunbbV5h3
2FTdBpNf3xpIVReTjrMTtkZyrBLkNLlpFKsAg+rg4A0zeNZJUemBFZPifBhABHrdtCtqF5TUZKh3
SdOod+M09ndzc5J+TdjwIWEfILsx1bVF6hYZOvfQPxedd2hywzylgfUKGyJcY8Xahc1g3YqkIzIt
x+qFeMNc+s5ULEHCFmtUDV9GrFtJp78QvKZs0fh72PAbkHo2R/56GGLo+pPPuTZovtlNNJzdeWHj
iFmUDkUh5nb20UPEte2G5CuiCf9uakCngD65yx1vqZST8Zhn9U1VeT6prAgwWuzJO7Apz2kZaw/Q
G46BMk7nEBk/tYcFynoQcRy2n8Np+jp6ir3NpxTBWeN2J5BsKII4UwoESMfCfAoK5kLxFOBhN3AP
uZN9J8cyfhTe1oMSnj27OmPQCnZ+kXpbOCD0bhKd8V1XGktOBNY6qDugyba9LLEH3rU5zTfE5LSN
gwcjJvvLtMh+1KePZoDyMy1tdyHaMkZCYoOgN26LyF5w+hK3nKcwcRbRDleyT02EjEuajivdSqkX
W4jkBYE/u6BTvgWN0Pdt5d3pOX2f2m2NJyG0J9wxw3pwkLqOoYnXi95GhdHi56rUdo/bQcOtLZV9
UuN31f1pUhso73HIbOOsPG2kattEbY4nZVZUvN1WA5qaYe0s36nIggHLgY0xbZjpm5LKeV1UqArC
YlYBGBwfA2fZte1oXyWR0dAZF1m216yIRhnhlrKw/WnEEz57tLRuV4pwKZmpQQ/DX9NS7BJY/LHo
vr5tRvFO6BxKwiZrD9W8SGf5SRtCgbIM8qiSMgVtjqLAZkq/C4cBzYPU7suFdARITVWTBF+AGlcb
KwHf6rn1uNZgw23gyj35hv+ER7DC/IZ6xM1oX0v9GCmbXIAC9Cg6iaRHWB4kcVedCslufNACTtSp
lmKg6Q9ZO5h7icF8g7PO8Mt3N6ce7/mklLPwD7FHD+Ri0dXZs6b0sPtmvKZcSNnS9WY1Ksauq6Ol
OxurJY2Va3FxkDflmt/rsDPkbRTQm0oo9VK3s9tqEA9RYvh7BI3+0k5sZdtzsl9pwUhjVHNXrRVP
W4IfHoVBHbTz23rVxeOdGkYkbTnNsSpzZW0LzPeEpvQRqjzVtJjTYhCMHYsgT1gAuMhhCCHNUddN
2aurpO/JciH4PHEfG4KJNz489rWiJa+9W28h7ZkLzpXDou1ia+X1xca2QPsEBR6tACliPeZItBNE
Uz1Jflixg/TQV+p3xVVeXS1ehYrNzzNghos6al9F/brCwUjeEFleXb+2GeKcHGTbe/rkcLe49ieG
KHdh9pop4aZ3spYkmzplGOHjpM67kzYkcq6eEF2nPFgmeRCB11DO9OeYDwFAH0nNkdLQTspBEtnA
kkIRMI0ZKRzN3vWreis3RXNfTT5Orslt18e+Pfc/3n19BTOgONh0SoDHEQnKL38zlZ26658pSjXc
uuNw/OW1Y/kYreySLeTCQ/HWuJM9tnn3inlU5AUEqdeFNq3lX83fWm4ox7x+Yq731g+UncKfz5O7
8vZmfCAksY13wEcWaVbYK5Js2ET40Y+5Y+r8+pggOXnzNYq8rTLM4E4ouyvN9fDhSMWOXEyaVuE0
JYHZjBpO+KPYaGPXLDPh4GtySUtwzJjppWmrR9WKnVXsdsw4DI1iWKF9gYZs7UM1MA9ZV5oA5swI
ga3pqgh4g4fewUiMoIK75aJlHoTbhsY6YlQDNIwekhY5381V0DyMUQQDNJq28nFyk1zImyk0WWwl
BBvOLyK3m4nzY62Y9VCdSm7i9QmM5EmsYba8THEl7kxvji9WAIfFIBrMiosnkQA1KYgT+aHpZO6i
j37vPZhgndaUn0Bm+IhWoJ+ymqVIeJb0V2jayQ1y0dOZVtfR3MTL0SUsgBbNNmKuAHIhmevXm5Lq
ga6C3ut1o0R6XG9enycffb0p1wa/TtYuKYTloQeIsMI8SxFBmw/P2IANPo/ZH/2mDzeaxIpc2/5y
7T0z/l3v/91N+ZRmBhlfX8YfAwdz8JwRIRd/9xSGA93CFnFJOCm1jrdHp2nu/lidpN77+sw6jJut
ySUHxxBnec3bvbHs/+MfkJkU1334u8fJbtj1T/zyxv9O+dC7pbKe9BuX9J6K8imWQ/miQ4vpGV3h
LLMovKluHvBLpgeP5Ox0Jz+ZgsDtdDepoElT2yQYaOYE/fz+5U1XgqJTqXB+W5ebrw+Va/LrRZPl
TxRZZrL0G/CFfOtpq0dIWVWNcX8/uejH2nxVMhGX+QDV2JsTVB+OgGHSovqjhHa48tRhVcyORNkz
8QGIgXoOXOnsxAMJ82NR1TPh53rbM31lqdSBuSgEskZ7MplhzC89n3/eEkZIoaQu4R0TJSVLS6k2
oer0b5Qk+b1UDHw3Wpk/Il3q9hI6o81f8NQ8JWGzlh/gu29MbvvlK/pF3PLLqhcXSF7CtkW55H+x
lZAu1szQHXPIH1OLOsst7ezSDt5x8BSgapM53OdxDLOgYMalojRXUOiEmHsRmnr4Y+cephGTlGnb
bbAuCLohS5jUiZyhJAYAYmNpQdwMpVZ+MO8Uy9NPTnZBEOTv0SvNghTEkrnvL9pAfJ5EbZzLXH0k
aBS8XHNuCd08uqlxKZ1K21Fo+RxuQhgjZwLDkrXBKZhrHl2impjRXCst8F3BI9HhNkME4xFbfrS1
Sudzzslq0SYREoa+Iys85Fo/hO5LWWXinM9+6gFl6l4dlWMCqetYW+oL8D7kccAddo0jPplQE9cj
ltpWS5UlmRnFbUyUMbF8/ZKslWGT9UzoFWN8JZHqJVO6/Ig3X6GIy+SJDpPG2ACZXlVDBdBjGzGl
ng97REpfJhrA5BEpLmm7tX+nkrRm45gzqkvkj8+mldv7MQP+SDb6Rq1bF9oUIAhbde/LzA/v7Rq4
V9FFT11qNGuaw8lKjDhA9DEHY5z2JrxwCma6mHykpOG+58dw6+dUq8Ig6TZlmN8AIv1gjobJJdZz
lyEUYchB1TkbEV2FVfZFydTsBvVIxKUx2lEHveOEVB7hBwT7JEzOUWR1+8SKL1Bf00fEgpAHDePz
QAL6cwVcSzfzY07C3gZke74C8LpFhg13aeqQ9jr+uifqC2Va6R5qnZoB38eXydbPJISb8N24DiL+
3NAd+p7m1Cmx4VpLtc4ATpXQmg4kJQentHWyZ4JCl4r+CDDSeU38UFn4WqvtRO4nWxvAQTO0p9ji
pGCKurzT6rEFvi62SS3cU5k7C6dRwL0q3rQu8+62w4+0s8Uw3mPH25m45RTbbC8aQhe+u5EeZerE
R58YYQ61iIkeFzrFsc+gyP19Row03SGfgOZk2zaXpo3iFdBJ55R0xbPf2YKsYbjsnZds2pEaomrC
YK880C5ON5rHoVde2l0SG5dxiN0TuNOWsAeg8qH4rCgEdWEEMLm6+gj+JnywEBcJg7TMrXvXwXzX
HOWghcXZpYhNYINTf02BiZ8jVzzTv2EEywx9IwgP5tedn4eSA2skYklPq+woKvshKHTtlL5OtJyf
G/ezVoz3Y5h5FxEaL3ppDHf+4JkEKI03tPDSs2lHnMRctdvjYoBzntfP1VCZD1oZ3yRaFZ1qFdpJ
RY3KbwMYMUoKXLGnj+QSLzfRXH90lGTdqxEG0TSudlmdP/e6U+yZn+4RRahgpYdTZ4z0L8JuX9A3
sQi2OHZicmG3RuwdHzDKMkPZJeP0FBVJ9Qh8IfK04S7WN77l1xcnBRWSWwclNBNKxXRF4ScwRMJB
EU3jsK1CPPY0bUgI7BIcCoqvnhyiL7Y5RqhFmY3+0Q0tKOkE/mlzRkzcEECN9OTYTO6HodOSk1FP
GGO1dkKVT40Qbj1aVc/Qjwy8hiWAyGgnStjthY0gMiPJN40+jj17zmxfWZhV8xFqPJmZXeIRSJl9
G5vsY1DYGx6SbXTN4+jGSnUsh7a9R3rwoIGJ4sge2pU3FTrdlpnxYn92k0mcs8I5twGJbKOtfFKZ
FZ+bArHoGGiwqazwECcTVpbU+aKp+SMo+sfGH52NX9i73JxuorT4SALv2TKrYat69Frd4ZPaxGKV
I6VZR24FyIL2o9C/qdG+JyjjVXzUvGy6IaZyXVX7wm7FYwgKFQj0Pu+Ml15rrV0bdfeNGX034wjt
V0LfxMyp5qbBipCA6rGmQ0085FgBtbp3yFBfdwNxAIaVTQ99R4VRz/gCdKve4iFdIM5TnoSm7mz7
hPFfewx0ZzXQDjiZpQZ6B9/kMiVWBotcpx5HXyUlstp05vhhMsp6Dd+2OZtdFiFhLt21az+ovVGd
fJwHoHcHOI2ds1U8ZoAjEaXbiHoUuXO4EsL+BI5HuTHbldG0xYNGct4m0IvboO3Jcw5Fe0qnzxBX
q4tDua7V+geGcta6p3sgcVp6TcyknpxAjAUPrm8FSN0j5Ht1BXMo64MnRfe6i61SCJtc5D//y915
LUmKbFn0i2hDOOo1tMxIUVlVWS9YSbQWDnz9LDy7b1S39bWxeZ0XDAhCR4D7OXuvPTv90zB9j03R
fCPnDkJaDXCjS/nRUo0kNCxBm++6hHQ3QyipAaXVE6xcd+1lLRbjpdHHH6I59PPT0GEnV3sCK2zO
UJZ/pomfHRzRr8npc/a4gS+esLUDhkCGxHMcbVq09VdC3vZxxfOIZKjAb4/9TtqS/0Wfp5SG0+R1
6pzF7RGtJy9Pbl3QA++cczoePp4uORa3EYvLCbVes+U3sW4dE2gPFwbXqVqgENMPx+4e8J4YK5Jw
vmJfcY8hVrR1lVOLngrB/5tBJUOvxt9l3UjpfkL00HeHmTHUo+t0+5Oll/Zx9DR3q+O94tIrtJcs
hZMHz7mYevmxspNTqjuY9gISVNuMnNk2Dvd6mcyPkZ9+taKpvGJI0lctfepT96S5NAEdWGQJJ/o9
bRem8sLd11MRUu/OuYZRFYVaNpSOfKW0ws9XW9CVtrUurVCQVessYyX5leK8vs8SpvA4R/2rSHzE
Q5DN/DEdHxr5FFZvPOV8lHwKu8mYP0eY71eTHlVkNSDqp+YPiElQMg34ZNZV4b52ZcrwQrObTd5A
wDLS9FOYAaPwABDiNDfbXePAhiOKYNhVQQQst43WMyPVz0Jkr4MUjGApsfpB3W3Q3zuMB8YPqV2Y
iMtEupMyvI0N1c/E4UUkmuWuYy87SGsisDIGyJmiStaxL1ilASe23/NBgtiQb1bRGlvHDn+GDZ25
kj7T0zhqDCu76OL6j2M4OBuzyF7KkJ8y3jLIoganf4Yw/Cqm+WbMVnIixoJGkdveZsNut044foyZ
NVNBnuMPeEeuxN3Y69qeMKJP/toLxMFK/B8xNry9PvB37RAQbRO3fQBOARwGbhhwHveTLn4xqssO
BEa4m8Iu+Ln01U+aOc92b+o/LC2mkOw7n7h6VdsUrBvwffOpytzXaM7nr1HogNUih57fB24ymJze
GVh1s6rMWtv7rhGtNGgIxEWfuITqH6HofHMJqvOJyDiRgzCvJkHwZm4G/WUOI/9SOfnNcFzG9ahH
tnEGub5F94vHwO0vTMXRzrtPUOgZeQXZoYfBvE8N72muiXXqlnIJ9i+6bEZV7rKsJtYSTX4Uip6y
MDy0KJcIIBKSfqHTOW8+gBcvgoJiZ059waS3wckUnvUO73+aSv3QpTWmxtB69Irce7QLuQ9cKhiZ
jM+0BA+UspEyi/mt9vPyXHMyaGnHbIyeMlxpGRRGwi441b31nKCZWYOX7Q611jJadtLsSLOKe480
7DIG+1FGYKTumxdECdSLxQjv8LVyFzavDui+c3WESL73WI0+ljtTfxvzjMwXgwsKuJSiGIcLQ4WO
V1BZh8odf9S2cRunXSUdztXEJp5rPH2oQG+QLLyNURMEObu4a/J2A47KfayT8q0yUgzn2O10w2xX
2kyuZUL3bd9KXg7DqgRNRDccI2Jnkkkbjr4HA3vUvF8MeKyz1rTQAn0xH0dDHh2ubTf0T8emlowq
Bq+ghDt+dVoaMELr41dbT2+5wNA2BgybMJHu4qZOt2kHm7m0bP702Di7zMEuQpSVl36xq8n9WbTB
V1G+xZY+PjvkBWS99VYiLb25fvWJFCXj1IEA3JoV+LOkkAFdQNs+aEZ/LlNZbaMYqV9UGPnVgdFp
cWFBbjnkD2ixTtHymDmxAmtz7dS+8WHIqoOlBTmdttk7dRFBMJ7uPaecf7Opt89Z2TXrZEI7h7gw
3+vVYO4NMXpb1La/qI0/R1HBh1W6fH0tFpzKmQ5zaLyVMrgyPGpPnuXsmyXnQI9RGzTj45Be3DB/
q4U0Hs0Id6JR19XGLsv5NvJNrCoL8pAHZC+woJ4YnUUeQfc4dV5/TO0l3OvFqTNxBaGLyTA0yqsZ
DU8ZZqa0dOKrH2QTVKVi2GVGdQp9oOKu50UQ25FnhnG25KpE2Y7z65p6SUuTw27oBuFBKaOh2jTL
YDzVxodvg0X/pofmo+QleUSmO3CFBzm13w2vXAsa1JfBkziy2/nYO2UJyqecaAHPwLOjeKN+48hk
yePM4RHE8hcyROA8NfdNBd1+mjWrkRCCbTwyptTFue6zn6RszRtkODqDozI9wcKj3JgbzzCyPkae
dqFLU0Kc/6JVCDU9ipCPCKLB4GNd3KpFitj1WufTJ5mSa8nIL7/ADTjkXs38rEDgLxKUSJnXrSMx
5QemN8D2SgYWn9tGIJX0MerCJwt2At3IVkrmIKrthEcI4F1gXZOg/vhnaSDTLPjM2rlk57ikf9Nl
n5CbznblXwrmI6uEifMm5WJzSH3vx5KexMmgP9dt+lSnqXEO8TfugmQ6TxbQk0C3tavwF/RQbQIy
GbVnHGE/mV+3B22yv5kjATqJVkQHGRHvw5zonNn2Zxp83tFLIx9Brv6jnCsijeeCED9ht+e+xyDI
/+ZQDWVKRwymLV2VYKMD4DIT0W+tQlAXKqnBC1CSa4Id8Ej6eX2kBGwe647NiJQadASTftJcP+bq
lpbEl5QEAdP42DMjblY5f641ZZvsXJQ69Pp8fnSyHMs9deS+wdJaxHi1DZ9wIvQJqK+27QAY0QVA
apc/9Jnx0VTKS8ds7Mg4/BO/mfbcWs8dVY2nNPUftIoqTafr+a6P9PFxAqzfdRFATAt1TxgK8WT7
2pn6AhzEpLgCv9oVYW4dSFXG9xR60Q5+OUOEACaaSeX1ZCZaD4K7ZTyPrGsXFnkH7Tv+1FJTvNpN
EUDf67qlwBVvswgoeTTp2D09IfeQXXizqH6hI64nEfAXm+rp4LQOarfGDFbaUiDJuvZHFQ/BdazC
RzMcbhH53x9HsPdUFHTjzHW3WyUVzJiY2aKOMPBUCIMhaSaAAiMU3Fpuhk7OBvUepDWGzLLed6mV
rDUMXVvNSsAGgH7QOvNZTMnPUtJjDdti3Kdk1138PPUPNo0yKJ3GLw0KwdWFcjMTFneTEsS+EwN8
4FdK0ojXHwqH9nm6NLejIDMetPyQtmV0qWh5IYSEbE1/CEqE68vHiNwyh/qMFsmbbJ3XqtKujjXF
O+GCPSXN5Ii4Y7p2iY9DJg/7K+keN61usP4uExLCvZKHfO4/zX20c4kP+SFB9ec5GFPYnear5JTo
Y8H/MDRk5YjBfahbs/7iE+jViOy7afoh83Hzpba1+JAGqCgAvpBXb/X5U+8wIgFtvQu0KtjCVG4Z
mVc+xYriEfmldQwa/g1ZRfpJgcor6cjOdqk9wJzwkw1aymXKIHuAFw6Jsgjo3OFqjjWiqNLcQtYl
/awiJszinIbiu5j5RU7M1pdBSWIYyQm/aL+jfUmnvWoOdYT4co4RO1YWaWE2ASwBbX4aBosRN8GL
0aWnYIStZgbeRph9sE96o6eDgYWh7URM/07/6jOCsuuGzzitPg9pqp1620yeDYtmSLX1RENu4GJJ
8DwmL9gCHf6vYbEZwvAbaQgDbcbnkNPFAzzdX/kEF95iSu6l4KPbyM+304Dgsu0hz+ESJ7WEqd6a
PoqGSTaGo9Gma7eQycWbbtoUFcwbp2AFSANPcvuqJYW/Tb1YO9KCt1AzzcBRAxBdXknPviWE5JR2
E8M0EjF2XRkbNJzEjn90gVCSP2pDLy/QbuZiBBsa8hwTvT/rqQeLBXVT9hh2Y3QEQmDBsxECjF9U
7cuhfkkz10MEfrVo4R/Qeec0fAUcuqW+prcLjna+NZU/3aaZ6UKjZcluLoJPU9VU29AEKyVwkt4s
+cjVKCbwyP2sSjCZK4mAi0zjkL6R4mXQzUUQVK47/m6zGGkiDri6w7Tfa83PuLGx3sZSPELF+2Hn
ztnPArltEx2lfibttTvaL/aS8lSXNrKJemJ0UPpPeOynI/Rz5qzWGFAlrX7xtp+sOsb3HJqblpLp
2rKJBigqm8HRQBVFLhKOKNC/dAbUMy9MdWS3RHfk1shvJyqcm9nrp3gSmJ4bHKiIuDfOXMw7opbr
gwmIDo8xI2sCErJn0yAyYoif/QVgFYZQd8TAAMTRh3yn+6XY4Ux9GFu3P5ODUugERQTTya6snz0S
i4uR25vRSKBk+qgnYh1oF/pbuU5ybYTmzxUuZqSymWOXQIIegy5eHQYYAxrHtrKvEUytc5IGN1no
O+LUbKCBVxMmy8UCpEK+Ce4TO5l/pBpxGrne83tqZujFcRww5i5/KjF8MHrfYC+2n1bUqqC+216w
h7jN5Y0//M2R08Y2X+1xlL9mq1xPzJgQxwlQrMY3BlzxrZthJlnNmF0tr3wcnJhiY5lZu6REnpry
b15TbSbLsW+upfQudmgUz9Rt4VnHjrthNPXaJRh9aTejHohtjwgn5w1gRXOuQzwSvSuIbswCc5W0
MFjBn6N48EZaH41zccBzT3qOJikhj2jodTrbPr19ko0/TLQkkOqiD1lAgkntQFFBe3todYNgvUpc
A2TRI04VMb1MWVQRitGEO8pKNg4NSo9JWM8rrXs005EqvTalOzzkn2smw5fE0T4OAf0XD83nOUwr
Qi0W8aKvbUyL7im8mPAk/WfQre5ZLTJN8Jtr8+fMDSyUm+JnxBwV4TDquZXUiq9T8sAoubwUqTN+
gv+N7hSzuBFhb4CI/KES/kvGH+Ectv7Waf3lX51SjBszSlxp1N1QwrU3s/L2fgDomeKU7lF21TDZ
uH72q/YHUrGqmQtZW12tNNfPNFm640QWzioqo+5ko/k3Uu1SE0v0Go9J+tR8M9t6X4AgeeXqbBA4
HBHnU+9JEkxedJT129yYaNlAerv6BpGdoOD2MFQ9RBzNvFe1BaN5ZoqiHXRZxfs5RmEY0f/QvSY+
6LBAAVXVA2f71NJeio4ts7c3U2f41ylPj1oZu0juG9D7hvklrntva+QN/ygPwAtU2EXcYq4kg1pX
FCO4+oIaVmQCNDVriAYiPkwJESewIoIDChHkQhMEgQny9HpwioKwn87ZaEH9orfWuJdGtOsiy30u
oHhYHVq90jMeCHT70s2Lgmao2uciBbQkZYnstE/OVWl7x6SgUGiQYX6utWhfjqZ+i4ryIx8B8UQz
Q/DJMh6tiLdf0KFcI27Pd7WXkOdV4Iu1GBHv0eg2J48KSwSvz68dQswy7ZsmB6hmXjXv3JIsyyr+
2BFpfYgCCRGGACkKq/E1KNIIGMoAQMsjUTEY+/yhSeE9FZvYM/OvRJQMKwv5Co6f8FqlndwWppXs
bCPhbOQQlmmPmDg0aVif7YHicNp9SsuMWKBW+2BVXfXQhpy3XGEE+7oxNtHoz0/NOBSPwfiroCm/
HSJmF5R8pkcnCpLbmCYr8mg+N3rVnkosY0jzdGQ0MRALPSi6a1/AvBls5g8mGFY52FdMR/bV8dPv
BMlmx9KbtBvN/hc/o/VBua55GOXKg0U+Uwx64Zrjr6Y6d89EwQZtBB8Kl+Zh8J+pe6dAAX9lU1fu
6RkOa7FMdWSVXkYqI1eYqChxCOHbp0kcXZzUuiWiLG++4eYPWfv6vmGCZCXWg95rjGDPEYV71iwE
q1ohxTYWgg+ZyRlcDMmPxAiHi9XZ3Wrop2olm9k9KMOFKRlBmS0zSlpF5R4nNq0px7vUA5dUM9TK
C9iXT72kkqcb+mNJw6qNemebLQZotzIaKlHmQc0UeQuofhOCB9uO7zfhfO/ZHQJbx92DW16Sa6aA
OTrFuzEZH+2QGWcYPDWRMQLBYFoWeNMuk0SCpUE5btH87ku+rDVjGmODOtS9OnP9dc5BV6vk0jo0
QOE06Vu4nE9cYN7rutOewnZI0KdP4wEdI5H1g+seBkKCmVQ/ZYUlr/QNwP3LMaLNQduxarnsSx/N
nqjIyVlGrAXDYiQxyarquThQ7PJWGv6LVdGRXDK05VnXHIpPXIcJ+EOTBXc6Cdpzbff+AmqR9OHx
m/Ge0CR2w56MHhTSMEmGkmlZLb9TwEwPk5iiHckC3tqoGpd4HeT8ltlZl0oa50qfkxvz5IqpAGgW
LwILWxZViVkUnnPT2cYHCvoDlW5qrAcYwtMHkYjkKeSUFU4TohZ3epGtzRE6UbVon9dDtQzPSCcN
ZvNCcQGjUaLRIikJDAuaHl0OFhoiUc0PrsU7RcKbCxN7jUWZV3rVT8dKxVFjXPxQyGpNIY4Qp9j5
YuFRdJ1x7fZk1Uqj987GcvLMXb0H7sQ5sYaqXE0Ogz8j3TQJGGazdKnf5WfI5BkuWiIxR4xBRK9Q
IqSJdSrDOnkcqGesnZFSb9sl3alCbkFP03movA6ELROuS+OYnwLnyxg63Ue+rNdYepJ+BcA02+pR
Fzgj8049ErtImK+DVX4TZi0fAm9v5n7L/JkJUBX4jD+c/HmOMCSPzb6w++rNdLWtzOOX3JTFVuud
7nEu86MAC1ASRrVWnTlwXRK9A5kYnUEKozBjSBO1aTyYIjm704deIECfysznBJlNtzIaEWg58s32
LN6kH2zM0jpozJQumfimIcfdh324oSlRc9ns3Q0dzHA9ZU507koIyZqRBh/zqNt6Ee6RwiC2oahn
uYUHQDUkRMGczSIEPGRV+yKnBNvJMyGg8vFDiFjpbAtA6MlHhk71BjEzyMO00be9Mx+8wKJVojkW
3LX8Fan0ePbFKM8TnaKxta1TL9P62iBY2ZNS9s21wuKsLzArtVbaVXGWqfExrJtqF1jlfAoFC7U2
zsSkjRpJAknWXl2NwraD0baz0QkQ/k5gkIlszItDlNN9+SyxD9FJ5msuhghZYuLrq9It8Cuks/GB
kDW40S429ib0xGosohHiB8yoxV5W0F59mZPvCLFutQict5b5SuQbb9Xo9s9WFldnV9aY32W1qhzN
PVvpYiqA3L1uy/lqkkv5ZCVfkCXaL+Rz7MXkDwjMenAc57ICtAVDxVyn3S/IYJ8jRv572g9UdVGv
c1GeiVof8hMtM8ZfeUx66vhZ6AQZGJE3bnzPYhKZJ1+VPmIMJ8rTMq6vswAHg1IadbksKGR6ZGd5
0fCBnFTzokWcKSlDfe15IQlavRVqil9GZ9cr2+Zv3OjOolfpzoMQYJ/GZ+R5/iZMyu8JXHuyQrXN
ZNoGcAqCzgK4T22He9cXZA7ERJn73nBuaBed/SC/AGJPN7LCxitKRt1W12PX8EsytqzXEN/7iWGS
s+noclM95erQEQeidLJDYz7EYKZ2ir5ZaF5FOzDr1lmfA2/DR0fYl+/t2pzqSSwtbT0RFmG61Yc+
8+otIZ6cUAHkrFEFkMdTTN06JW5+1Y4UzOHZUFaUXYAtHYRQm/cDrb3SBjnvZOhT7WNyRQMZvFot
UCObs/3ad1CkxG5GbbSYviINrw+6TW6Y5lwpZTHsN2HUtbpJNIv7M6/RRXHd3Od0XnJymFC9kyqa
JdR0Z9vmOjCVpB3SX5RIEAoIzl09HCyp6wct/4bRpdwPZXyLKMiucJa0h5YEhBYaXdon7nd5aMuG
5ATZP5dmc/Mi2WwaW8s2sqf+aeNEWsXpYBH/ATEs4vpDbHx3TQS25bz8nFNSW2Encjm/VED5Kpeo
voBZnotoYvKLenvwsw7fi0Oy+Bj6I4q+PLuORf99TAzqkqSUWZNLUA8tktpNSckQcKZFl8ttV0Gp
o2+BRbA0N47nG1cmKE9NYDSgn5u30NIfzLLNHzvb3FmxDK+Arx+nntwiS8+CDSfC6RSFGOoXarWO
YUVn/rdoHuWDJlz92Mzts/ITEKTxAYlmeew6xkVCJC9JUw4wnJyPnXAzptbuhEtF+2FLrhR5lNaE
Wfo+dhtohB5dp7WTGdal6LqvYVN3Z7KLFwGp/f8bZAJ/AnPofycor8usbL7+KH+nmLzf5y+IiQ4n
GVWn79uWQxKTBxblL4iJ7v+hO5TyLc82bcvXeaa/SCbGH7phgTMWFu5zz9RxBv9JMlEIZcP0YWPY
NkY63f+/IJR5GX+z5GGNpCnh+j4uV5PwbP+fKBNkP5UeaDMF7gXKoyCLcsH9KNKiWnvfVy3Q5ESR
f6Ra//fbxgUQ1ChU0PIo98dTh6tFaRAOSG1I7kLpP3Zpj+ewldkTOaLdTkmn32XZbduO65zz1ru0
W+mp1eJdpv1+UAMoaF6r3equCjp4P/S3h7sfc79ZrY3QqoAOyrehjxBFLCrKfztWigS30v3mfzvm
/ZW1GmaqfMmsvh9TGO0nfQFLaRCmqgU11S6kKtIDmpOuSFTkUkOlUnvVwnUWLNZ9m7Nxc1Kbc0Q6
9gK8UvdWu7IBHJbxQa3fD7zf+X7k++HL0/72BP928z/2hQVOsxa2VwTjq19gX/dHUmv4Pq+Uvpwd
XUEMhYoYplbVIll23jdNxRsTC3pM7ewXHNnst6gAls///i3+40tVm4WS6XuhCZrBcWlW0AskLF14
1QlsLcGTgqjwcnRjTGPhgvoO+/pUkqDBMKii8LocqPaptff7qZ80anlrZ3TGg/qdTmqfuhnT7Lm2
YPurrUw63rqPF0WKes77cSZFSqd3JfXzv55DPZTafH/Q5QVaEBQN7QFBUH8SsUlgkFpVi5jO+bHP
vpK91J+msEH6my964PQ/omC1KVwaaxPzz3Vs0PTBiY6MUK3ifwXGQY6CEeWkXsP+WqmwSbXo2xGp
H9/+xghQA7jeRFUZ2nG8LNSangZ7syAASiVOKmkwzlhCNO/bkGGtbeYUbybCr5NagHD6c81SHNpl
oW6AdP5pnipvq0JDvZDoNirIh9Fe/kwo+1mS8Trs/YYJsiLlLVr20O0WdfV91Yqf0F7xd4DIsqEK
wa1Kkf2u2FZiblmPw9HOH53Qt3e1rV/V24F9zVOoVU8Fb2aISNalT/RPAfonv6G+wiGcOMRDT8TD
31++ayTuxqyZDDjLb7daOOE0PJYMJzbVQvxnLc3rq9dG3s72ifjoXIL1SDsUaUa+Ap9Rjnh2N0/I
BJfP6R6pqp5NJ/v5MAqXgSek2GlhhKMBYbhbMIsepQuoV/RQS0Ny0FBX2B3YzbSwCbEx3ZM3oxSp
COUFGNPig3h/XUwJyTmj6bIqQfWt1Ysylu9EaNhIgtY8qF3qG1L71VpA5w7SdYbcD9ZLln+s2iLc
vW9S+iPldZEcN8FiO8JVBP0nPIbLrw9A+0d/rMOdRK6QIG/dY7JtT+o2tSYMc2uSHnfgG2+AB/vN
4upoTnRTyKTU0KadavCrW8Pqf3idxLin8jutVGO810Qw0tV2MScvhpdWO3txdWmDhZdLraogTbXm
tTkunya8qDRNlXiaduHIB7OYxrxlEWLAXTmSn7Tth5/1xaZHh609qbX7prfI+MUc/VK7+j5889AL
kujX85Nwl8QTL8uDnRXOV6rv3UntisLO3McOgPbU+1SJjPP9f94sKBdMf/ftUY/Reo4aWoD/vMP3
t2lFwHacJYC46gzzqOcXFUl8f5dqU73fCvv7SQyUaLwm2EP3muhMkVCr3rl6u66iekPd4MeodpT1
4l2V5kFZYmD9cD4HI7X97feqfh1l2uLlc5hAWcoV+f4PXn7Afq/t88gy3pOA1X5BnDescnv3b/m/
4cyMw7XhqatvhSKt3NX68Jgszj+5OHeUgUFtJnpJ5U5t24YIoYwR3/RulVBeCrXQPdK9tLpGexG3
8RpsiY9nuas27vKbp4ohT7mbUoslvI9qSAFof9kXFNOC0k121JKTpaCcnJ0spbdIqhjZCDlF15mS
Xb9gt0eUQye15nohP9ICgtER8bJBiubKLTxnXS75N1Wew2bnutciN2YxjIg4fX3Mt6G+RBSkS0SB
+oG/b4uaOVbhU+OJIH071Cz//IE3yxepFqAP2FlP0iMMwMdsPLtk5JruUJ2souDsoul0Lig8+jT6
uOLx8akf993xpDa7xgGtrZNf7hF+6k4zXbZlEYbGJyKiB2wR/Nn1xQejFu6C87/vU5vljAhopVbV
Merm+6baZyVhtDcn56y2BFfoFBQ7D/2+qvb+9jjvqx4Ye6fjvIeGUMO2UF8oh6BemjgzmC32UL19
KsHRbHp6PBthpITPaVRoSnTglPXzdAN1oz5ly1CyWwZSrVFw1hDLzvdVdTsnlRtZhNSdM9pnxXI9
kctFpgk1XqVaVTvVolpuVmsao2YuGsqh+J/7qM3hyeqJb7jfU+1Vm5OzXLNSqsurqnXIKVDb8fIg
90eiDl6ThYf4bRmghO/0z994oYrvqe6jIJ9q8zdy53+/OVf2MuW4VAf9RgNV2+rh1AP/dvM/Hi55
9zIur9j2k3KP/Ph0P+S3V/l+4PtTuHUTrMLAo+qYcoEpx+Wi10ouemo7MMWwCYOufd+nbuiXW9Wa
Wszekm+93Fmt3e+rNvu5jk6ZvVIbInS5sKpV7LW0MdXBmlgut2r1fe/9ce5PxRVRpx2SLSLVv57v
/vRq7X7wb494f6x/vMR/3OV+HCni49GLDypYAVcsiSjLQnmV/23TmnJ/zQXeJjSP48zl2lb/PZVE
2DnRC/b0Q+3XadJiYv57esk/NtWB/3Ufnnn8wbifVuo43Ds84P051f3en+Vfb+8HO8DqX4s/X/Fy
Vrq/drXWqpPU/e2qD0O9tcYiCfe3t3o/xjbI+Bvqg19J60DNbv1+p+XR1YcnET9DYzJkvtNS50Wl
dgwZkOtSDfLyYbhGYe7uVCCiSmzBUoOH556S+B6VqHZizQpQDVMt/+dB1jKqe39I9SBqW93zfafa
1ieiRQ10KdJz8WR7mGYqqWtMZPH4d8CoV2inu23dkC3koUpEXbSwduvKJVzT0siCVJc9osflizEC
OaR5TSdST0jwa0BxqMHaMpbs1VhSgQfMKOL949yni2DoWG96X5z8WSevfVmLcIG/r4l4cPdM9Q+Q
vTg1LqMLCtScH5PCqda+hZd4wsGkr7WzsZAQcjXiU0F3xFgvEWEW59VwWaidziKzHcxWUCA2nuns
N7tMD/HixBFhbmM37UlWtk+qS9SLsjrGHdrVkKC/ZJm1qLV8aMk4ZczQLJUsVc6SS8Z625AAEZb2
N3Kb+pNK/rsv1D6HEcLGMqyJz7olxnuGdlO2MMDMdo7WMO5tgpOTz3PjedtcXY695UqsFqSyDcey
/KRzCuaHsHwS9jKuUh+MWlMLdQNsEdKlB9pa8RIS+L4ws+jQzt6OfiJMZxXsgp+HVbnMU99X1V69
iB8mhPc7BS32HcMnrDXm/YbNdPjnwSr5Sd1N3aLWKBRWFl9G2RApcV/kf99UN6h9cY0zEuOMvVEx
f4FPodlJRMH3G0k0zPWf+X/qBrU5Lh8VwkCyJpfRvPp+1dp9oXAY6jtX+9QmGQbLfGC5i9p+X5v7
pwjg3y59ny0st6ob1J3VcXHoPnQOBVgKvPmpXy6kzXJtuW9q6hIZqckeasDiVBvLhfd+KAxhgVgT
Df5vB2UWXglcqhEc770/l0F7UKmQKh/SN12PwZEBLwK8fbthggETynVLMEEVPMtlQUtw7Xa9R3oN
gM11iL+IuQoLCumSQYTwNgNOqPcTeD3QUPrtPJcb+oibAE5bX3jTKbOIcV7iJoFmypNKjblv9rMg
SuO+rdbUMepotVmhyXhHeP5/hUWbhrHQOv97kfUafwe/8/VvqOg/7/RnldUz/2AKiQOCLAp7KZfe
q6y+/oeA/+ZT27QdEuscmGR/VVm9PwwPuKfv+BYJ0rbBq/izyiqMP4CJ6pYLx9oF9uza/5cqq7E8
yW+cPFqbnJ8sgbQYzKYQJF9w+28kx3rUxq7GCnrWAuOF3lB5DeYBjyPK/FL630aiek4kS0Yb0sp1
rMYxsrp6is4+Xju11QN6OuWZ/zRljXjKo/xzXc60DZctG48yHcso3xlV+F3k+s/CZPisaeISFY21
no0q25ANHJ9M6Wz7KcrRJTn2qiXfeqXlxKpMdo6opS7q53Ec3ipcTRinhue2acMbRF7rNUhoLmqj
3p74f41H8m9vfNaPLZ5WRDFOvHOcJc6L4B9Cefo8OIM4OiDwg+Bk0kQm0CE3w/CJ0LFhM03wjmO7
7ciAk9FXp6sP+TjInRUh+ptGowBDSiDHxJgSxXohjl0UcKl2LfE0MyhZow59BDqlveSJ/dWyW/1p
5Ipxjm2NF11/h7cnX9xcLFHOGQ04irtlbU5fQl3n2tfHzGcSe1iJ3Gl2whwxWEUaWTX0k6ZEH17y
sDqEtedfvB7FQhal+TEYoG/x9VGVsCz3wQO8QfmsRVVqJGC4xHCrBH3SopuORqcNOL7HXSVCHJZG
71562fov3oyqB/TvfhjQCbUpXovSDBxgXhTdY7SmyPnb4eJ0zoujR1TgRE6lzDGKWwHDOnVz58Jl
9gDAzrvIdjzh4rDXvT14u5LDH6hUMT1qHmPzVzEbWgwAR9gbqIXtmnd31L3QeXRmvpbIDp88qafX
3B2e50B3n23Z7SfH7B5of45onTNgXMxnnvzM2A92klyjTvuC7ZUM5c6vz8HEJCerP4Z5V56NgfFI
pFf0kn1JsnIJtngxLY2pa6/N0TXhpIXtwTMJ7EkInxGTbjy2JPCs5ZB4e7fgOjpZt96o5Om3E8Tj
O6vzd9ar8Xd0Kn84iJQA1n2X7gkt2n/+4by2l1nQzM1ZOqgLhqB0yHZbJDmLSKGPr63eR0fbil86
5uHHIm7fRADRLhKJXBlhHvwvFG3TMJe/+B0qurwieKIGkExbeI7PmeDvpwAtRl2ikUB9RoAoj1ma
I7Wysc5nlXzu01wc9SEFtoNjYe31zheuM9pTgEW9AeRS+1bzqUSniF/B2HYZ/qk6Q2Qf50H4RQoC
42lp5wJ7HIo+9MDMyT/43yvfnnAH+dN56JN8bQDtXzGVRjqWeAGONXvVdwMDO8TfLTOCq5M5mxoC
yK7ruWPoVMzcEFnhc2/l0aps8s1dzVh1dj/f3CkB9p0f6Hi4GM0RLxUV5jbhnKPBirdL7WOdNOH4
IPQjqbH5N22YbWReoMgcLbo2Yk4+hH13QQDjnl0CoDG9DN0Wq4Z1FIZzTTUjvDoGrWyzQpjSV1F3
xT/+Yk7aF+mH07PXWFu70T9SYBGXkiKkY2ricaYIFgVYcexEAsbzh02XVOYHnWjatMCRMupHI5TP
Y4UyO+p8erNQn44iGo+G5uaHQf5CXt3t6+R/KDuvHbmRbdt+EQGGoXtNps+sLC9TL4TUkui959ef
wdwP92zpoIWLBgpqtVrFYpIRK9aac8z+XTQ2L3cMmbhWBi5CL7rNhclrvFJ2wzC52skayJR/zWGN
7uKxsHb0+7ptl4tvngvLA4mbzXy6/4xcp0G6mKanBENblXsZmKkBvlmFGTjqoq2Rt9AflvyiVxXz
XXnbpGp4Lpx+18rixCWVR8yjxFet9uiEKhh24HSdlh6lG6hOhFM1EipHYNYbfmAdYCyw9mq7aAHz
FuqdzEl0Mw3nGlmoYYcmO7pO214izGvtYKUnYfGA9F3z1QGlejBsWpykLNkHHfX1toO/6VsgO7dV
z1+K7mnEg4qJd4VPtMH8eUCjQUhdsu8GjcSpmz0MfNoj3LyVAWge/IVe5e261q43OtL6Ipf5jZ/p
EU/cKwA/D2hiPDy0wr5lS+1us34St0zHXNI6vvFczINRh2jB00BzAoTXQn4aatwEHW+Hj8zN2Tur
66HpEl+WXneJEA6Uq/THCpxnpMvpPiHDBqU7MpF6FSGFVvzYCM8gFeG9tngGMg/ZONqRb5Y3x4cQ
pXBTCbzTY4zfK3g1eoPoY84PD7oCIZR76YtF7BbpSdvCK72DN+HpKlQjfHA6w2HSQF2r9q3tEIu4
TkLDmB0gaI35YcaKWeipOBna7jdTZb2qSejHpd9XeFNPoJv/QcNV+XeBeRoHb0o7nxDm5RtDwdoy
kDzjLiyvc7OtxOQDm5ieMu3iv0iLW5U0xjaQprcLiviTFIVCz8rgi6043SbJPIH9WlLGKIPa0Hvc
lwhq8SrhvTKGuEA4TS3gwkPs3CDdI3CN/JZdql41z2GTYbS4Gy4zenOwRwuykbZejHtrnrEbuW35
Hg7zd131zVGr8CkhgBbwGSLeuJlfpriID7XOPjxDIy5ZV556aT4iE4jEEBnYJazm01B4721PPqaA
f3mYCkNvoWzFh7KxLmZiTMx+CnIzFnmwgjdnzWFCfGiJp84kvMkQkwMDgrC1ScHL9uxul9jy2I9m
fC0jEhCjzLAOY6X/qeJM39Q/ORRfaoZ8y4lgD9bz1xjnPIstjqQ2+kFn2d7dzXVFEDzhmD6KAhKF
GhBV9XHk39e4KtW8DJoio3WQEk5Dd5m7+HiXa+bCojc/Nh8lRLijkfs2LUbOv91HlZMw26xAYby2
7iYZ5CGdE8P3ZktxSuYlk5pkNmkvu2rEGRhAvbPyFytQzr43Wwedl3XrYK3s729kTshPNEflDffq
uWopqJoWsOvQ9LdyKavnoSEWUS/NtZqreVN3zJXYODCT1d3PXLogUvsenjBi2UBWt6AR5E+aoffk
unODHJRcOCyUJVjJHgH+tubaCAfJ1dmu7Q/0TXQ40Mu/2OBtdDUj9SPstyzj6NR5q0A4z1F+kifu
Uza/BZmyjwXkYZUtDlyUbV3Hkra9kWyLsJAPwZwwXUIe+J+s4pT4NNIFzEsBs2w/986vceT9i7oU
8K8bm5ehUD9tVmPsfoicNKHwvu2Fzt4a+RNUJQHB9hYzrdC1fJKufqReWuAIjMkILMuvZqCTc4NQ
ldyx7lKwmNwahIrYdhcDMHQnrpweTpmmId2Z9OdWhSmpNsS9jST9FbcU/t+pBeSp8gzdlgwgFYIR
6bTWe1tl34ylR3RjI/TsFyd8ckLU67FJQZbZ7XVAqc5wpWMzeiyiieCyViI4MjE81L2m46kKAkeR
KO44zt5GM2LE6LoaUvP4re+IQamhw+yGrpM7eMfzJXa7q82atncHPN4Wd2yV5Y57UtzbLfhWNojV
CF0rGlZwWmLU+mBdnKYBypgguoaDM1yhPTzfxfX3fxtT+IjaQaHOVsMwmS32NZPR0VoW81gzRTgU
jOCGPITOCF5mayLE3YlwOiW9DFAG+5ZpHkhIDj7nVa/8eajzfTeZj3cp9JIQ2rFYwHRoce2GOex3
zcyxhM4YP3eo3+fmA8Foh7uMBTZel9o+TKqdvVgm1M02Pol+/oKbJbpKNwC7XIn92ErJnt6mW5tk
z2ME1dePopeuc3/eoeSpNFBJENZEw2y8gob1qFuaHyKpiFxwxK1S4o3LSY5FGv+cQrPDtAL6Jo34
BAn7O4Rh/d6C3TrE2HJ9jdrlMNbtsr1rVONRxrdlnD6lIyx3liIzHndhbnm3jthu4MiP5PP9ik1V
HaNoBoahfc0U9HmKotvQpmwGi/gntLOLlbr1QUVyZ/CS8RJuudAJ/xg3F/geGY+F8cLWpe0ZEktj
Ppksu0e9tAQHTgZy5ShzTpaXf3WyGqdMbD8vUV28VA1WfXfqNUnZPRRgtG6x5U0vMdSynUhYLFRG
0E8Ka3Tjhg0hb/D3W0fuvGbcxl7ZPeUTZqnBTuJ9VNbF5f6lL3DCJgl/HDbLxWnC+RJ15H2s7qOe
6dXM3wDpA01DV2MEIc6GdZif5DjVE7GHbUHPzbbK638OkE3sLC9FBmjYQgC6xo1UCCwJMVr6bUw1
SGZAgK+2UUBlo9XysJCllrgyPA5B94iECTfESAKmA6UEJd+UwB2BE7AQPxoE2L2MYRj5o7Dv7DDS
p9gBpzHJbuNh1P96fyrB785PwxhdU9N69Kq6eorqMPeZSVV7aU3fI05IftI1hDk1ptyPHpV3pedq
Xzn1Z8npzh9j1H9U12TvxriLhsLW37gyLq+rRmYhwDKhieaHZMAjOGWo0hc1Mptj6e/cttiFfVXj
hk1PpTfaHEOBHU9jwL6FErks1LJ1iqo7BAgKedKXo4dAEoBse2Oy1Ds2K5h7wkBb7xDdOqd2sF/w
vyb43LNLaHj/TL00z7qJf+q4/M4RV1+mtnaOQnJuGOigJhU+5KlJEE+mow20WKUfI8E62Wy5fkhq
ApscrzK/j9sey+HWDnqAwspggLDq8UN5UmDxrkMvvwvgokZI0qyapdz11QIgrRgXROOe2jJGBNAR
abT+JrWV5WJlL1Esb0rc/Ls6cp8DzYRMj15+aNshuFofLivbDVPPi6IRYYC+hFuBQsEs3VOGrf+T
VcaTHxRms1kakn+m6UNCe1DPmHncI3mZGBwmefNIb7Vy4ygM3dBIz2tQCZQf7BXq/I8jJvOWDWG0
1dhttgVUcQVyCXgmxXVgh1/hcjWvaSdfOxfQWF9n13AenaviZgGLQuQpk3BNSS8adEeJOLTQYfhU
4nNdwTfKS0X2Q3PSixjJOi6wurSEB1sRjto6+RTEpe0jj7ZwEa1vgYeuSQsWAC+vvwdpq64WXJoN
rJGLSJP51h2HonAfsjHLoQp46mg2RnsVlnwocTJfuLBvwbQ4z1Yg80O/0JXPJcoYBGfDPq2prUP9
hBmLNNm2iXZWzeut8lh/osp9zXA1OLI5TUV3owZIr64FZz1uH2ehCBa3VvotjRzh1NmZCAUFCCIR
WFgrzv/ZAwOr6oLrLUVZP12sWlsPIrXa/1RzhUSGHCXhQxY45t6yOTkYDc2Djtp9l5v0d5259a40
7f0xccXl/oU02Ebr9DFABr5rcPHserJIcTaaRxtnHL6e8UcqeZPGgYJRUltNVmS8jEVfXsamRXC3
tt3iam18LR50v7V5g+zI50AhMJTNaLRL4kUDfDmsUzgBsLoRT7X+qhb5NhhiEpE1vrCqRG4TuWV9
pUJzj0qIxzg2kxf6k8Wj1eec0FgIfOThM/prAapj6r+pIEmfeFdgo5ukp6uew2Ml070TyuqxTsfg
ip1XyM0gJmpRyBEXSv30Urhsdo2btL4wl+DcZAKGiuzgTpMs+89Cwx8hRJG/0AAVR7KdxU52BnNy
0klwQhE5GnwN+i6/4uDnzSJQZKv7xMXYzDFiAO7l60Yab2NafKbShbKTzgBYYRLgvMj9zCsDRlbx
/ChywAFhFsT+sNT5JaX3gKk2xVlVzn6mUgVthYSnwhMXFxIEvneaXuBsb8MEz70vwKbEfRi/hVOB
BbLjWgyAsm+s0st1LsMf11HHzqtZO9Dh6oYlQRT2KZotErEcFDVs48lzOaNrl2q4mOWauoHF051J
bLNE/VEuSOpiyxromQ3lgWxzCUQweB04se8Vw+xjFuG4mafSOKWpe7r/0IlK92XoFaTXSvypjXi4
PyudECdOw89kG1RPFfkvm3sTspJ2elloZWx1ALGbBOcNdXJ2rIPhcQl2s1mMT5y+IOGn7VkkUwML
0p2pl51kSzOQMrg1H6L6HevWcm3oBjw0hv2CMWn0gcvgBTDMvag9fa0fuu5nskTlNR5Zlkip6Wju
STbeJk8ODaUX2buxcymtgDGed+pRMT0MgIPpEgI8kQkW7xVVOPVTRcxMB5Et5EcS0L43Xskn1brt
GzLv6UjYWHfEj3nDgo8dDFP1A7SAwMe3E98g6bbkzeDfUmZSbc3WJVB4GXNyE2ASLkPwkvc0I1Ot
m2PGgs5ua04H8oZ+FhD1LwxSsm1EXoCPNNU4BL3a4jXJL9nUQfyQMIFGNPWX+xddShBF4/hqDdK5
DCPxEkM+9cd7AeIazRl7X75FDSzOSqyBEos4lQDiScggJvke9kaVovJEbJdl/InA8GVy6stYGAoQ
TPktVG1J9UB0gGSH2nsd4Mk0PJJOlWAvU+7JsOj9wAfEG7EM0BWUVR+D5Na3afvJy+r3piIhRIze
e5E/SDsaQDwmIf5PIR5AI+zNycDyFkZyYwAN29Rp6z4tXZZQ77rPveMtW89Z0qu3RBvLjdUF785j
g1T/MtXtF1VhZXS98cHGS+EHq1Xc0stZW+UbCFvSovH9YRDg3NjnXzqXhk7bcrhFs3x0dVf4YUrW
XbtOJKGTf4vb5WcZuc3eaz8TI7FZbPgRSuEGDU08Fy7lTp6hhkPwCNuqNLBIZ310XEpcNLiH+ZBh
eaKjrMDAX0tjeO6KKH6wQkiBsTFSeXrfrPWIB8g9W0vpqRis/0T70NVo7GAbsMufi0tr4V5l3MyR
o5b0mwIe2jy0sd7Szu4Z1exZaNo9XD1eL92FFx1j8ncsWR84x8k9CihOgJmx66mU3xMcVIkAOWWX
ynwLrQrXSlUQGVaV5u7++VO6zVtk7J5v6+qzMUAld+XCUSgbkr2wG+pm9QmLb/c459mNfBY+Dsfl
dB9KDN+MF+Y51rj7WvUwF+5eYMA8GAhVOVTQyGxSi56JaKuroU0fRlz0GM27MSVlgfsIgbABlNIW
vOhGUx2Cxu62uT3/GqVdP7SsTG3vlgAxI+cwhATMROZonfOpAKmYJ0d6Sck2GlkIG+xAlAQuHJcC
qjyRA/QIBsgrAY3KKlZv9shxZqqcAjZNhLm3B2AXumBQZHTgmDBu6gZ67B1/GM9cHCqE3vSGVTXO
XQjpYlLpxOcdNK3wNA7qi5uay63R9sudyrCY4Scrsiw+Wg/Is0F3r7vjatrgR5oMYPRoFlVmDlwx
rgPfs+ppExS0uTY02w0/TQg1p2XBIYPO8C+nEPXVyELjtWe4c0f73JspfVB/YezxUk3psFuGbDjC
I9gkeSP92S6Sc/7JRol3AlxPPFlDaaXt8odqULrNctj3itNFYRjO2arxg4qoOq4KiLULah5J/k4o
sTDQ1F60BT9J+R/rQza1y8ZZvXC2pr9D/73f5XXUkjSxGg7tj3Rs1bktWXdGCZ14GGtQleTCC1cj
f00GgH+Ihu9Xnwhd7MY6Djblt6gbxg+vs96QcvlLwSAqCR7UPBTP5kLOiQs+GBU8jsNOAA1BG04r
s8BlnYl4O6wY21i+dZXwTqHu4suEK4pGz2KfeU6/TLSzYrqg98694rl2dF3fVBe/tDYHbW8hHrbj
mOuVMvLvvJvBc/F3L5wdgooFtBmNS1+CQ793JHrFGg5xABREsowbmY3QV5h/heHnJG5tJuHIYV09
0fFeqgWbtgfNWqvg7AHRAnXJoVLb0SvIWXejahVyjFntzqqPXttZl/44Qsq3sE9dnPWLFTuYqsPu
cC9aIkmsTNkaey9zwovk0emEi0zODbp8H4o24brd+pJU8W7tCcB79uz0ZPGvhgdVylu/FGAVcFev
lIqItKB7mlPtgShiqe468ZyKFJak+oXZWB0LZ/gAQOnSzVijYmroImMn5w1xUM6FNukTnid42WlV
X1tpb0yAxmdc2B+mEdaHsqwSugdT8NyO8Wf2/+9l3XmvBBaCi+hqZwuYoTwSLdP6dG0ycjtrH2Mp
esoE2jNkJ3momJsi5uBC79ylaOn+SVsO31RF4iwTO9zqJp8OU9qPO28it8glZTPvRMs+buc7QDOE
P05l/raYOVIwNz91RkyA79Qz/w0YsabwBd4pgY6D01a7cSDgCqRM8JD0Df0ZCX+1HxXpU+7y1roU
/XBaoKo6w3G0HPepS/KPphr3kWvKt1r/aEnU3DqhYz5BSb56Y5ztaxnn+7TEXqBHumBq6d5tq0Dt
3FQ0O8SoEA6V76bL4+wpWDRtH7gbZNZfshpYibK+qDK12VJxLjtBjjNxhIJDUiDL7pAfcoaBZxN6
aEJfU0lza5cd40imtNfF00+hza3OMnP6PNbBryBdOA7Sdbuiv96bLKVf4AS8hAm9m7QAMLSMbCx8
RMYhruL2adADJYp15e0QD0lsgK8NunQPILA+LbFLAEMv/bCI3Be8fLYP/SLcL6lb7ZMJI3eSRF+M
bg4PzlCT2pBlUCFXrdGQrWDAFR8M9ag82AUubzws1Vcs6y6+zmXEKs5/Zc9kLgqlGCUOuZdlui0Z
PkKW5BQBOZ9w1fmxJ6bgmvTlAV7KU9BHwyk0IvkwZBHbCTlFvIcxmAkodkQT+kSf9u9B9K02cGxK
EWig1jRNOBM1W0ZY1YO2ZvrUHrV8X0TtxgnaZEV9zVEIndwoaYIHemSNqKMLgGRCIpJ8AgHNidGo
3WeObzRhGQEuzdzv7HzRD4XdwQUAlrbpE4O30TGd7dTkRB2KlJHNzMK1JBQkddM+jnmurqb4JZE7
3cfaaUKF76X9W9DFzas7fjZtiScG50LLMgIK1P1nyDq63/HibqJGda+TXXsXmjlPRBj9GIGevIQQ
uTrX21q6HjcwZGgxiuTXxEK1bWr1rZDmmx2SBmSZXronUCXMN7Nn1P4cziG58upRE/RGhg1k5yR8
TKz+VUtiFzl87IY+aMh/qek3GT8goutthNebkTBHidriTG60Dx1nW+5luxfQSUzbIVWe1yeCJMb5
BiqbYVCIwDB1kSwfnJEUM3i6RPwiAUi4kiH/IUwRMnvw11GKLZZxLwqsySKHK2RQmjN8BwaWICQn
0pPxgZHl9MR7sGD7Ms4qmHux5JWhdNGpn1SWh12hvsKyCR6iyPYe7r8KQ+OatuBAO3vqza3K1HBE
3/FlDN33MaRLYKmAkVgdhYz2+XL/1f2LQS7VeZDGsZia8BaCiDpOXfSjVgpBKP6k6FYF46kthxmB
yvp7iLsiPFFDd+g0+wTT1sS3beTlY+mQQ6mIW77dv+BUD/c9epz//F6wYDhvOiYkDvb8mxm6yY3S
fwGGlD+lU5Hc/t/v33+FqtGmJkCr7Tp7sk9pp/SVm5zB1F+153JCK+ufbOQssTV2VmpImJsG6avJ
MJl7/n7YOERQH/FhQlAPSAYtEbmePU9/SERkiIqwH5sIrgYDl7N2i3IrF9j+wqP4NbGe7YhjEztT
BuNrSmvyOhC5KEzvxbYX8AA6To6SFSHo6PfRi3/KubM+/A8K5+wWF3TIFISEkZPXpirj99KsfhVj
/EmN0ZGT/5l+csdQYubwXNPK6WZ1aBQ5i0ajL6Dge+APxEqXeEnKnPH0+KMovtr28E0w/CPzDmxG
fZDgdJLM+ZwJi7EaRLMmtK8e+MUdZzuqNpKZcA6FLy1z1NRy+k3oAVIgfBVdA6c4orf6Nbx6JsEU
nlPkl6n5rZi8dhN99OK7w7yIk5Q+lyPkwKI2mdoMYb7zkvSmZOH6erDNTdFnhMUmVo7ORJI6Phy1
LqdH3UBp1fbXRWTn2YEVtgh4qJHrPGc2IVG6am4WiY8cW/sBfahJbw0OC+NozzgFQUWK7dqJjqz+
GVRb5LtdMHAq7W/Gccqm6LOyKgfdCvVBQtFodMRlgxe9OhF/IRqGrwW4MXMuWpbdesem4dM6Js+z
5e80s/VU2B5TY8bJUX7PBmvcJJZCFbgUHUwB20+cHdcBH1OAdnfmp8n7nk5evoE5vRbSpb3xhC38
0Utp2+yZWlEP5062lX3L0Xf9KRr1g4jFd+o8gvgG69WrnG28xD8myJrQG/Z9Y0Y+fBn40JXzzxIj
nyYrLztE7viSVemtzINnZsfInjuJAjid6r3dBBepHN6CkMOZdmcgeygA6tp6cxkTeU5HiyfCSwHU
46eX/khxph+mNlwbeqogi7WK4Z3axzxU81YFxcGuCmyDY1vuzL5DW5y/jkPd+kZfX2QyA2UpWgLH
M/0ayVhuhE2AXZWACZIkn09W81mW6WGyiC1k7/hpOeaRsn0vU6iFY5eeWOFpxkd7dNt8AoUodvlS
v8jGIvRtsfZuwCBJAaXznJGJQuhU9H+7TTiE1Y5z5g8xqae+ofuog2JL7ucaRNIhvIp/Ahnig4z7
LcNKd++A+ui9NgRpZ3Zsks1BWsVjS4NH2ZPNlJ647y41PxhKfuW+xtWjmqBxRjYPVdm5lPMdA/re
2DG1Zo8paaNUaJszcBYs7nw+AZIIUJAFowEQ91HXHjlzFkzZCEUA6+JzcoHmUozs9iWB9HPyhOGD
M2lqCR++obelg8aGI8EO4Z1qXm1J2dySgZyQoTHEJXND3W6LNSNmyREmZWyHY9gwoAeyVk1sFaFT
X8MmTnc15pVU0mwyyb2sbTBLPM4x8qZd4la+MNLn0k00GDUihhbD2zkxY525N0j+GgpmZQX9LU+o
G+NQuHBiqTejXcWb0TO/dxl2ZgHIrEmbjIEwEYpr0nxSguqAKeYvtif8PHgvPXmEMKpwzzbhloH7
ay/qYtPs81IDZsqYrszfUDZ9S1nRNg6xGZsIQU3WNkB7QOnVMy0fOhibelKfelhaG+ct7wWGyGIf
SBc6l9M9lDmj2sCmEQcs1i8E9Km13tSj1Z1ie8BMSRFPiA0hidVHg+QFfnfkcnva13mEBaMKlJRl
Hp6tmA/VNiEVtemJg93nJEm/i2gsNxaLcdHMOy8eowPw2rd5utQq+CpZibbkbkx7d9IvMLydiJCm
XruAWuP0C5TnaBcSolWV4aeety7xJMCKFIsX6JWP3Mt/OkNbHch1CQb3FFbN19yGLbOogVHDci0b
Res0kjQjQNX3eWftB2N4Ei25BASPxg8QAL7nAaC/TDM3r5LySr/0B+qAj7AcQD937q9h8X5CYBS7
OjP2Y+Oaf8tx/lOc5jiKf4QHC0B5v6fA12Wu3CSrAuj9GENmvIt2BR+kQHoVgew+SAXhHeKqZu0P
dncYT2rgsB16YBh05sGUt4glCRsAAPK3i3P+UM45jmWh60UsLh2Q6P+tnNPBEjkRswTcBK46NWv7
y/ZiQoIj4ncTUvLazCMWqgcjVxrwgtzI2S+xn0PB3hoQFP1xWbFGubh2PUpUOb/8RWyIuvg3aR/I
JYfL81AaStP8Tdo3RKXdt14YnDXHPCyLDdUEkbHpEq/gKwv1OsxvSBtMHCGNoW+yoaOo8vbvl/GH
xlg7jmPCjXAQG7t/kByE7lsjRHp4Rk3DkGJJ/TK2tzAmPyCkI15aP8wK42FQZtlf5I3/Hba9ahtd
03P5ZFxlItG3fpc3h55ToQ62z9hFxa1lXJjEsbuzRi/zl/UnDu1xRCFTun+J+ZbrZ//fqkpXWKyf
PLkmEZa/R7UDyE7KIsP4UsVx/Yjs69yNxtYLWnHswvgwjznLVju9kYHyq3QWaHf6ab5Xe2T60DGM
f+HfTMG8DPTfiglQ9tJfCNwZHiyr/JbbFPFoHf4mT1W/UTfWG6ZMFxuhVJpH5nd5KiGvGkxLp7EN
NPRXjOU8rsIRWOZyuxI0n5TwmRQ0RwR6elHEp8sluyLAbVCADvMeVWIyyhJfMDN3A0xQ07fzMZXg
1QhiufRmBR8Z/Z6jjANzY0Tky498dMnXbRMGDowmNjmCi2slI7Ryju3Tiga83ibywGj6gcJbvP3/
Pp2uZXMgc03HkQwZf0uKLwtdm9xp+9zTN960vMAbU9W7eui/tARvbe6UV+Eknxs7Nff//r3/XN34
3o6wPM4klkQS/N8LCIBQkE+cHs/CtHfFAsoVkSbJ6M4ahErb9N+/25/LlWs5nnAtywa3Yv2+ltqg
3mrUkvY5lsbPsaze0XjDEKC7n4r811QFP//9+8l1efntHbA8SDFwZHis6An894+X1nlN56Mk1zEI
nF1sJKD9mgNZZ8Wm7NdmxzoiiEva/qHxAjy1QOYFqp/kJpqA63i0bhx9UmH1cheN5pUHHEFxqiIl
/J7lRPS1v3Sh9Ri2uHzABv1l+ZB/LqCuDYbJ4YZpcqR+h9AUwLvnMbPxsCVkq9GzKA5J2zyJ3g3P
k+NNRyGML4pBmO1xuQiq+jX7jx7bKkccXRQiVQFQBVNOpmePcYYNdbD6JOMqfFuK98AinuDfb/qf
i63rQbsWgtvOfv/7PSfhIzaXypJnWg00+C2mHZZbF0cUgCcRlGJbrEYHWuFhbl7+/VuL/2PN40kG
M0QD2tH27/uhQ/OW753L87S6B+piIZTcRbkDuusiFNP8oBlmYgvguOukY9a1amqbyZw2aPyGvzzt
Yn26fnv6MMhoV2jMtbal1qv9X9YWGK2FAkwszsR+sF6t6qFl1fw88fxFh6V651TOC0d9aDhG+Zc3
2/nz1fZw6VgI6hwGNn8uK8y6XLOIzHNlml/pCVYoR9T8xXIPucpelpgRtLJyWqDBOsIxkxAtcsiQ
JLI/nFgeA8jC3xvhHJe+tB4HdaZzD1GlgcmwoGYIbeCXMYPLx0mLpyWixIBKTthDLy7pgMPOshbg
CYN56KzCBlrByK1CU0v+Q7hT9Fk2GEasfV4DSWxn29vFEAq3ic5fBtUd+9orLgwl1qUBZDkMT1aw
o65QzYo5jHw7kki/Wsp0rxHsZaL4SMzwRS5uu088BoUj9Nqw810elG3shNM1TKR9GKe62oSVcRVq
mD8mvLRGgirJyNOXxoCiSFF7bYdxYS7mMexsOVElvblstDu418LJXrswferbSHA6A6D77w/v/7Fh
eyZGKOmx7XGAuC9m/+txKWJOj6TgQYobtXtZUuuA0uB7ErXu89CZF1gLFzLA0AwkgoNMC46hSIo3
AiNhAiwNw2WarGGNrlj22cETI30CtIwMS6rm1NfWu0UgwwaHgvzLhVt/vvGe6bDKUh7DEHTvT+L/
unBIushWqAHPd5mohcZkMeZffRha3/O8+XANzICZ5TykyxJgfSIUUBb9U+cRLcXpAX7oCBSPJkeF
8uG6IvjoPivUg83k38HrBB7RV0w+hUyrSCYjAFMHKwilYtbQMtYS3heVwNAD/ZTri8qY5IO6Cc9i
qp7ulVXHuf+aP+GYYmH0JrnLZEwPmdnyRefqecLUvs0aYKiInrdTFjMpZMk81nTwmnH29saHqypM
KXmstndy5EJ1r7jDj3kw5ZsGN9ix7NB5WXL8+u9Pxf9h1wFzZuGOY0HlJZa/bWFm3UbL4LKFZS6w
vSm6tU5X75Cz4S/yiC8Ju3ymEcdIMC11SbK8I4hRQxSRelV4aNK/rO7ijy3VVtx9LbAQsbbp36+n
jknvMpoZvCakvZPTIqlwnN1Ums2NRCRk/89pV5QAedE9Tma1jxaU6oXD4C2OyvbaxyL6S6X756rP
JeFqAoRlA3/7Y6VzF4kmm+bhWUaxQmZqb+jRMzBk3pBGgvaMRF7n2OZMRoqeTzZkyNwc5EWRxuD/
5eP6o95frwWtsTDVWrxav635Oe6cqsWXCyVO4AvEnXBqu/oQMwbcjGBOKVcl0lfmntvOht3u9Fyb
MVaPYUrY81znT8z1A/6fXm9rTruITuPkskzLx18u9M/dyaagWA8lmJs4IPx+NMtUFE925Yxno5He
BrekecqJXkQd63FOS90jDVgotmj+H4PAOxKTWpe82l6cR1cjflELJpTRsd6jkNjBBl8zOXFufs3m
8SHaTwh9X6p6IujEk7fO66pXVoj8wsQSwxEBSbJnGYajAw1Epw1JRt5XQNc/zQX5ZzmrYG+YXY7O
qiq8bVQgCLcSTXNxFVZHdZDvB9dCWUgioUKpr1vHOlk1AZHNnJOCJOt2U2EWulgRrW2UaXvdu86h
b7NVReYUR5oFCnmQ7e2Xsoi3MB7nR95p+N8L9vbFCpA3Gq5faqu4TIqx8P1LBUBsP5Atf7gfQEoG
eqhfVXddcEviDiEDYZmRIAy7vHfku5gp55M0fM9l9RUkCJP7ONsZuhMnHJy/gH0v50EtLo705iGM
CFqw+957vC+iCU3Di+kOr3PdfzXLBW8EJGCUVtdYGC+tJBQvhOObOzp8CKvPDPzJQ6G/drbx1N9P
0nHQ/Jogv2ANGrgb7AR+QSjUTWQxe1weHFttTX+pOf58+C3BSR+/sWcp84/DbkxwbYWaqz3HqeK0
1vj3Groa4ewotTdqBggEI/zlQV7fqP+qsmxL8NprRzOkcNTv9eb/cHdmy40zW3Z+Fb8AOjAPDocv
QJAgRYqkqKmkG4RUA+YhMSWAp/cHlvt0n9Nh+95REfpJ1V8SRQGZO/de61t9rOr9OCXA4PO83ym1
+Qj4wjuSUVQcMoIVgsU1wr5P6dKgyiox8/zVK1gDcPH/+2vR/+WAAy6VUktnJ8QMZqn/5Z4id9HQ
RGuZjKaVF+G41YmbiC0Y3oWK7DfEvmEeQL4/KuYwB6tfY3G4Ei0ybd6ynDTLFihT5crHNK2+KURo
HOvgsBE6TkpJ7eQxyl+SJ3CVIqhRZkMqandW3m3radL/Xyu9q/2XH4c1Htamwc8CApMK9p8LWLNg
Umki2n5IJpEGrgJ8liAr9aFcE0b8+3Msi9rD/VFewTBu5vRwh1dkPU5o//7QJcmi9Au3LHazobxN
E8n19w8pVTwS9zVkryXRY/28pdQ0D2ld+LEg5V4nf1iIvidWACn6oAojyHMMFJdhPrRiYZiS2cZD
amVKuSZE/eMhPMmtEtN4xjluPGQJMD/L7v6U3qw8pARus793w6YtidjclFOd+AR/IlsqjHJPXs0+
Uxrm2pkJ0R+5dgTXi0BNtyJXhofknDYMJB6q9cP9kdelHCiBd/ARdzLFqqE+VRak2KHNnvsI5HUR
iXjPWbTYT7YZ6q6KzGZKnsXApsUqhmJOvJCmgtBYYRdI9CV0ktekjC1iZrGzMUtAL67YAPLb5OXu
zPxrv0IviOUuJtJ2wg80zIxlmsIUVyX90npQckYpCEZOKMDbdNoZ2LRIo6yJFIxykmPQkugMN26Z
NmovVTIEHVqW7RTljAoKBqzabBICjicoLFil7yEQJ6c0AnrP0a6BX3Evz2bZXM0MmkwT5+6uMPtk
32MUu79KZuCPFbN30lPadKM6lfXc5zrJbDlXA8cXJvNIhAK7UPoTyMbhlCF+4nDRILnXTdCVMLq/
+mq8RpFQX7JY9cIY7XBretEznv9NLriHVEUY7EtdowQJkAzUfuZjvOLzRYZgts5RYNnStg93uw7b
FvnUktGV0gIvK/oKe/uMXR631p5rMF6J3ohXDaUKEwiFxFlxnPasuN513U+8s/vekNqLNHPDz0Ws
4AGlJT/XVnlC5bKqnayTlaM8I/w4CXtErmTnZZqf9pyfPNExe4zsFwRj+jZDXRPWJX7IfCD+jQwj
5j/xGz2iC1Yr2lCauXeLRDvopbmPOeyjUV/0bR+1D+SGbhh95JXQyA2y3syq/OF2McLSIcFXiiv+
oA/tThkda2/EGla+uD7YKhb/JsHV1476O8JZaueqMLeyJfWjS7aSb5oNxAPyMv3exh7/t0Op5sgO
3fZWC1TqGMlud2PqvMpyJ+G96Oi7GMLQyyRcpTpV03CpNUIWKqKZtq5EXkWM0ztKWBGOLpfR3V1M
WF1/NUcmTKD7059t8qXGix16nVaEMkHfN6sERFdZUq/BVPhxyHab7EV/WlDGvBDMjB0nLRLESTwt
xPCIkUdjtVVtdCN0F5xBImpJjOmatlT9xph1uzJ1s30n1JNnKdXeGPE9ZwXmxQnDH5GEc4ILOzKg
tJNnTMbL86wXTqBa6hYiJ2YvG3xKxs5LOCEjz/pgznbzDJkh3jStGBiemMXGWJiwVmRv70est0HP
na9iOUVAUOzNuF6z7eJ1651jxLYqEsg2OdEsSQ5mxirUqdwQlTHAfTPyLuiBIQTjmgJs6x3NHIf6
aU0k4VIYeQEGCj2cBUcZzvlvUkriI9q+5qSm6apMwXBSIKw8edUTJ5X+RKu32NKA9DaCEM0d6VgO
hKA6PrhjR5Vpx+KFunZTw2J8omLCsuJ1j1U/aGfPUDI8ETeMO6WPGYo1putI2B57eDnRiujn50/I
SdQh1bsT7EJyTVBQJVwBiz9KR+yg/rtXJe60S8PNJDjObmLEmA8pPvi1gSsfRqGcMhc/MXxWFvof
dTPRk6vkS64TUSAx0wd9E18QELvPef6TjYEJa2cQl1ly6uEkKWId2yZiXjPsMVmM0YgQ6upNWvdC
W17bqWTKbHIgTg9TER9LcKLkBWEt6b+KuWrDtDTiTdzkQwAbPDrWtXvr1MniLf1Khvjg4ZN5yD1E
cDPi913KWNuHCh77VjuWr2X+OnTGZsJtdUxRk+9HaGVMGbOjYrHFtR5QsKRq0DU6JmUlCdjTTcnj
XaOg/9Bq71L3qrMj9LcNCYx9MitafX3DjV83lRmQPS4Q3SzykJYV2XVz+cqWz0KFRpV3W6XR53UD
hiT0bRtqYg8L0jQGBcPgMB6INIhreZ+mZg0qItPtjg3SaSg9XqiIhrtZtc5eZvzJYzuYjYR5rM6U
JrIma5uimqpi5t0EPNXHuaRcFlFgV+ZnJEiSg4ZAppprUTcX+QXVPb+GjAD2DtIDE2CJ80sJIcvR
+hHNcmYkSaNNXbxAw028S7Atb3HFlGG0CLwSHqmwrfqoD6px5tiCVg0+zUW2Bk5+ZK1ok3Rj69Kz
DyeihWtHd08I6IZtbdXJDumWGvK+7kcQY7ta5NPBMgSe8/VLMxSG+7nSWpDuuNwc07NkFdo6LKEu
a9Cz0MHvGvEwIZ64mpZhPQuWytLpqusy11UoyWXYLK2N4WTMsfhEg7sRkUqo3iSyreVYeClnmNy4
x059KlHlLVP2pXpvdn4208H5sOFtdJYo8GvBiM0mOT6jUtvctb91njJmSayv0rFRFWZFcvAUAGmR
Yj6WlTlv27G9cqT8padi747ectDUwKSU4mA0/ULOgfuw7J4cR+t8tdasvTk45yKPwecPA3k288ds
NlFQxMVJ71Rvr7elulkMpLYx9sTNEEstpETbDuliExdgRb5D65JeHKeOxIQhOtNm6DtoUaVqH4gp
IABGmM/3sczQG/nBVlrC4rPq01BRcPSEsvaVIJ95zZqP0e0U+anOzPag52Ty9hEZEqwAJsI8Oe0N
votWNvJoV3WYxol2skb7uLjFL0EkyTlCFmTQ4An7pb2Kycj5McjrqKNleEi1KEiWYzV7zRl9GZJi
IJcHJs9AXtSWUEDejhRIA60gCAJzdqs9N3m0sE9os0auUGsH7mJYQRvJr7uzvCcM0xVlsm2X7iTc
nrQwD4KM1/eb+zCkbwzFH8Y8EELTyCPuCSZJ6RHVNKK3zPPRtKrykGdNEril9tTQHcmGnyrMZcQI
JhkhhxRNiZ9EDVl4QPAIMsN6bzdY3+VqYcQhik+4NRjUJd9Ii6d90xtXFK1VMGdtgwhgIObZ89DJ
Y43eaMJtTxH2zDDVra80MoxHa+lWo1J20NXiRzRJc8c8VPOTco1IwuuTqlV/bB2bnCjyzcG2P0Sl
EGj2OIHmjXyujE49DsS3MESdN/1sVjSLu72G7RcCeH2jt/dCfqN6LBb0KpJ4hyKFQFlgW93OjpGc
kZPsJAmeaPvwQ2pDj/FEjukD/UdtiymjeKAtSByuaV1tJX1jGW8fJM2jy8JmbCBvPRhuwgLS5+dh
sbwLrRM7RUCZMhFEYMnYT3TjJ92/5sl+ugNO4tyZrvc6FNH0rvCM5ES9b7CMI+lWRN9uFe78QGkX
MlQcskXagYtzAZ1q9sMBkUcXxIY7PimePKj4mh/7AdyyF1tQhiw7D6vEuWSq2YaE4mGaWRDewSxA
qNKl3ySHEkItBxyrXnlrtZwNrVSe1dhswszoPJb7DPGJJTGDp9HBm0RzqxZACdoarWxO8T5q+F7T
mL+PRvcsyunN1mR0o1uEHqrJ9cuIyZr2EICZOesQ8+VuSVA5pxa8TVjzxuVIkMhC9CLggbaUyuds
FKRd+4SQOn8ioP0t2qovzsNK0Or9KW2ZjoqFLmifa4c2r6hvTK6NYjVV4QDrGpxHo93Jk4E/dG8L
9xs6gI5z7Ch6pmRLNJcPOZjkrWl5AOE16E5/RcAdcIJ7vnONuci3YfQ+wPF5FZZO/E1TPaHGrg9A
ESdGAcOTa5TOl+QG8xZsQUPRATZHHHmDVo/ms7UPaUwCyTQNGQb1aN0zOGpNZQLA/odNCFYDsRZJ
ctM1WtAjWXvoGpEeknK+Ej9Yk5u8RD/sBLXNZPuyzsZrPJrcc1lnnJ2FXblF+j2niX6NDPPiWRMe
EGkUpxkvtZcW3otr4HFE3vc4CPPYyLl9srqmexpHFJFjs5ib9fxwv24lmvCNJF9t2w0ofwfHmG6T
bLVzNhjeG7uPt7Vm9PAYfXZzA5BgRB8btM7QBp6cD4vCOY8T9pvpSfOolCoGS1WvQn4z71NbWczo
WG2jTN00HurQqi3jpxUp07SI4+d8InEoNabnsgdaIPNxbxcYu2kbus+F+xEtFgAUzXuW4Ff+ckW4
rdtNt6Rs6+u4YNCxPXG1YV6sI8aIFeCWjizmDKazT+MMzVU1HUqVzES3NUHUjOMEDmDc1gP1QCGI
OnbBRIdeIaEbFLV5YquZ4UPoCJCa6g+tDG/LVIWc17YcNoo+zQdVwxURTRZZl4j0Ho3a2CHmyY8l
w6ZD7/QnfUqgazJkca32ypdD/JvNSJjzvAn7NYtrUolNI0mjD+tIfa6YARxnGtL39tbSJT+rkRmu
h/PVL4coO2GxZmnW7RdG8C+yms+tgqvLpIKbqy7D8UjwuNIlKNRbvJ5aqBQqqTIry6jLrLc0xYMj
uqLbRqurCas+geVi7MIq9vBZae6RhWQM8Ve7O53mF/DY7kvvBwMk2bgwTUC544/xuoZVs/KqIl+O
LU4G9qwGhaufGZZNH4WFBWXelUVhU9pOWzuSyNvjpuK8VXVn2RPSq/XRQ9kX9dEV+XfcCyUs4glH
h8kUrDaYh90RST362S2yLaKpc2+T0oI6w8TZVVbXEixFIRll7feceDOlNrosNx0J0ijxfurMXex0
KgIAKaQ5xb3xcM8VLWtreKAcTk9WeWyiJX6ciKMkNFl4fsuoBAk4mBObIauV8B5WqKiIJkHZY0/y
MDitvU+j6RwjuNyTtP7HaWfrsVTJK3XxRXQmnhQxZ3KfIMsMVMX4NFEcb6F/I4AwxoV0bFPbO+2b
dFkadINtfZDydgdBURup3PieDzP0L2YCqbl2jubUH0XSPirW8CJQLRJj3JbbhqR2DuzpsB1jrXik
hRzJejpJa3pwOUM8NCDABpR1WxS/OVQtuz06mX7RIKveOJ9zea4G2TI9j2754OaeecGXe6yHYkJ0
a8ZX+vfBSGbY1oljNegJGUNJnIhTK5phUxB4rTXD/D7s0JT7jRq3lw4huolrzRmX7uwM1jEeE37z
4CF2kVV/ypb/8W49tORSBdNQXXKsQqQXo74UuCr83O3fxGC8jNiQsRnNwE5MAhsiMGEwiDas/N+l
kuBBK3TxKPmeB09ab0rtfVKr+MJ0ixBbLWUuTY2waCsMNEX2KDqSjNdTZkvg4b3JVDS2cagcbddp
jF4Xi71LXbuW3khkqp5Q8A7Fc2T81oBxYQ8XM2WVtVdFrb+70RcUxe94wjNjOpLMRZ2gvULj2D/p
hrvFZqkFUdfHO5xt+xh3TL4YHWHAsGMSL3nEOfjLHCjkHBoDvq0Jy496HEEIpnGr6S+5QUtM0wb7
FzEG1aeyGPFjnVScdlztxSOGuovtD2O0xoueFodWdYpjJspb3HLwMg0T7ks0PcnZVFBgKfm2z4kv
6dLGPaS9fuyGeIZabFhfo5ZaZEJZBzuvjAtn0ROXfG1304FOtR4oKR7jewVXs7pqKdOLFNUxP5KH
oA0Io0OGaYRfMFxU50+i0Y/ClYnRe0AWIGfu1Q7FauJwfq0ly47XGT86rnU/ief+YCzjhLNKqbae
Om9ZJtJdSqaePjMCHTVx/guCXAVkwJ+mIIsw69GAjLFRmEXgWHTeI9LAx3FAZ0yor0+p5atl9uzZ
q72yQziI2jd0hakE6N+ajaFEPZVzZGOYyR5xjUko5ksFegeL0LJMvx0bON+iZh4dwSlZvYLrgk7S
/BqpCEsE6/m4fCshXB4cP95Z6oN8sKUuN5ORjMEd3wVVAHbShGw/Jp3gQeo0a++iSQbF+YNN89LP
LYAuVkxosdPSheVY51ZNF5pk6E5ewXGKLcge0fNWGMv9fiSnIa6rh7HPvway2x8p5YXf2qSKutRN
h6Tun2TvGQejIxknn9V705RO3vo5tZ2JldbiwLCqkfSl8YPIGcLO+qLa5LlN79Nx2q3nSg5602pR
6SVCm6RT9/cdf+ghSdQ16fCctgQ5uJS+NjZUoHZTUcofdqcfUhPXs6OeMdGq1tQcKnjALBHgxbBq
ADedrkg8Hd9pmZSqxFUPOlHxLLKDa3fHRVWfFjcnf6cFEDK0Co5tKbl3OIi662Gn6KPvVkJNcAnQ
9DsBZMO1OljbnsweTNBfm8W1w2IdJqp48zhGSeT0tQiZnxiHBnuQv0DM2EcLxiotEp/8HeYXfdj2
aaqdOinOupzsgzJjAKeXfvUe6ssGYotNt6ihO4XT5ZDlpNZ2GuFwut09N4Xe3YqWVEQyXmglKuW1
PdvSMp+sPD61bv1TdQt324ymIC4DEfbELrGj46u9CLaqQ8XUo27ra2HBcpMpbr6IDQGD+QFJ83yD
Wr+389ld9RvpY3YrhGsd7aHQCFrNro49gwuQIt7oGUv0ksz2iUp0nC/0kAOjheGRQTt9QrPKkE7Y
s2/ZsuNuzOeLgcsN4/CKdm6E8aS4LLam3rn7CMjMphlwNHJWthhFrFeugAqD1XcIgZ8C6LKqmEF4
ZxLI0MFoaGSyLSedYEZtYF8jBZpfSWp/yPmXC5KdUiniiKlPxVlty6/Iqz4Hi6bJXLx0pa6/6uOC
2xT9I1iP5qhb4y/O/EmAaapkZrEkF3arwLT16tQBKtkZuLZ92towFWLz1lrWluQo7blmMZoBklsU
TbtkMr8bMadv6A1+uFqzBfPb/rbod8b5q1u5xmkY1OQRPvNeQ1N20gfGBy7tlr1VLb9lWidYGwom
V8ZovkXRByeil5KO0a2OyaJIk/zSD4XKJCOddwtc9i3lZb6noD/Jina6kkXzc9uo3D79bOHxFoMf
RWTVi4WeVGLH3RMerzedEujRaE6KnqqhVgHGfZiTfGAaJN5ya+gCkbfiw12tCJFsposQtfokteoH
frrmOtfdn2qARqbLrAhzqThELekroW5RzvWM9yOXi7nTOXrtu8HLKKCU7hxP1wEKUh065AsaToYo
mBbbBgIJa5W9ggos8htJe+3IFU0XGoCz/rBgkcHPg0z2gJKTRpdXqH6iV88ym96jWpl2CQjdU6TJ
o7G2Roj1GKm2OcyVdTuf0dHNZ52lLFCmia7uML/mQ2xex5kv7Ju8NCEk1W7RM4QexPicYNnc26PK
zbE+nZtoeFa9g2kX6qWok7B2au01TuTW0dXyo2W6EhZgKnZtrfWvjigPFP7BaON297cRXmWuRwg1
oCKVL62ZPyTQk7fEwwbueu52LAOr6PNTuSAj80rr4PTQpzjFu3Z/rJMB+DDfGwdI7q8j6Qy/A/g6
QpnDG39+/76O/ujjf+cP+/UWrWUIt+ponfWr+1K827/oBusNARW+NDD4Q3JhbBT0VBAkxG1MLDrk
x+4kdIB5D964PUn3kspndOwNrOI2QDUbmsF2e96eP844y/wv4rE3kT9tp62+sx7EIb2m1/HN/WH8
AXtD1dsQpiZo52zwiPI0u4l+O1iMPrZ5uXO/J8ZVe/VQHOervOov3UeLaB2fCZ4oB/YTYZOgKsme
3Cr9bpAhvXzcqyhBcJCo52Qu543VJC/J0Ow6gGi4pRhUDo3b7AEhjmGUDSZW/NbbZMasHFxZnbHd
1Wd3SD5kXU7cqPaWubXxnVMI+JSzCmjQ3NkTMXcq8lF+1Q0wgGFS6scZyd11kOrbEle7To7FOw+y
cBnrmBozLd7pJG+sFglCbiUCb7lpvhujTccso9zMqqOB4aPiRTy/t1vbx2Mz7669DHBkPlxzwFXR
89V5wlcpGmkH1hoNcP8gTNJ4BLjPv0+dJKOP2OD6ydZEBWfNrorW1Kr70/ujvOPSGMrypDFOW3Ob
CJU9lXRud/cIjXukxv3RvzxtmY7sSSkIsjWCrS4dSB5JLPioMS/bTYV7u//NEgHvT62WDvEa2RNl
xslhQLi7/2W05u2INZxsfQVS6sp/+nxTOTTh8OBUkpDA+4c4I+snWgN//uNz90dgbdZlnz27wLWs
rd+zq9ivoyUSy+b+0u+ZGCYzXcD5DTYcQmKiLq7DuS/a7qg2+hDW4N3ulP/717yT/e+P/uVzmQDg
pLVFu2FO+rpUItm1jo6RqUvSPmBDgwi1Bgbc0xI6bJ1FlS0hOkadpUdPcAgxqNbvUXP/+HD/XOy0
BS29+qisGSn3D8xj6Z2m9yS7yZ7A3ShIJAyVVX9cg6mog+qHfA3RkYz3/2oH/78F8hv2Ksv8PwP5
z6RMJP8t+Mrr/us/J58iBVv/4f+G8nv2v1noxCxH1yDm/CXv/yP61CQVlbhbFem0w3+Q9f47lJ9Q
VEzViERtZICW6iC/+Xcov/VvKK6Zl/PPXHw2UP7/5//4Of33+Hd9/auV6f7l+T8hwrE3/ZOoxqS5
vCL5DZ1XiDyMdNZ/UX54btMRWq+fwLD94woq+tRYNr2xhExj9VBfQ1jul9B4v4T+4/nf60qlvBmV
yg7uCTFzu0I7CeocS5PB1j2XpmijiO0V27xFjt+yLe7xhc56F7c5eoWJkKp75MX9g5SuWu5TY/QO
uNCBDdI0bKl09/cM6PtzS4+OBv2JcIjL+ADk1B825a0adcrfpHwravczmY2bGlM7VuN5gitMOzPd
4s2xgNlfcqWaoDEtLR3M5rWLl5dSlQPLRknePLjHPFV9Yt8gIiQu2r3YhTJkuk808I5mlAy+s9AR
o2HP2HAmZZ3fHmoKcw84qwziWdSbGls7JmTx04Cr6uu2c20M+4dw81sn4qdZ7d8LC5CGbpFEZxTZ
dnRRDTil1kHuYgxnW9FJVOAh+tT7Y0/oQggMIjGy5hP0+aEfPnpDxvRBPpq9pWyVxXoX5XyxQLtq
RvppNTalvyyfKhy4iHZxKKo3W0V87g6fIyIHZii6DCba5OXEirJ+wT7p3uHFEceJ2xdthG+VZceO
OM2crkGil2njhY6Fvpt4Q9OX1Q3vJ5twrdHZBSPFcpz01WcT864S7FVucruIaIEvxyRtPxrXfYlm
8ayJ9up2zquXaG+d6wgkGtneK+1HT4t43zPdd8STrrR06jgZgkleJih6EgkDWwKzIrR/DMR/rYHs
tPHIT4jWHM5DL+VP2CI/wVeTFjr0uzgPE2QJEEFZmy2mEemOnMEdkysC0qEd5Y5Nn8Cc/E6jxTtW
VrStTfFHR7Htz+qyhAkpEX6MUEOHWqn9tpAI6EXzQpweiuRqZtiSWH/wfsJZt48Z7Th/cPoJTEGz
ur6Xo5JZASR63ktn4MJrk89UCsyhTj3vaNEbO6f2U1EgSyf9orFghbWyvVTVD+BfdGaalA4D14O/
WPWz9k7QpVi3PSwOpr1TYUEak7dbr6dGJTZcdZ9ijeKVjmYCarS40gWppHKB0RKMpf2gOPZFH+lP
G+yzyN+VUNZzhF13/rVo0xnfQo3AOLsMLrTaPjcS5g78S618ajHl+0LN31otejcqQK6MHDYDHYo4
JcMJxtW0toF/mb16VYYHp9eqjchJ6wNasMcqQeSBmwAipK3kNs2rJe1fMHnaIC9hhY2RBIBRPJMY
siBvyw7eMl0MlzNPDeYg0I2UiEvMWsIGC9WZ18qJGl8U0dkqSMyI83fsA5KU9n1rcBBTgQloevrY
uj04P5kzaUZjhirJJ9wB5KZdvIGbpxmJL1KhpqzxgfVMvFoc4C6/ZDZ5E26zpHFpAaUOhtxWSMiL
n+BpHIHLHBM6CbypKvQNtCHUs0Uz/+EbfIBYutID7P28Tb/NciLIoNxGXfsc2dk3j1MqX3vvKgph
47Tt80OTjvkOHuIJdPgtiYIRW9pYL369/jydxVwNfgPwJzOf4GCXAlynEZQz1XBeZZeOoXkQiz9Z
r+xj71x57UvfqjcPWQNcIe7pMcNGnjwWrcOGX3RP9EbepDnulC7yIF4PBwm9mRkypW8135whLNgl
uLyyT1hwmU+87p/O7Qkx7GHIxspERqT67GVczDrD9sDp5W+0BMQqMfd1L12R/o40PP5NIW89Shde
ZP+i1ViUTBhckJqqBMK6vWUKu95XQAmT8Wdn1De1GT+nhhdpLNUZiRsgXOTH/OQBrp9r4lUHiexn
6wzllzK1r8xuAtRirzVJS52JoDYXvtAqsNyFeovYBJxx/qPpyIZoN0Gq+DPF1TGblp2iN1T/MbtJ
35vQxGoCHT2CZobexy1EWwCdcn1W4ATzA46bbqheVb68DrZ+q0Ya/QFDxQBub9toCKkCvZ92xlox
JNfMtX4us8k5JHH5Imn66LkFIsSK9W9ZAJv3i3lOR/MYF9U+z8z3KFV/O5FOp91UtsliDtvEdABf
jjtCQY7OrEWbsVyuaTQcJ7pDpskgWbeajVpOG6iwX7TkVRww6qrrK/uTYRymvLyaZVTzntHtHBpr
i3QH9aO5gaYZFkX1VIzF7zgzHheb1oE3Tl+uMamBO9XXEeVEut5d0yJ2hmJkvpYkvxcL+4W0QJz3
EUAeDx4CjUVD+bS7VbrTeXsBeLane0ZrpBo21Ctnt4p+jtVSbda2kF8t370eIwFNbzHIhnqECtMP
wtin9ppT6Kg/qqgnKhiUma+482FiwrRxnPGgi/Y0Kfl1Tign8MNbDot8pSAAsGWoWstNKwdkBdm4
ryOxaW1cGX1uPqrV5AZZn4eSGONGagjImathDtusV7unN1BoIbQHMcOXeNI/YpmiAuqM79JogZ3F
fpxmoVf+wEa1d+bptzf1kKcheEnjtdGs52pCAgTD9CNz4F0vrnzoFuhSA65NcDk3Ec8EDEgF3Pte
69xkM031E1LWG+G5R9dDHabRxtFFvvNam/YfMHqYZShNXzwIXl2Tf5mSo6XNfLBZuBDVjGwCVPQd
kiA6uw3r3cR4uHZgc1U1nXz8uH5lcd2MdUocMSDuYYGt6BbiBxpc4atwgDeNypVbRXN0oqTYyFpl
d+MKMZhxxxVD38Z8sFXzYbR5wYBCXr2pPLYSmmrmfTAUpc232L+SXA9tCEkBxptvj8xtpuUXK0u8
g8yNRwhD9N5F8dlLSw1x7oduZ4RjLl0635hYZYwUxvQqePIWCI9Br6H4VS92wy1ul+LLMLMXxOSM
r1vx25g72priFd4OEQQ01PyqKE5NTz1Ef4XbwXitR27XpHHfSDOzGvc1Hem+Gk70Tu822VpJ+6G7
xWW2a7ifdXazy+g3ont1qzCWm5xsCdr53e5dDn5mhIgtZb2RPcDf6dtommKjxyr88++F5rkpixfN
w83ifJTQEkEYxto4MgljRSxNtGamCRG6VN8VhaQQDtz0p8BojR3/RK3d96mBl4LxxCfThR5GLx9M
k9PcMMiRiUK5KY3xWXObn5Z3NTz1U1rury6puX2YySN+032Gspz9y0Cv69cIoZc/JCoup0b1s5Uv
aCQMbleKrCpRjuWT7k8uSVXJfjCLw6Bi0UHi+gGX9jsT8ZfIl3NiMGTXs7MWqY/OjHqswpdpMG7p
O4SiGDN2na5lvp1Mb3Pl9Vxk4hlJ/Wel2JBWITCBAnseCvtUa/yM3cTpOFV2DJWuso7BbU20GfLk
aAmDdTermCCgxqjMF0VPcL7Y5rb1iBeq0umHlS0QoPrmGlFY86MMRF3ZbR9Iei/kAl9q7FX+VIYe
rcgi/wVkFEQKRiR0U77qzj8hQ2/UGIY/FIxi587L6pI7UpErZukCwa13630uZPSSMuOEoqNiLATi
qSIQokNsGczinmojNjeYXvjeSXGLAKDSqIz5BnQ//XyMvmIzebHxHAEXjoyNRWfSN7v6PddovNji
Z9WZt4yYEp9A1a/JlT+cZPw1D/1vfbEZcNbfqUeCeaPyXhF5e4NHgkZ0IHjXG8PR7LM98fM3DSj1
bMmTBuXG1lEPEnf/OcSdS93R7tI6BMTcdFm2z1Lnh56Vx0iIPwkAQKjdxackLAHd4b6fKOgXPX/S
hsaj4eX+JLEKc3klHwHGXzxtZNyQ2OBOCGBZE3WWfN3wpg37eD2oQM1l2/mpXR5cGtch+Qts/8Oz
WbvfRhYl1L1uyII7lUxm8af7sFuo/wdCOGZ3+smCczMSy/eiJ4wrYGWJXkQxFUEN2tZplgdOLp5k
VsFA9+p2n2g5JfPrZFYvcxyz/W8Q9xUbr0Stkkt4K4mqcL1k5pGCYNcyqkWiOh1SFzVGPegXSBgX
5poXvWm6YBbdoRcTh6DO3qQudiF9IFJDPustyhpAdHtskAHkhp8mgUmdUVj7dhDXWWpvaoNwoslO
SoZdN2JWgkIQqkaFjA2d7ALnl4ED8V0p9xTzwl9zB2JRccN2IsIcrgXBcqxQwnsDSBfv6s7NtkZK
txYH5QUzyCbvtbfcSba2a4UQkomHkCX5ROXxf3F3XsuR41i7fSJ20JtbMr18lVzVDaOMRO89n/4s
IHs6NZqe6Ti3fyiCAZJplCQIbOz9mTl8TCfMLfCaIqoVinh2ygQI2AMl3Zuha+MdUI8hMCpQcwtj
lIdcr4+I9aT1RzgAmHPF5TZ+VFRqqqWD8kFHjf1kF9fGhLdPWDhPhhk/4wcRVJNzW3NdI0rTfZW/
IXxPKXi8LvUX5ODekjj8Ha3Tq+dYP0n+P0cm8bbnnlh/g8dw3pusfghdtHiQ1NnPcR1SM7X92Kuw
G7V+pVAVNG2+bpM7zPv6bRRWe7cCsZyHe82AVakTLMwFbLdhwsEjQdkUKan6sWsw8E5Jq2Uli1pP
RdBhdfIf1AeoNcQzFcc5/ha3dyiJ4PxdM8175BH7JIP2S80Yoa+3FFXSIXq0mPd0e/sLRZ3iNFOm
P5Qh1ESR2ZObTKYZZDMFjujbiNBv5W5RNPu4pq/PZLKF8twUADdcD9JafRQ+nF50h17gdIST0Gy9
uv4t35fP1F3ALCAC1OsuU5H4rkomFUMPgKhNGvlyDFuTYY9lD8X/kRyhPOGKpAfuAAoytgsGuqre
/ghlOlNsJp40pG+7EV5aWqGhNKGgtzawoynrdFtF5CsjLyGlEKvR95Fi//ZsDG+bKb4iWYfeN6as
dubeTQNakes5GUNh5ogdDLVT8qO5s5BVFPnFTqQW5a8txe+yLASlVAun0l5cAdmqpR2pbCI3UJxw
UQrBclLUEflWzzLBFSiyKTaVEpWbDMUXTcG/IUdxKZC/Le8Uc91+aMp3O4tL2jERSd9zc83HrV3a
yUF+34zctUjCE9a9rLN+kldOfsaUKLVfWTl+MeL6y6uS9cz5eE2Rdfnrnsh3yLsjj527g9yXGyNH
m6VD+7kxvQ113i/yUiSOMDGXl+bSG+SZdp5YfXo5YtbiUsh/Uh9bbkYfVTh89KQ7Fqv52c/d1u1y
xFjF9TWRYkVUzzR2hRda9DpSIGV/jHAQKNdqxVFm+cIAywvFpkhtZ79G646qAglwlTXQIVpBffuk
dqr/+OIP/4NsOjmaZ5oe6+dXnu9eEmPPA1ZK38yic+BbQJK8VaqDDRRn/oLAZ3K+uDPpPvzbL0+N
qzuAcOXF+3wFDfQQ0dRwYfhjW1lqK2pc8XdlKBBwEs+D3PCInHDLLJnj6FXyqlXqeF+007iT/8sY
Nne5vaq7WrWo+SIIdd2L1P35peJz5Dvlh/3XYx6C234s/LxlTxjTnFxChQue6Aj6bDsH9Or9S/cR
L7CblReYhMWUxA+yB8+DNR2W0grWAWqHQ1oqdMWT9l+/F43WI4JGWGqWRgT9nm+TXyn/2zW9cQnd
CA0rG1q+fNLE1Zc9Se5ejlWOuRUjkqWvDjLOOHHFTo5VkkJHlK+Xm8vT+qGLnpvyPBDE6eCJPIi4
2Oe39LG1V56xmEHJNufTyibq9jruG5cnXP48+RZ5TO5Goheq47gDn8tlcpASFSOCKTu7fMXl/Z+7
oNyXd022zu+R++fmp/Ny99Oxc7etG9vmCRA/piqIooRFXVR31GX0g0YyPFBHm9KF+Md0D+AsHo2+
vui7FOVhIBGshuSIauvO1nbuyrV/cFKEKyv3Ws8JA1WYWFP2QB38MLXDlTXiOU+u8aEsrqpuxtXD
09EjQxuyPRiKuqkbZTgoy9yf5AZDpv7UaoIpIPcdIH4Q49Ro2jiV0xONhVqASG1MFrThjHz93zdL
RAF3k6t/zfJ6Peb242Km8dUkNmECAtmX+7CqMUaRzUEHHp206n4y5gl+kWVHV/JEFDFR2GAr7IIR
uhCPj9x4omtedi/HZgNqoC9Pn5vylCu7/eX1/+P85ZOT2akOZov3wrU1t+vu8vYPH3duYnsDsu7y
Jeev/nDg8g9ePuXvjl2+XZ6dbet7GbZutDc66sn/+0fronN8+vi1xUqnTvqn88ddLs6n1334Vy8f
05MC8yedtZR8tfx6KpMHLVe/nS3lpTn4h6b0CdcL1HqG0IJYp/5ZypPlU7mRx2RLFmfkbgdVFg03
UFcUKYmfRH1PViXlZpEHAWiQcpyjaHuuo4KTx6ldbD7sZ0VtBySqCELluC/rk3LjyXsjK6Rei75D
ZWgPsjJjFYh/niuSKhPc1upY1EhH83FNyWkg8kmelgfSnZr0NJ9rOo0MIfpsREwwc7eslxUGoi6O
1a0s6EAQq04qYKYqKZFhX0NCFJxoCbIjvTrJffDK9UnuLl6L3mCsAWaBeqWLh1a2iCSgE0K+sfMk
Ale1JjvMXFiZt7B1/bQeo00JBeDkorNxqv9qfTrWghxkFTpBfGuoYPXa9Odmiqr2dD6W4vGRFVWg
rqYvXzCanolWAbEkJJRTQprnJFsaF+bcksewRmsQDkE9eVlSxCLajuhX1mrn1aMp77Dct1v9GWu+
cCvLa7Ladq7ayjt8qb4t2JkBtcbqXhbeZPFbtuSd/nQMvldHYrD5lcqJ4FyBO7fljYbENh5QnA7k
7ZRF50tFzpZT0XlfxpcroVeJyaIsxiVqFTPPifBlKaiIMCaLSnLSvKEdXG/lHTSVMft4R+XBtKzI
zRKrDorKFVjjttvbjPJKCjDcFPc2HA3c9eR+JHzfGqrkEp2Qj/DOr+oq7Y+L/Q3zr/bkCUjCZfN3
x8jAHJSk0/axhl3uogx/bvqSNEDnGNn2cmxpov6UAshgiRKamzaq+9Oa/DQirz6SgwRK0o2vlrby
DMr7BGefPiubA0NIqEcxGnUdff1yJ+SNudyduMWmV3EWcAQiVLlsHDE4XXbPD2VvV9sMBqi8DfIG
/d2tGsT9mSq9PuCMhiQ2N6VG/sKsC3svn7TzLZJPnpuOVlAuKOF1Aucxioz64iCiF5a5Gkhgh4jO
j5aS+gZRKMWErP6Fc8C4ncS1izQue+7a0Kvl/rmJ9+QYqDHrZ3kJVXEdz9dbtOSuZo6sHaGvnp+M
FBZBl7kvcoCUz44HUnUNZPP8LFV2ckQin/S2S2kaX4s5MLj7ATq7LKwUTQ/U3AlZFenZYUaNWnC7
eabE2VWMFGE5K9gm1s+yL0lsSyUALpdd2ZLHLKwhjxMBhOxpsYC7KOIzJF7g/yoiwoDbBnjgvyMi
XhZq2mX0EQzx53v+BENghfuHahk4hqCBCMLVACfxLzCEpnEKF2NDCPygB3bBQlh/IOeJwht/ZJU8
Iab1LyyE+ofneQ6SR66hApJAUekT9uF/YSE+SZqgRGlBSAGrgR4X3yPlKj9oW2mr3mWt10y3RvMa
wwMkoGyUXTmDWLhHA+PDlfkTiPEReCHFLT9omfzHtwlNtw/f1kSGWoOJnm7Dm+UdOKD9XM2Asv3w
wUJWuPStlyq7im6MffWYIGH3Wm+TN/zDjuYOlb0Wz7cgvp6etWtSM0eVSjg8JX8FQ4ZR6j9J7dnq
J9kv1dVcl/umGwaaL9y8T8pUiwZXn+Bbu3E6lYymmDzlvOkRf+a+qTjdCesnJ4D1hOp9+eh063xU
ioVhATrgnzOobKUReeVobrEc0C1t05ikWvUhya7kZtTWdBeayCVDRjop0TRjdrVOQZHWVSCPlSFl
S81e6k2TojGd4U+MGGgz7la3qM9xiRwY3S5m8VyuIwr3mlAFEMPgeZq6YEjkLCV3a9akpcuyS4YY
tgBDkeNOAkPM4JfNIIKAxUntXUSRRg5WclO0obavrehwOYRYHaji1aFiykWCBy0QcTJ8G5yagWkY
algIoCRgfhDkWM6kH0qgIB/mSlvOmJfwZzXHBC14DQqIi8U7DpM7OVrJeVIOXrLliblT7nbtNTp8
+lGOYoURM3zLYV5uJLBPAxGxwRoaVzQJ5xOzqFOa5Dcv+xWO7tt8Dl8aSu44Wev7Ucv6U9H2TIfC
SDEBVicPYZFOvIVqjr1l4fxNRlpRn727Y9psbRF3yUNyc9nVmpSSlZg5gcKBqyH6s8QGRAU8xEvg
57bRtSNMwC6/8kOEIJuqC2CnWNOvl1+oZwpBl9ynBAORQjWG33UM8VMiFt25ppNefqxsaWaOfQKy
HTIWwAXszyAhAfZC5n49unPDqsuBYiPO5UkYwafEb0hHQd1WYOnLKesc6LOIjMDcVM/nXUPE4Mv+
EuvJ1jnCt1T9MGGpI2NAeYg7jm4OFqg4GIjg4hzmh/mApT0ZfvTgR8QyIpygkMW1fNPqSYHEDUYj
xjDjAjk5NKMSr+tkpRYxe8kMmbqdTxOaENiIrwdH4Adlt0XXC2FTbC4IA4aHwoJj+6G/1qlDr5X/
VAdHDEPl9kb+N5U+f1x+SGTkZUkSknH30eGxUMmg04QuQ0VR0XPkrtzM4sRl99NLchMKNVwLZWMC
GjmphP+UgbKeyLlsnb3tVXtUkduTPLuK1qddyp+U0hDu2ZgEO5tO5McMI9QhKYsPxJnEwfNseL18
vGyJ9MZhIB0p9/CY4KmblzRoTa7XhEHIaREb2ZLHlnpm+C5byB/ZGGPtIF64agPCEWQMt+fTH17Z
q2/KqBRHKkjlKRMxm2zNZlq3r7K5RDKpJs7LfVgPFP8bjDZkMC6PyY18NwI1pHcu+5fTChR1Py9d
NGDElQfQ+Of1tnE057HTv+CIMx0b5lkwfxPjVGSJIUorGu8AeB7Ck/hpTkT/kL9XbnRUVfZepF6d
z5qEVpgaL2LUO5+PiemS1nipgJJtbbBh4eJgH8CHnF8rXyX3K40V02VXtuSx88d9eE9JehE96/xK
a3Vnb6jKbk5zsagSH/vpYy7H9Mlw10Bv+99OR47Y8EC+JnXFGhUtBC13fsi9VBxSRX/NYwp48tik
0bll67L5fAxiFNR+C8NWhatRKArrH/maco3fF/Hj//a98m2XM5V832Vftj5/lfgPL8eiwYzRJ9vD
eh0DfJjfK0az7SgmXIP1sTOjQaWU6qsZwmlLxRpbbiaxNmsgujg5LN16P2K0gV8B0CWU45dgTdrR
V/tFCAC1AwMFGzRnvxi40+0MEU5fNqoIii+7soX4zxvEunq7iO9RRYgO93YOUjHNlVNPepgELyYt
EcToSxpUJsAvu7J1PiZmvTbD2emcwAR/oW6R9+RZmzptMywNlGNrPaQTvuoQmY9uDmQ8a/vvXI7x
qGjqdWrHOd7pDt6szC1qMZ4UdfwKrTPLstM5CStSFud0a2PiVwWixsEmHD83UAtIg7asC0FrHsok
6TGXRbgmFPPlWGDxeW7GYiUkN8CGLcFuWTfuAnZ9WsJDPf6S18YylBKsXkmWr9Nvc3FF5FWyxXyX
Od1d6q0ouXQkr4rJeh9So7kaWF4us/sDddAIfkR08DJUzj3AaZSh4Xs9xSkPbycSFci/sP51yMAH
Y422QDU2O3lMdAdDN/NDO6f8wx0ekcdJv6acKAhkDv40YfZga95zT6y7LBHqBtNVJVQOxo5VoxXF
x8aK9JOmGNp5A2wJNr2dIcKC63pWubc1hXzUzB6bAhv6FPEAalNfEo0Ap9KcdmOBO2kpPT+kJvoW
ej9jxCMSu3JzyTtfjuFENAYoZaIiJZbGH6oPspnYFMbdbBqDBAQRqw3l1olRXFY79O0RM7mewgnD
QB2X837tjqM7RXdUyTWfKhjxMjQsmMzOnb3m8/5cegBr+d7NarHVRagmN2Tu6pMlwM9ytzRGbb/a
7r6szN/1rN3D3xhPmauMJ9lqMBUT8Ck8ySoewoJfIArF3JkP++C6mxMVdHE4g1d4PucydIwWiP3L
IfmK82cUA4ZOfmf3mNNE1F47MbdA661R2xWrYdkczBR+VTJi/G4O5ExUTMN5k3hVnfE75ItkaxYz
l2xdTsjXnd+yzslvTEm7rTzmNA2U0dbcYZvDSCA26goVHTUTmnR2zdfWEvbQGvYnecxRTE7XMDkF
1loekifjaBpEaNdTJcyiYCSVAx6Ceilq7tt2Ct1jOVj3c2ibO3oKU7oeH8GNT/vJjiBnnY/17Vvk
Ru1Wr4nM5SGr0JSNasCf6sW7LicuuxNiVMBpwK8gKkwZHiN42JoITPvOHiTlbb6P0l2Pnx8SDu52
einfqBzcTJsQQAlSjhv7Mb9l2fFF2YaeHvsAar8syBDOe1AONICiN/YJoO3SfgG80ya4fPkYKKbR
aRmfB/3HCN4wzvZQIDNEMrJnM73T0n0BDFW5qtI7hON6qhbL3sE5GglPJeT5vsYZrJmvh/ka95vQ
2xThVQ+HB7a99RBBQvY2UXLMCgDyVdDOu5DftbNP5TX2VCszdtD/wn+z2RbvuHO1/X6IA0f53uIA
w+//2jtHC0EgdbmDml5kL4gIg/xDbebJRrTrp6YA5gZs+DgA2yx8E3ElYKvg10BL7agXmMYeyRXQ
IkMNCHiXoSFm3oHZTZ9abIDUn/kN9Tz/GkMKWFrp7YwIiY9EQbCejBO27t+Xa4q67xDIfsBbRWJi
o9xbjETwQr97e2Qnjvpv7QGL0WP2St3ludm4mxmLUz++Mw7kKH2cEu6p6aA+cs+is/XVo7spbrRD
/TNhYdnfAtVDBD3DzijZhWidTL59beBVNew0Iux+g8h0uPmJMPkdqa3din1lYG6zB+U2elt+x8/1
e3XdXM+s/IN2CyQQpAbL7Ke+3EBne+xezc1bf1ivjsN3lF5Q1dhDkwj4h4lDTtX9ycDNZw9/ZjG3
arStsOpyNphwGfuy2NrNK8CfJP4yQevF8ailDnkIdzgp+DmekDO+fE5gf0VzzewD9bdZPeDXtHxD
klBRt7axIe0K4NFDb3UAectNC2bspkgOzKc+8nFIX1GqAiyltt/bq2vnAW2kh/JoB+VXG/WDUTDz
jtqE2deLsR4qaOrLlhFypXM8Dbs1vI4P3oO+KW+i3fy994Lut46eOnDgTeYdomRTz5vlK1Yh5BPx
zkZXawqPaQec7Qucu/KHUV+p6+4bnrSp/lBmh7q6Baz6q1a29bpFEUDQJVXUMfzlp/PbKemJcGev
MrBJ6lVIKDwFxp2G3N8zSl5X1uMIZfoK6clN9WL9jpkHsdzr6EnX4ReEF5xvcO0XPF2wn90o4NHS
AMSQeRi/L49efa2bB/Wa2Osh/669YZFFZkL9iRFUfhp/4M2H+6EGsmo/7stsQwE3OubEKDacb+zF
/AR3jtjXX8p9D84a9N6z/XN8KO7d1+Y4I2rh1wizlNc8/sp4xGYPoiISJKE//Mbu9M3j8dG2JVCr
ajNru1zI1Oz5D/n4fGLRH2g3xsl4QHUBARCvOEypn7ypN9MP5Vd+b26rgEXao/4a/c4eGxyjMDAe
AnQ9g/A2e2leqiv1gUx6tIu3FC0xoL2tDnniYzt6NG+fly/WV+Vg3KdvJaTEKDAa39qo70m5sU/z
rtoCUWegaZ/6/figH8wr9Zhh4v4Mk2z8weoYGdrN7Jtb5RV9GmcXbki4boZHoEmMhRpaobwbsPUG
ZbCeyiZDNguIh/F7cUTdB3Hp1IZb4KvX0YYx9cXUTpkffa3CDT+92kISwsSK1S/muz5Ck4fywfsG
OvwZMYzNesi+F3vEF2oAIXcGil4gfQIGzU10wuYatCgOX351zeOGScutcYiQ+XmhHwIM8jWf1BfF
PJ8nX4caeZvGgTvvrP388At7gGtWnofygNv3HudC976H+IkZ1oj5r4fnp18YgYp5+6b5yjU99lez
jwOUXgUlPTU6wIaJENlTNymP9b332uBsCgclChr0FoB40vN1v7l1YMsHLv1wH5Le2UfbLGj26bfp
pmqfWHulShDxid7OetHAZdH3isC4xhXo2FyHu+JkP5v8z3vF1w7oot45ReBcNfWuPhjMKYHJrI5K
4q4MgyHdvi13mMj+MO+zJzQi9/HPUgusW6E/EFymP7dsSPjIKdJg2CjGvD+QPDqpiCzsYyO81VwC
m16scEKEVDHxYG2E5AqiBJ09bBPdfbVTRDJQmUPRwQceixI+GbDTKN4iW5FYkMjWZBk9QpviNLZq
CUKa+XiVmV26T8Rrcrm6+e/vxiKaKKYD9AntON1Ugw16ruquXEQ0KuwY/Ami8mn4a5O26nBSjHw8
yZY80XWYhlaqTR4JbLo3tXhUrOsuzjL92JG5cicFP6HVZKSUzVkl99hZNWwGGxb/tosJOKcGUGvk
jvMphpVQ+EUZp4y75CBSuR86nHKMfING0XKwW49wWsUC9eS5lENkCxYVBy/7LbWxPQgcFCxQ6ajz
dgFDSXVHFRtZCZetyzHNG6d90Q4oAWJWrtH57YUbzPKElW5ToiePyqyyD6O7yFbVk+vkxCB2qR1T
UT671Oz6zLptUCbHnE9UhP7ayCLQZVenarpD3PRO5j5nWbkTK5O2dhlyLwdNu0tgTbTxVhZVbB3Y
v7maB5kO7kVKULaQIxOq4DqinUiya7b2NVeRSQEDzziL/lmw1EwT4VA3SEBq2s40GI+HZ8RkpuOU
TDvFmr39JYGkutALlgy5RITVhgLCFGLRxUomxuhbRnWvYbmuE3kOY7KZrcE476oTHF6XUMkbw0cn
wusVc12quvGqPdat2+yoAcwAstl42mzsjcQFZSXueGtaL8VSw4jP52oNZK3OzIwRiRS33rgS6Sbu
nGQgy83l2Diqy1EPr2W5TpNYGXOoFoTvm0e1g4zNqgesun0YRSJOpugEIzSwUBEN0NYhNdKJVMs5
eXxJJuv6+N2yHAZWRM9B283GqVz6K9a+2OfZzc8FBSiekaGPgaEaL2Pnaqzc2CD+4pfwGrf4EGpb
mVaVN1huLrtuXyX4trEwFFVYeXtlTV1ZHHhcSAeh/SaKhAuq73RBUTb7QA6vWw5GkbahLE9I0vRh
oKwaGTqZYZVFxPO+q+IX+H+7hkYKl/rVf6+hPb+1RVX2/1ZDO7/nzxqao/1hOhTJhJ8DTESqMn/V
0BzjD5SMHJXhSrNVDd7xvxfROEzlzYEyrFNe+1cNTf8DJWBk9U2yypqKAdX/Tw3tsxORZ1kaFTn+
QWp4pvnZacLVxmFNKtc6RLb3yx0c30geVg3fvxSxsn8qoVEtrD+U0EzXpi6o2Xgew4/geoiC3ocS
WjiMjW5UCDMsZCp2ujvAHB1nFC4aI0GWlZTY765TjwMGohiCeCXBm4IlZ6GSkR6L74UDrCyvLL+d
OsQQEETI5gVX+gznWLdMnhJXfURh3cLl2bhKcsvb1HozbQaEFVtgLMRuDmGklVxXkXuYOuTeFBwj
tqPS3n/oAX9TK3T+naJtyR9q2ZQMcdvSMAgTF+LDD41hTKGH6nqHJTJxqXZZuKRuthkSC2GlFUc1
lLasRP9lqvl7nhiHem7vcaQqAlbALA1quLAhXspq8V6Y2HbkI+y6DHU9u0ULo9Qp09tJAx2AR79i
rdQWsE2HuDrpe4Yg8wgP/TgyRQZrZOKw3Bs3TpTd5CkVD9XYakJ3X9HVioJI+pzY5nBCY9IlF1wS
jtSxgbwdSNi81VZfccDbUmAUGk4uYoo4OfoeTGwC1f51wWRDqD4cIFw/lcmiUrjA2stFzDRF8Nz3
DMPiLcm7li4Cr30/2tyAuEMpFpfeZX2jPnWfqdG7nemQZrPkKzJsG6SMgIgDzhfuI9+qpiJ1540/
yJKmkEDzafMP9+pTFVneK8fkPlmeSiXZ/tQp1dasjaJfvUMcKyiUNOFjamSsUIg2yxnXaOxEKe8S
0Ecm9OARE6esahFttq1Dp0AIDod+r+Ux0a3hBk4GG611KKdNur7Rk+lUx4jYW437Onc2bCVTh64y
Im4SpwWisbgAIRcJRUmUnJYH7WVU0RvUo+TdSpEwrBMqoY0Dkymt6PfNqJB2QbZxNb2fecxUaLTN
ax6X1yYVHuCsRGIuKhjAha8wNnkepvK+qOh4zgxGeBkxKMm+o4J0H3ZLt2PpO07HRbc3upbfpiF8
fmRILaTHQUobagezc8T5iRdAZOIumqVKmtT1HlQNAZSQGjO47fTO8xbyV/nj3FE3bElANtaXwqPH
/MN9+puxA/sq1tU4+Dj2Z2+jzjSGYXEmD5GBetpgJUfdMrLwlGQd2+tfezN7/d9f+B8OG2K0cl3V
4HG2XOs/3GWtEbPbWuMbDbjEtW3fry62OqZ4GOxyeIEUd2soGUKA7vCaLfTgpOIOO5WOC3PpHtsk
eu+0LZrph3H4B+epv+uzHvgJegv4Cu+zBISudWVZKLl3QAXC61AWcmL+NWayzi9QvMa4wR6RXvsn
DMTffK0pEBeWg5WYbpifUAVeq0PVmxT3APvnfbbcR7VmPHCr9L1rMNiN5mwPD+7xH+6DKj7207Rh
6dSyHLCIxn/OUWmk6d7Eg3tQ4QoECVH0RNolnvLrEBgAdlbUxMwx6wPzKeycRyi7hDwzJRZkht81
zbsqxnUMPKYlHrviBpbGVZMyyIRqtuD+lF+jw7pfsHfwy3RhdYAUIeZmNnrWNjTdDjuyfEleylZ5
KE0SdiOXenHwcyDG3TZ8L7V2KJU5JH8YkD198942kHV3bHxMsrw4YkTY+ZFxVarwC6vvEd4FviPY
xkY8o3e0hmQMKGLZbvurV5+yOiOPOUx3XtiEvhWS9oRNAluTFLTFfzZlTrbJMD5lWERG1HTNd2Dw
V1oIbTtNoNfUxbx1M/DStT/YLAgWMfDk83ptRkwGKvoM88Jtq5udYrugGcDgBka+PBpj9TRo4rVM
regxLV+cnjmnUUYVuKn3iOYp/5jHxYUv+GpD4cuok8Kyczp/aiDfYxatujHMfkJS5M1J2ptRhX9M
8U9GXrr5yXrT5LlkqUFHhIog/ErFBPxhgg2RxxiAjs5w6fURvMYuLcc7cHQI7aDsEYzeA6Hr4sda
fUPpmFUEarbrtCp+3kRIKkIeGbf5yNofngXOBK560FxUA/MiHaBHMhERq8AOnsjaFbBl1CG6xlz2
aUg7LdCRWQ/y3cCAvumHtNzE5ugB0wcOq1i/sEVED7dYgwWRuMCiioFTeo8QuWPBpnGCzljhY1cg
DZFEfsfh5OToCZrxlvezUo9tPH3xqqnZJSNGglXX7/XMbG+q1fydKXCrwnB5xIuVdJVrkaiEyIvx
db1+RRLoOrfKL25DUcee0Smsq8zya01/9YZ8YvHkYJFXOqTvPVAsqbKxXAid60CIFWnFsV8hsQ/a
slPKcmBtqbzYiFtDxl72bmE8dWv1LawGsqud9dIuHc6UefI1pWKNt0PQ2CHy16Fzjd5wHdidgpvA
cJyLMMGHwnngezv87klHDpAYChcueDx9NdL6gEP8Ft2YZGNn0027pMMGHyT0FrlU5nM/5V0wN+OX
srHelwZiZdHWu7Juwfnj9brBOrc4hmn8EBNYA/5C4M/OtF3mpTWa2ZhyCA7XHCK+66wAtSp7ky9V
hpYaiWszWYdtaHhHJSL4qrPjDOktsHgvgOjlB6GZ64Pw9dN+yUV0yqIXQfslTMm8arG7cQHsDJE9
3pHCSHbjiigTivognIzqiPMrLOiGLkEeBf5oaya7KSU9ZhgFwu5I0PtRpl+1paUeazE5Gwl+TXnc
b10TdXrcdl8XC8YwUjnoh+VfU6u5StL6SE1UR6YD+cM0iQ/F0BzQeEayHyICSlmxSWdYcKRQnWog
yJ0zut2hgT5L766GQF+8Bw/vHgoY41cMcb2g1tqngscVoVLjIZ4c5Th2OLF2+vqDMhHFOrxhHcve
Yx36bDXWLfifbIvyisIwRGZcZXZpZkjmmR7pyIlOgWstGzjsT2U2X6XaSAawUg2/yuunWUc3Z/XQ
afbmykDrRds7hd5ShmQujbPChi7oIMaH7GpEctMtkUWZFvLo4+rcVUl9hVnM3TLifawoP4pqfiBo
BZNGGhowKtHTDH1eC8dvo16SZ+b+F62qXlmgZpAtOOojEapFtFJZdbErB+WrETIyryVDrBmVB6xw
gzxNHlJM4lB7nb50yjggFKDEAOX067UlsWxrPNW9lh6WDKRZ48/fcO4p4Gvj6STgKsqU3mRpyhBd
7JE7/NYaVed3CYqSdoGOaBXWCN/lxg+PvGY8/AZfPx0poCm+N3f7zgpv86b5WrrW8WE3oa1bLwbs
J6W8UWfqDWm/qZ34OSvGt8YhvzyqIZTc+rabrwa7+dY3w6PX6d8z80RS7oT5R4JkWJWCPIb427dl
CllzQrzI2gx9SNDd760M66m5RzS+dFo/HbEiXbA5quPiqc1HB2C79yNzKZpb2fw196CjFtgx2kaB
7mwFii1nqC8VV7/rW6h1yxjr2wh7GD+bkejWzWyn2h1aHfn1WIaPkwItl8zM7dhRmaj1/Bsgcu67
+VyrU3FdtICKFbumXjhNL9SFKaelavZQK/DoUFUWGjrNgxnZyo7EjJ6l8UGZKVgg5RaybqRWs0Bw
1W2kXcyez1enJ3fqOlYf45cmRvvO5GGuK1LdjYnKIp47Sl/fZUafbko0WdIJeezeRRO9w7C8W50n
h/XNkQIpgpFzwhi5dsgHYMqFHMVwdPs432oebmJenP4Ik8e2A5wyLQyaMQWCCDbxCmMdj9R+NuO9
FqePDjivOW1tise9zaAQ9pRZvAVFY4AVY4MqgmM623EwyOO6ZPSn6an2FgurF1QXPcw0Bg1zCpRm
skXZoyicYB+6/FSS7zzlgOLSKd1YHnr2nfcwa8zVAM+eurrdmzPSAD3KI/4D+qXR0e6KPSLbztaI
l2oT15B463HYqYV6raJKFRBHwsYfOt9ajdfaM78h2KTXgFddqm95MlK7sEGmG9EvaIljHv0qTJSd
sK/Ax3Aen/q6QJshp4paW9NJD7sXVfF+hUWCagVQ1yVUnjNbgFiw5GKtD0W3mrPDoJqvY7s8Fgwv
/pK7d6mDen7v5AdvBC06sYzMMKbwnPc0FbAXFxc+RM1fJg+/D4cU2VRCajTi1zBCl/kqL8EWqBkq
9qnh7bWakmAf6wf53mlJok3C9Nat3naZ8cYwPEKDSRMOMVAI8aUhZTu9IFuCUKuCwsWYKqQOHBO/
zWF9UoZ8h0lIfCg9lJ/wdCNRx5gLXNIakbp28mwS7iUv1RpTx1UtyoUUlVSzO62MceQi1JYb7F7N
rfc+iy9bUW719Sh/jmsklRtUlkHfP0EEdWbKhFo6fetJjzN1vuqRZr0q7UOaqF+KacU3wwEIooMK
CSaTIR7vgeJbVil7jTl3gnWxt0d33gIKS33F097iVG1Pw/Kj7O37aVJS+P2lflTq+bV3qLXE4WlE
WtkrEWSvLOVpwd3siJL/Fvu4EehFkW01EscbpoF8MzhUMdC77Uvk+SnpK6xcO5O6CmoiqgI8ggUg
QBuxsVar982qGJHUtx4IV1d4SQbl4mwpUD8R2NOZfKdKTvjIzx1O8xSPJ9m6bCKRoChS3J/UYURj
wgmx5oQwtpQQr20BhjQE6MNuiL97QL6L8CpE2Gk9pUWSBnB/NXEtQUL0INAG0CMNuF9k9q4iF+mJ
PO9vJQooa8pnTFKTXSlwskmoM3NMYAdiJ25wOdD2g6Hf1Bbw2dLYlIhiE1TqN6lOBjUrnujiTLuk
nSEWIxqOTCwIs5EyO8KPG1wwsc0Zd00HuDhS4IO0yf2EIaXPnPNmIXnvxCjrsvZYlwg7vfmGMGkO
PCdGp6N7KrvsK0Z/V8VQvbXTfJXo5kZz9R/uYH83YeWx/BwBaQ9F9abn0b2OEKqmw+WoHAc1U9hL
RBk342Azrw9PSCG8EUNdjY0IU0zS0erK1EcyzFVrPFoRllFQ0cN8j2/BkO//cXcmy3EjWbp+l96j
DI4Zi95EIGZGcBApUtrAKEoCHPPkmJ6+PyAzS3lV1fda2911LmAIMsWYAPdz/vMP9g5z2a/0fcTm
6kQiDqYqdr3LZKF0RJ4jh+J2NQrr1GsMdypMB5axxcrRcowx3NkQaZ1lorQK2VO+aDwCLhHJYKTL
lTJYjRDWQzFk2pkYvBt1dwgLgEt2Vixj2WAfAGkgj+gpChOZN86mbsrnJO0+2o5aZf1217P1WsH+
mWDxCbfshbIWH1b9+UpBWs88i5GDqJ18FzPuaBv/2TEaTDny+ZtR5gLxZ3ySjU4sO+jP0BefQy88
FAugoSfpz4TpBA3T0SJQAxGxfQdZ+MU3lTxgz8Lr1e2jHNndCj3HqEpFZ28C34m6hfbUd2rLTXBK
coo4vJq7bU3ptrUWa369sHdoib9bDFVWDLNLPG/Tl8y5YSd7paBhkzAfGvVG10Z5hOMG4pirw5Q3
4Rcm6+ZucGhPQj6epkt+Yk3NemlrP0aiDyDE8QY6g5BxaFA4sxBgYFFinl3ay8Zl/jlOhBTUzk/8
Moz7Bfpbm0TcNraVUxFal3dHcumwnl1a7rnnbwuJM3fed6fKyKF7LE9H0NELpsmYsZOsukB4K8yl
5f5zrWdf63mmrkXDiHAy+WjD9KeFsaTbZSdn5P0lzQ0fEXM7RJiCG7oe72SnPyE0AmMb+J/c6V5b
eDl+ye7qxJjWkeqi7zA61iopttWIBF8V1bbvxBwIx48DhxCZDjLiMFHCwRZ997rwk90Ux2SCTU2O
3xE/sffcmRjn98ZpcVS7M+RdpgityNGf9x65ebFjDEcXPLWD+0IHtVwx44zXVb3gmMQe7vIYNj3o
QdPl1c62SQRoJoLSiQ4HRgCO9oi73iaFnp1Gm3tcLbDiUMYE9A3jY+c230MHRKAYpkslIur1HqDC
SdpXxlcHd+LjtvXys1AzOYc1wRxJOlwayyA1rGPXZmq6K02KJjD3AtNJGHWpxotySEuDTclIVglu
7vXrId7gKnGR2Dph8rXji9j1c/HZ0NnKMIrD0KiEz4gNUKrPC+NkeJpJAcBFF9N4OzVvmuk96jbA
iayppvGgftJIDIejDirR8am4yULFdeQXqeSjFoL1rlddOmKzLvR+E45UJ8NI1pPQf84z9UPMkG4B
QtKGi4eACAyZQByZP8A7CXGhTqyWy4Lf0bXVXFAnjxjM5QvAhIyWekFi3Nx+bBrrI6vAhny8BgGS
fkgNL3/rU9zjD02gyn79SCW0S/xetgtQOUXco3axsEb4a2X6Tm0L02ru4yVEFRxXw7DJaVERcYHv
hi79lI/jLYEISkgQvRzugd4GrapBsMOMPiYX16xKjwVgw4aRprGbueA3Y8f3uoLbBWAcyDbeJOT5
6CkIj+bkxRIuahzzOadeIDnBGAGGy4rAT2ZxHaAT0QkRxt4Kr/xzOSVfIwsURmh3vQCUaBKm9Ln1
FHp4lAHfsx3HEBAGEWMdTYhH0nt4MkhM/62iO5LJGreEmcXhzE0LuYT2q1AlLMCkTPfZQKcw+yMC
v+nUaPZbxOiBrqDa1UUITyn9NkRpf0pVTR6wN//M9ZduuYDtGGBN81N8MkNCrkLa44InScHNRIPn
e+UechN0Tk+AlWZbYuaugCy48MAv0DGml3Umk2nJT+AVvubBe5YZRNvZfiSp3UAKtGuzvNu5laLc
UWSHLtfYbBUYoZKUSRjCxK3bGDtd1Y9ta9EJlOlPfWalVc3VZKkkLSM3gnCCd6OEcTEMojQA7HW8
GwxD+tsRbkyut+BqWnWa0n4x8OCr88v2IwzD64LihuldV09PcR+96jk39egYWpD5cJB60lWJIWCB
772TE9pxMHE/8w7bH3VFxjY5VhdbVAVdiSmOiQVA6hOoo7GmbLHfJyUMKHOTR1AIG78Kd4N8Sp3x
van7M1tsEFoTbMHozh/KJcM4ygl3oUocaXOIKQ0PRqfdR/4xJ96hrI8Qyom0gEltYX5eEenFpOBV
Wt2j3g7HEkRKGAmeU57smLrVqDBgSmzYnDuy3El+04PB+dKIjEFHNr04s3sUBIH1nvaByTSEbkGa
h0EFV5snR1AWykQCRWHM1dDfVEbyWmVxupXT+NW1B7iBfXrqye1Kc0FfU2Dy4md9vOkJVIaSebQ7
47luCpxy4F7W2c2c5KMqdbnLcnk3+7CSwqw5+o1OcmrpfBMqe+simkXpZTu/15OFrnJKXb0IQn3u
2YvsN0EA0n5o65vmk1oBZJtcUBb5gaaz13UKs3s/LS84+PRnp3uUFnjmRqrjhJ3QDo/MH+Fs1Hjg
YRm+A2eON6FZkiWwHCK9hsjw63HjA2tiWXXW2tK7NLVoDqYWPWG3Op9Fjs0FDs7eth+16dLCI2Qt
qQMsogFEZ+gfZWxC/8A9TT+vj/04vMflGXNi5eWgi2ZxFzKQnQevYFbn7nTAgk0sjWhXDPrBIQmb
aBJo3V2a4jrLjinOKNmM83q2HtJUY2LK3k30CDEI6yFUiP/rlnyZLk7NP362/mKO5R2Y/7iLEnDC
BqVQEpmfImXKOxz56qGGLqulmOWgB1e4NTGfBDKlNW5Piu3Ivug+T1Sya2/CItGR7f51sHHExbpQ
jbu4rIuLZjX/u/W4hmU7ANn/PZfgHip0WfydSvDnP/lLjiucf1gOLuOm4zk2Axjmyn/JcQ0L33Lb
dlxdOCuX4BeVwPmH4fA7xq2G4dqmz2v4i0sgFj2uxfjfcywX73L/f8IlEP462P7bqAY2gslLsA0Y
EKZN0/DbhCht1ZwCqMiHIvy6qgZX1amTEeveDtNxyqI9OPLn2KzD8+x7jGwagk2gr0d63G49aYF4
/BuuzpIbQNUtAsbqD6v+cz1QwV26uswOiWvHjCUWUcbYVS7Z19o1ixSX/nIo3cWmLE+MoCsJCuqb
mhVMlLsuNsmOyBzn4Iw0CzmC2H2bQjav2hxkwuwvRBB+JJkWPtQq6+Cb+58RZbH/kIjihO6D4+Mx
MEwPqq7lY+oBR3fWTYwedjVtfrVV2pzwcPomnfhMOpt2iSx0gbU2FPs/DDbmRU9BD10gy+RsJYLR
NH2uBrwvWPbuzb6oDnZmk0SnpxcNd+xt37bfwzH80GMTfmjmTbsSqH8jcwe7So/ankhPB+o9aWZi
sKkoOeAfC301ex/yqLnU5DAHjcXaG/FutOS8CgDNpUVbXQ/Wh+uZKIrnMe1SvjKMwgoQuGOHJKev
o+iSzm0XzIoAwKLH0m7At2Z9D77jOCyp+GykXgSjY3lzjNjxBodztOuHTu6iMnsezIQoUJ0sj8lQ
JLRjnmk0qXsmbQOUUjfupdUE7Dj7dNE+4rxmbPTIYKduYxhfvc6GKdhKAhiC9NqIaGTnnKLQaw8F
KkOEAh3USFs5WGwObnMJZyArPA2xYY2IAswjrJLcXpwomf/20f/2Tfz6dkqZQrBt1E+T0FW9Qh+E
dgjf3UW91Swd6HoYR6vZeeT5AMEvZf6A24KTNAe1QCHAW+15Pft1GBe0xMiwvbImOjie/g/l8vqG
fnsI0E0DPIcWaYkQrmNMK+CRLAS0P05xW3sYMgyGpTC+WIsAZl5EMevZr4erGnR2G7Lrl3nH8p2v
atD17NdhvRjWh/M01oGwW3bv5bZciXPuXOAos/rTrD9cr44hsd/MXJo7isw/P9P181sPv35mxgDy
hIuvZMaV1pjNE7rvVe29Jmasv8nmIQy8aqAvW4iNK6XxF69xvc9z2TDbbNNYMqaI5W71lWnQvPHl
/9Nn5o/HWbp3pu7Rwqd13nmLx1C8Rho02TsyFQUyUVqB1DwqsRTYyPRIHoB6BWtxebgeDHxQcRqv
tE1uf0kE8UsiPFQ9jPmo6swAX2b6UsODlLCKY72m4bQmGulQjN0FpP/VK8edKg1Y8FJpZ1wVnidv
zvcDAnysYZcXZS1xXtlZX2629QckExAjshzMf56tDxn5iwO10UG4izZ5+QfgrcaByeWVDSLI4Jye
CJ0ngy0XgOs6kWTaUsgwJZqpE7TpjG2C3NPevQGn4DytxfHZml/4ZFMB0YUSKVy4uv3C35244fdh
bL9VhAFegEOfvcQkkGd5zfXybce5Pm4oinPonCxj6y96meT1m6uD7E1D7YibGJJnYkFn7miCyNL5
sfWpLEq8i3eqb2/JPH7rGkpMUxswyIWqEsFPX3a6rWGE36UvstNcV7hE511ghM2nzNMlnBv1Wbfq
I+FvJr4i/juEDZtU4/zR3yu/yc4ScHsgcWdf1PwftezgjGLgpwYgkXbKrpXnFgdvHL+MA5jBmH6J
rNI/mfQWQZsvMbfVHGTGcimMuNw3BCELpX+B+0L0gGC+Oyp1kwbusiX8rrNRYPone9miCITm2kUV
DrqTg4+RQX4FNB3cwnKWiF7eWQWRAy5XU5RfFQIx3ajIC7ZROaWWPE0gi6IeP3kxgM5gA8/ouetv
hkQhcVfsb7Y3Hmt7uMwLsFnBwGAIFrcXP50+M7RFZZHglu/FxffUtExshtWHRvLxea4E8D/Jbhuc
Gplj9XiFatCD/f5Fgn8fqgSMJfGwOpyw+2PWsBjET8PW0RDymIl5cVublKrUQ5NgbiJoYzgS47Fu
L9MRuwJGMKzuPJGJpjU+sz/GoFuGFPWhVSl0hzbsdrZURhAN92WUGDvbqrstjvnbsWHS4o0zGiab
5lSZiuDjhBwP4EM6DIugRNNU5tbL0x+TmImT96dnlU33WeMMzwA3dNymtu9AQnYjhLe9vjgMO9Cx
fWGoo5EwJiXsU2Mqnz10M5glX/x4MYpUu41TzD+OvsdT5ty8TEMrERIZV4T5y1h14y51E7EXpfW1
TCoajFk7F+ZMVLjTRQ9TVl3MztMB5qKtpjXaTTmoFaPBa7cq75FuLRO0IWmgW1mQ26IciaOnxNWr
7CrIBeMNQZ30LXPo62bB65ImYwYjHoyt55mvmHLH6lL6QLMziH0Z94Guy+9pBNo85CECK1e7qt7Y
igkFTs9+fuxGbqC+iL+0eV8FIDlu0Fc1rSYAE+usvzPISLjyYr67FsBXbwhtJ0wUivN3UZgPbh4+
kkByTTM+U0cvv3Z++wWjDdAb/0oQ1tlyuW9To0YjmUS3AZOqo5G5SA64VZlzdEEcxy68FXXX5sJ+
md1Q209liCN+pJ2conpZMtCVrZ1Vg9TGsTSFUiPZG0lSBwNj5BKR9Gdi2z8yI2E70aEpYwSj3Wbi
APIyARFzuCcF/Ww86BkG4uMWXFo9+LOh7XokrlQGw0e0CB7TLEyOc2YTsXCKHfG6cD6DSrO+jA70
etcntGV86SQjzFGzfqaNaz8WzXMzxXeVH42kxXYpQdzOFFCXGueCDEnHSsJjazJ2DO0031VMhpBk
Pxip/4kX+iBlpLatNtTXhDwOOeEykTs/ksl8m6vI2Dq1fmfqobez9L7ZRmZFJJ91U4LasncYUHY5
HJIm17VrHg4gbJm86Gb9c2EJkByowxXPkNAlAv6lCSdwzo161zTut9EO7xPNRzus11cZzrRjfexs
x1TcdWqkt8ZzRRXpo+GmT42OoKbtu2cLcUgbk6Ehm0tMTF7joqCO7HLEJb4nmUy0M5eKhPOB6h6b
1gWZ9Gqxq6uGCmxsX7GKVUF1L0syGhyHyI7JmsTRabODmSrt6tnmu21/pbEPL01YY5CzzPd17vqu
ZoaZp+nD4FLK6FbUbQWVd9F+61Wa7d1ZewdG2seqeIsj8gnVTNpcFsMTdv3X2FvkVbKlf7DCoIqR
1alKv2iwAQIoXu4O+5Dvxex3Jz6IbKsl9xVDKL+C5IvjzIZ819hN7Csw5RYDBLYjTbobDbU6kOw4
4b4V+ed+lOQZVx5GN6VxmcSwY3lSN/bSiIjJB9QIipQxqQUG+LAqppmITRJ1cl2WR1dCEsj0fpcC
xUBPoUAbFkM0u1+80ZbH61mUcrY+HBaN3KRRki3ty3qgNq3+OFsfsiUWABvF59GqKL/zguyhHI2j
jkN38JtNwG8PSzXap2g8wxnOoJshv6/n6ZNpNjrDTXApmNTy4irXC6pa1n/YAld9tGAsIAWoihAe
oVgfi+zFLHXoQX477ZhFUdwIXAbBFD6ixZdNLod5MRhbD8kIzLLxKIPIwA6DvEZv41qwUw04EZt8
kX8UJrLibDkIG18KYOm7dchTTP17GmkT8vecsXff/zn7ESDqrtEfc2auZllPZ/T605keY8IlyO4C
20RMpi12OJ5nfJ+yGUPf1RcHWx/71OtM0dFv/zp0S1Vu4E+/tHXXdUK1HqrFHSWvCm/rQ+bfRDVC
K3OppzvLnnTonDz2s3DaYzhwD3G0okCko8G+lNN1EpksVfn6UCw6+HC/jkmHtJP61liKfNauGNNx
CkNiChfNym1qkVNKS3yyzfJzSJog6alkn/ajjlqsr6+zlVvw70Km2t6DhinISZZCY1Yuv6vYTA/1
ULqXqcVGwaswDg67ZLx5yyGMux9z5mR7onunszbg5SAa+qM5Vv4QZD2qpDjUv0qyUw3hfMhoApqd
0LbkksmUvVwisSSJdhpy51700zFkRrwrYuddlZZ9V/fhOYtlRJ5NRWuaw1oBeoKB5gztvm2Md+bc
G3doy6c7tobqk0bMVq41r6JLomfH09xNx1QroBuHk2UX9ksfOiQMQ2DBbu7nRJrftRMdkH9Woc5b
+kUdV4SdtUxWsRlr7mMVNfeDY1N/6qU6NIm9AHwe6ypLpoMUi7uyxBtEOjZCAS0er4Y/PY5Ze8WD
88YX4R/LzE4eLPHDbJv0ZtWnpJhN1GuVE5hF0sBDynCQnp18n7duuW/9Cc4bs9r7ZCbXRThkvxAf
G7TlOD7mirBpY6yv+MbT/3PBYF6gdduqNuqtYkCHX0t+0aK8OY2MHMPCam7+JNubKscWF9Oe/XyU
ybV1YoKIB5JfJ0ADPwoP7rar5+7awR48jpP10EqvvJikheEfwwwtb3npthltLZ8lOPJLxuEMGqpW
ny/Iw05tjzRictGl25lh4MrXfq+JnNonRloeNaatWh8zRqpjGUySzCFfTA+D777BQH6I1ShO00xk
1GDbj8kYx3svBaP2o69aMZkP3VT3DFuqbeEW2tVGOnbwlfVddnN2KBGcbCZ6rEdTH9kPmY3BpJkP
lA+3XhTZpbB76jlvW+j4oE0uiRyDOTCeTVmpEu6orTJFfZ9vI8eV952Enj4pi0xe7aIr5HzWmH90
Ju5Vkw/TIfaS5MakOtoWjPkf0xpyF6FOoCn5jq55unOxJNepKHZ90SGOaIQ4NdkbWSa0JyXfK2nG
ZJYpi1ywITSCuCX8ouMdEVLdulxcVX+IIcDDeeHVINfAL32GvjVPqFFTbOwngGEMA9BhADocGZa8
lg6N7Jx2d86m0tIQGpP+VIPSHPmzxa7GBIddvuDKbFw8KshG4nvbiXRMCUVvsaEJwzsvHE08C6yz
K9rHVB+xK8Dp+m49o0VZxn2JHjhOUxwyOmocU5KKvieCxjvBXS/nqxZDVp6ypz5JooAokeTSYwMU
aGUSIWRD8ltO/d4qpbr6SU3ujeMOeBsszKJ+p9cwC5A1nUm0cj6lqEyeRDRuXuvUPqCR+Mi8TD+k
S4+jRWSR+fekb0OREP1LPIb6k158UehDH8oy3td9rt96B5NUVtd0WzTfhL7MNIkR2Rew3UlBy2dM
HAlMM1AlBSNeRwRVRfm9V8XpLWu/DYQDEu9tNqcY3sozMQlnjWjpU93wJ7Kk/D6IO1i9zhYdigsJ
sIOpFjXlTbfsQ4K3BcFldXfBTendzYR5RxwfuVAKa7sEcQiUVrBtsA51tEvtu6rcaa8sRpt64XxO
m7I/2lbySXV+cxOxXZ6UJZ7Xhbad26cIFRfDHHu4iSSnvZ/Sw0pU6Ypmq5f5dEbpw4UAZznoPPFg
ySG6KtvYQxPMH2JTv7EbfWlD0ZwLb3wke1JcZckV2IVqoyobX0tmvTscoxkUwU+DKTVWe+gdLyw0
2UlMxokW+KPCj+Q6Rf4I3wY+ZUg+2uE0+0W9S1xmuOVgnA0vVvvMWyhtugf7iDWSK+YttWh2m767
ytYQ9zL1xSFJexMJtwtlPUeSqjlwmPx4aCAyNffjjPf+gqaOx0wl7gepNgfyPHbcUy2BUcheh1Iu
13BJbtE3a9AJY6/7Y1TG4jyKb5QYwzEtpvKIfcwmT2IIdw65woVq630BvXrU5Hgo6vLoZ+6PhLL9
xaK6VzVdZKxpzlXYyH3zGu/36R2fM4jRDreS00/j1mqhSHaVEb6kV3Qop4T8qluflvYj5TV64SZN
dnJYJI86Joye4f9sZ+ZihdN1lLoxUcYOGphIY9IelhTYShTPtQk3a54gYsRk1Nmj4e27nHicUcp2
2xoUsDOS42BlI9VDY+6Jar6tpZjeucTY2SR+EKH3ucNuNYibUhDDYL7UrNMMpjCpKBHejVU0bGoS
zwK2srs+ktGdDdknxZPmHFKsdx24tQ2ZN3Bm+zpjxgjoo2GoOOeHSGUfYzPhOTL1sPaNz5kD5cjU
rIufKKxcM6MmG6jZuG5WMUNPwmelqzGIh3drIO5qyGrWp4kBup7K/L6fq0BEvnX188UTA/pkn2OR
owuIVa6/yBiaq2hvVV+ShOhgHmR7/fQpMl3UH0w3gaIgDvouNiFtiP+hzOJbZlN7u9ZMmhbtay1x
aIJJvFVV/rPRE2ihnj+82w3+Q2mVI5fC4kI6YYejU/g8T6kJrImhbYrB+hUxI4CDr98pSZCk7mrx
aab82Urp07Ua+DoYP/tZH7EexGeAjrFFu2/8JPwD2MQwT8Nc7PRJIxk5heIZQ63ZmR1Ah2IGuGP4
DqlWkWbQYHODMWrxApUYV2wzvHes9y5J1KulyC0v56yBNkp6ZZphqMMqedO6GCSqsO1L0eKUgtDi
sW70aavZBUQYYYXQbhtc8aoG+LMVTwUbXVTn/l3Ux69T5uOoVtsSW14ObljWl5zBZdtbxAKxz+gw
uGDXqzEr8eWAdFaqTLuLbHgVKMWaYy6GY4UPIgRnLlizMYKUiLvCqUja8VvtkBbVm157GEwOuNS7
vPoR9dpWOUzHe2CzI7Gc7zlz4xciPgLZeyyytj8+afVwmCst+pSEBaJJRJV5wfxDJDA/5tYrDzba
fel3KhhyYq0yWttdrkc2UkamtHHYkIHXomLD+Mk8Dn7RX+IG1jTbvBaEHZQ6uTxLC1K7wTyPjbSk
mPfMCVJd0oOu2+LZlBFcnhFTBY9hDe1Drc4yeSqdwt8hWbS2Xt8ax1hSoa6J3RHGCo19adIm3HR1
lp26NHsUGlJ1PAa0wPU7OxgiEot6BZ+MaVu99TCOPMGr28ZRnF0BJg7wKrUjetX2Yg5Ft7danKH6
eEwYBbnihLHzh2FTFIne6w4kUYU3hzikbVaL6EhVtDeHiE9kbiU+jtC1iO6pTnbp0a+VTUNI+dwH
7qCZWHJrxWH9oMk03a6J8xqyH8cM9YvL+FTQnvXsRHMh91ZSe8eO0KBQus0jrB6SMCqW28EG6vqq
WX69LbzyGXLVfLQjU8MKm+zRyeiuZT586SFCsspGQBejBaKYE7O0p1YGIG3TN6se5wMcOEz/8tw/
1FP+rctTjHrQRUHF1TPwyILJCcNpQqeibQi8Glhjk1yI/dwLrWLiPDKxZCZf6SdbZ+iETxJ7cnSB
dJVdiTfY+YyRb53e7U3e2YEJMo2hHT2FYJvXgtG/HN5kIYc7L+0wSQnNGpZI5xB+49OkldoTBkju
ZT14DTaxvtZgiGRa+b2NhGNvDTi8exElZJ17Dbou170aJBhdeduektq9lThfbFv5p3B51LnJl5Hr
4UJT3wPgsxYMpvOau1pxq5Ve3hLTeKowvr2soqqJnnXnpuOuMqbhqVgOo9/uskI9+T2dagHD+76G
0u766mLZJKHSPBh38HQhvtRoN9MsqS+zFMmp9KH/FJl4MGJt/KTPMdf6NCeBHGfCUC1BPBlf3DZu
K/ekKQw9pG7tK5uBZT838iA9aleftWuL5i45p/l8P7bcv2U5frP6Wh4NvtRbEdVb/Hzl1Y8UBlOx
wFAyUR/DaFuL0CHw2ZI/9dCl4ky/aVEpbvS8p1l3aeocAmD7meI8O1ml3RJG5mX7pnIRw7YKn5Ow
vgyRnMC3rfTiFJSNNsBtNvnq6iGC0Uw2A1rTDYyooEjt5lTlLMJ5ppGAjBdSAuL04HVcRGaPTR+J
qsQn1VcX6FDaA4yqynwebONCZhPuKgmmWZEHT9uoO4YntZ/eo2S9n92oPxMHe2hTf9hYPhSYHEJV
I6FQDRZM9oQYmFZM1oYBpr9BPALIDKkWDmQid6IsTJKfyp71w+e+7p2fMml+QFOqD8jOv8WTi71l
n9/KLquB3ZGL1GGtdnYz35B2xNvZNwdI44tmgvnwYRrHDqIqW31C27QfcmhmCnPgvdSqg1e7IoiN
SH3O7eZOaY55Ml3mzfPkVocph5+rZwM8oax70j0Ff7HseK0jZXrlqecq9L07ANznSLCXZGHBrFdi
e+Yo9+SiLGnr6uRMNqQcZ+DiUHRvk60OuQ22K+aanGcj1+gevcduBJ4abBSrmqZhfUZm7aZQIEqw
+X6Y0VheitrdReRQHiUxzEjKok2r2tfCKb/oU4mb0TS8K0Vl643Jbn0fyqvtgzm7r0NccAHLKDsO
Qr3EHlqdGIIvY7f7OfzsIATc91o9swQ6AMT+og5h8HQuO+u5QnRk6eObZbPvDI2VYyii/jAU/mVt
8pv9xToLjEL1HNdFsQfNBezNFyypWqaxqi1hhQLClLEFyZ5AF4ZPBBuihGMlIPZ6tWkWUHS3mbtw
ENbHSdtuGVpFJ8BD/Tz5AyCr04WBGGLK98V3JOmwhZUWKeGeHj1GCuJ9FycyWOf2q4k1NRQagCaG
qo5Ddqfn75AJFbCsBpXpPmmgKkSL7eRqva9nvrsJI+L/WkcM58jAk682Q7FJEqIn10OcJbew6zAq
Bao5txMu/tbIxZ0zxbqEKTI/SppHbpYGYlX92Z4Hg55FkjlML1NekkxEW4b+eaATccuaKqrqMnGH
uHE6nTLsTAChZ7QSBn757prFMLPzGjMeaeCgLyIhtCtKiBRHTPOnO4iMyWCkBQkJ11ycfZfD6sGc
LSDfr59pppHssbp7+W0OHZpUSenCKB1DIlmXd76elYuB+K+H65lbTUnQmEySaA+pgpt0OK9n3j/P
1ofx8oGVhvE8d/UtrjGHyit4zSzs2PjaqBuG5eAXGGxlpoaIf7FIXQ82u9dpxmQPT57+PKM8h7C5
nFYZk8/1sD6cDYrRJCl9iNDjXY+A4UICvU4dwIexvLZ5wTTB8xcaRrqSFFJW58WcJqqYVlDwJmZD
3+fFh7bS38RkEiW8gKarIXW64qXUINgSYVKtcATfr+kVuUF60XqWLmc4Utv7ltDv9UcMEsdT7H7u
lrdDbOOfh67q42DooYn1izXQypSJHA8X56kAfasw0MKBpvcAzQonIvvvnxyx9aw3yztlQGnrF56Y
afeSvmpBhBkOip1vJulR6x1gRJBMOVoPlofqcmU9/W/NWVi8WCA6/fe8ruu7LH78ndb157/4k9bl
OP/wTce2HNOwHc+0/V+0LsxjcBHBzV9geQDebMLdWgyG4v/8D8v9B0uia3guBqSeaeiYx/xF6zKX
aAbX1iGD+bpFr/U/onX95hFjeQAJps4fWnxbHPxb/k+xNZWSrnWjRtQieOamqphAkWPLGrcxPsSZ
8NNn7RQFC7h4GqL/h+2D+BelNykR8Nq8xaVGF7b47cnLgloK3tqMC8MIl3c7d5dsuOXl3ukOutwg
oPecH2L4/31a/Hf+LjBXVmj3jeRpmzdVb+P8XmmHnSLTkeDRFhO/PROzv10S/8Y05l/MFX57o7/l
S6SO34RezzN2pFTPjwJxa0tA52aSQZd8/r8/FwZE//J0nsBcyHUNg3RTIYzfPtc206qE0UJzRJsS
nmPC4yCtgt6hCjIJVgAISuOdWdK7OH7UBZOZJuABA8Qf14a3YaQUbAUJguAke65cookn1t2hJvdh
bnIbgZKJZXSrY1Lp6q+4sIlNmQh9P7GbqMT6jv4Izgjojzm4xbHAPYWVPu/oU/mE0zok9HO4D7Xa
CIgrvloOWkY5t0gdxxZnxNrb9/wX4BYUd+jmrdJ4gjbFdr9QUXAF2jUz65vp5OyfMsYvrwlA219T
v0XOL8cX06tgrk/up9HNwk9XJdERG5U8DsOsk+enR4RRM5tnYoZn3Hs7jVx55ns8Qespi+nF1p3t
UChqh8xm18LTn7X86g7l1rDtcxGr02B0H2bp34wQJQFpgz/sXF1lVX81jf5lIA6jbdurZg+vE2Dx
1iXXbjMnqN9bJ0QD3mzVoCEha8cI3jxeBc43Zp6I6yfI5nMPQu2p4WVs0TpXVfNVj5izxIv/IfHO
04SMLyd4nOk2QbBmeazTD1EYP8CDKGZNvgnmuohj+FNGBKbgQTsWxfxYivJQDdlE5tQQQkaKj1o9
vRXa2SmZdXcdcxTKUwjOQIaS5LSqlITdl19dbBITme5cNf1I5/ElxvbUjsD7m/FlGhZ1dYhtZ4GN
TOrOP5DBv0TVdyz43kH7AKa9xfwvQeW00DPSJN+5Q/U1RAWquc7eKMiNNZ3+Be32D33A3rvr0Jzz
d3JzfNEn+34qH5zaz4O0RZ0EqYVxHwL9/+LpvJYjVbYt+kVEYBL3WkBRXirZbr0Q0pYa7xLP19+B
TsR92B3btbpMkplrrTnHBN/jWAl9WbYrCDv+Win8L3UdCL27rGlUYRyBJTQoDZ0xa865GMCbZcTD
J9voSOHVf3RC591xdlBXlrX4UWxHD7U+9USpQtNRHiN90vAjpP86rNIQV7ccW6W/5Ci9vdLAFaIX
5AIYYgbe0327tQN4M2EINMAwL7dxgbIaP2pBWEwRs+bIoGbkyKVdqxuvdXghOBqxH+Mc8dQxDjJG
51eujIfWakFst7xmu4PHqUki61kmhaZd6swF00xyOrd3ZpIFvbG+AL6ua2I/tayfNgftkTChqxfV
TyNmqUneSpYMv2Fsw98v2nXYdNroE4PPIz8r9uqePf5/UXkyRD6h8qf3vpZM17jR74tNy3RbvpXO
qCBq6/+0zBrxxxb3GCfqboy7ddcL54l2DN37gncXKRvcYsXeYphgBGwrP27rZl6ql7ycbgtSEYgk
/QcuvRg5BY3EusEnZ4NpVVxojKOOsGe2GTmZw0+hkPK9gF0aB+R003qGGYLABOHLrmEyNObyMa1o
6FDKoLrpX5VKmrts4OP7XXmYcXz2XWaWcfOh67yPIm3LMMsishCiODC3J67GaOChGW2TPb2QBJEf
z2wr9OwwmqgRdNDFMTcpp6cjtOYxhDJF/Sm1/lmfsluuQ7EUPKna9ovBoJoEW/Z4AUvYtabX0eYz
7kz5YSOspzs13DfNGF092BuU8Yj9tzDit2izuZB3imgMn5kXt7OALE0nDhkWvJjyuC0nrNqjv+hs
ZnGf+rRZXgvjTba6gMwCEtMsrTvDjX1m8UAmAEKWennrG9i4sHAwREYrjSa2/N/vE4I3bUrwj2XP
rALvDdN+Iioj3hTiNhWhMpA48dN3bFT4AQGuOmz+M70NPXpyGj4KRH2vYtV/ZIHLxXDdw2pYT4mx
hBYvDJ0SF1C3xomR3iUATboAr4qey71Ml5SES8AE26JY+71p14ABptd2XF6lC9tYiR4gDDQeOTi0
6rP5lYztfWynz8PaBmyqLMZJ/Og1r3OYtj1Glh8yNV9brKtxQ2q8NH7qbHnVTVYje9lRnY37JOgS
quW9dNt/7opqCq9ZrG/PseAbXWc+LqLh9mLEw4RhfvHMdmuE2UsoFMb8a3cdVD4KcoZp02aXLuFj
nbfNncieXWNjY7R7SmrzlwAyWXRNOX88ucxXWSicmm4sEUHrP6mtsHfirin6h3EImfu+LSSkjeyf
istbi5lG0rxdjh3BittHsrQcMboY4YHzNJU5BpR8XH/foKZgc2+H5PS74M2m/2i77FS5dB7cNcAI
H3u0/YGW1mZIvxxhFI9eqSeBzPjC3Wihw96Vd1t0V472j8SI/8icfndqi9Cy1/yycIwPdgcSIWXu
S7CG3+tGMMjia9WgjWTbrmZGBLdOGmMrTSKcK9YeI/yUwkhD7TUR6OpMcjnUDQV430QZyLjuni0V
/CZXaoEjLTAK5kU2eDu1RC5U8+VdVjwU+jw90uu5DVF3bSu4LltcULGdfElfXI0Mza9S07Wpk2fO
6DNfIVzjEVAqzBLPAbMw2+VeYLvF311XXj+7//q42jgzjN5KlSlIpUIE4S30qCD8xGwCZcUApvDE
InOF12f1yys2bTjUOFHZZZWwaWioO1TJmwV5v3RnOb2sccmgIn/odQlmmRxj+o3OH9naRG/qVLfE
T0BIoW+uUWXbi4SjEHdFoJr8KA7Vb9IygqYUj2AMNA7A+ZLzV92jKlo2mIQ+6jRgFN8xy7AYudZE
2XCesn44089ilZr7sSoBmSgWnKyBdMM0FS2y0r+WzVLGx8QfNesfE6V4ByGnShpGJhKEDz2Fzdjj
PkBauidrQkN8EJ8znlramTGCj6mD5l0AXXYM3lRSOXycQLP2mZu/jGvdMl+EMpQXxZeC1ZETeeWs
INB8lxAfyabNlAIsaebVWOFnYIWnTucVjVN/zFokKa5Clnps3wcr+hILurW8Vz6UXueuoyx8Gst4
SG2vjltgP+UE7VTXnxSceNLtmbjoJmlLjbmrlHlvZ1zgeCtoLiUySHVYnQN+pIu+tg/GZFX4tPI3
nPlyP84MGg0kdI3wZnNUD8xiyz2dE78hKAV4OxIPqwPe32ol7XlMjYfRmf5b7YbQH0PunNHUgtF0
vKUfX5x+EMRrKT6nQ80iUsEfqs5pMTjTpZiUYO2+2e2mszXOF1oxGqxxciOcaXjJwDR6qRl91pu/
8H8vIiUZYFwwny8PurJe3Dn90Eo3BTYxIf1ADsLzwRQhqevOM1JX9+o03meK+q7EUe+lfXOwjFk9
rA1NaSSl0PtR7elZL8OaInSXJ+JlMdInI7FL38avf5K6qHzZa4zI3KjytZrrTzMaMpxn5yboMFSp
cZKcvRkU5mOaJfif7eNc218R+FK/UEo9bDByrPP3aPNQRYnWXNOsOLIBcynoSaxyEL0DkWzUQ6/X
TxUWhp3Sdv91PJpB3XynJQsiGZP/hI4gbVlt0IngHhiQEenOjdfPlj4K5sbPzfl7VUeNGMkCq19S
s2+vOU8LW26ruHSjDV7874pio0htmo2OGTFltzLfZVZuS3zN7B7xctGmxkL6V+FOFDoMmn40tkoC
+YAGDiqLo/Qy4wkqzO+44MvuLFg7ZlVdzXwtApwFqdehyZlrMw0WJ2rxHKdfeU8vai5TKhC6QsK1
lICu+bijuOVmA9wT81xv7NbWknvox5z0GknvUDpfU0AnQwxUEFh4Ds6iZcw6mZ8lVA0uW8eVWcgj
oSNsA2bpmWiFIo7wfdZZ3K6m/h/Bzkgb5/yLqmjEAlqBBmsFd+FShooxwIFqYk50NIws48zvjaai
9DH3laq/mTq6pR5bBjYnh8CE+manuYKOcMPwRVh/0WU8NWpfgRCKXiBGJSGsHtIOB64tetfW+zFj
P+p1z01ydsVyhBRuGheR5l9JNVWcbcfBBmc6FND6ZiFuVm1+DxSsnt0WbihNhi7QoF6lsL/LWP9X
MUE+SZOrLSlFgPYJ1t3BOSWCwsLTZXYoW9UtJSMf3guLSXiDL16rbT6XKGGKIFkFNPLuMln80UbW
iRSU4cfwD1QUpApsX9yLs1dDLZK9ouPW5o56Myv02IVFc9gxmHTpY3vuuFr0SCJU2PzzjJ6AOyWG
1QaxPqMCig30wYk1bMbizXqy+QHsCIPPPHpF5/zpc0wKUijPaWM/6Q1BBLlSdmFhrNaOvKC9oH87
xljsWwnctVkaAPUZQzgzvRpm9BxdC4bMTx0YUo8YoMSvgKpnwhOMTr2IyflIjCw1h20S8QKlhX/6
stc+wU9l7Sd3FAGRjq2fLBm7zRga4h3tSP85F+6zZSz9kZsV9tbZ2uCDYA4y12YLn8wLF+EyHGee
a3dyH6aVqX1KyyAZJvS/HX4yAKjoIlT9xdTFA3aaLyEL6GsEvQ5FfGMyMh0ryW27QCxCg/YLC7jL
pshzpnVqTTIF0Z0zOZCA/HuWez8FdZZZvi1iF988/nxHSCAW1kwV1/UX+FU8bpmcDtZAGkE5otdd
IOJQbbI8Sd/z5lhucDQlHKdtpTGbxsukhkarB/zZ+ymhYpSaC02D3dJbqTHUVDFOwzweV4W7ftI6
y56vKqkRD1raoUKI7lk2vYeOfkOVww+u2Wsy1Hnw0HCh5ExDm2tfFMvOtcgMBM5hp0zBEkHGEfpt
eERItSrjL0z4QGojtNSy+ELC8IH9P0//A2t6Etxqdo3ZftZCoS6YSWTQxKlVI7qyZbA6c6iMLYOD
vLyra/uTL8tRcAR7rqyY5mUMiZKa9Uu/EC12xeQmBuqDH2ipm3udKp8NmldCcii+SrXlOBEeDj7O
NK45CH7dpz4ZO/9Bqy00DFJ+qxPT+qrZkByVVoV22u7X3G4h/s8uwoqnwaSSjaABwOzNvzIjhpNS
iYnY+2Yl6Tp/rgSdw3xFOhoFI2xX30LTd4EOAQJPDUciGWc8OKtlJnv4LOj3aIGlC+sz6ougrEhC
U1pMAem6F83wU3bNE2qUZ7uK3iqEI54FOW2H04XARcTxga2cDdwCfpkIeUzN+r3pTUaKzLD26O51
+lG7lmkA6tGcjDJnPTdoDoqYV8Cne5mlce9ScTUsWXhSZbyYYTkaCmM+kpAUlAUQUmGKi7uSX4aD
5apEdFIyvjZutcYjQ3BeZQzwDWEiLB1FhOhJbJyHqEeL9lVl3AaWEHLnnKE8R9vhx035aHUwOTW6
SWQOUt71Y+X6qKWWHV5vN4wIY7Ha8bE3Zkl3iE18UK03i0vSXqsUVG6DxG8+WGfDUY/po6I642FJ
esxs2fDPSqzWxzNR1TToGj4uvYu5I9mDA7jCQeFSZCHFEcKfVkPKG83olACLlHl1sGpENXSfX5sl
dfdbfZebrQyW9l2ng+FZBHYkFdtbljlhhEyAITPvoG1ug83jmCwFRMqM688ilFOt6k/F1P2xK2a4
gmE3WuHlltvSZUMZdC4rVrjYwAUSU/iDBtoFghsUfrTBTG5SL69E5xsJkt58Hq9zP89UbQlYJlqC
h6Vcpv2i1fNBMaTnGvwT0EHjHV3aZWinab8qaCOFYGRWM8C3stXdGWoD79DMnshoKI+1bt6N1oDQ
yiUo2rb6XLVPakSGz5x1PHMZN1Y70tDp0/k14riEihqbB0Stnb+sxlfSyZepax50Es18I5KuBz71
XKA43+u2DUjOxDuDAOs4TMVx1PUH6AEolVfdFzH6mqbkdC0XCHhjQsOpPbPhUNhvZ7U1gFidKNOy
hKrJdTmwzS7hqgtQk3aayqRnbUGOEUU0CO6aCTs7ZmaOPYnYTbccbnJ29OgatV9OHYMxlQcJBt9F
kgxTz+vygF3oPcrAy1m66jDFx6vsKlyWbWSWiIi3fTF7HbcX72p0iq2OrqskiGiKxt5D+lAEUtBq
bc33qF4NICaRJy353ZTK3wKigd/lc3Fac04FiOzBtH2AOpoAreNaoUEbgOXpxfki/MlN3bCyM+mN
7L1aEjHqqtw3x+ygFgk+0yrvusB08j36Dj+bxalY5Nkyy3ui0DXsXE7Maa65sQDCpdPGJ4NtwrJ5
fHKEOgvmvdrtjJ1QFVKDsmWPKKDzxba+emgHoSqcZYvQLIKJlUMASkf59p8VCdp1pv6GkOKaFhVZ
nimUThlTGv21pDaRnEPFPYezlEf4Ueqpn2g+VmvGs6IV/yoLFHOewJU1Ta7l0MJ7KJqseRb3xsm0
v82hpSlY8MrwP14ZUD6MGdTHeb5UlVZ6OHvzR9EoX8QepTEuF11tPjF/gr2NZXHgKNJO8Yel/NPX
xg3tgg047pYeEErihmYWkyw7MlSwIYqmOliMJblqsjxAZ8JRkfL/0O29p+h6FEhb8AY1zO1u/l3N
7O+L22Zh9Vqvc1DaDVJ3E4YdDEqynTe+co5Gch5Mct21kSm2XV5MFzUL1Q/mJcW6mXYL4kyvlBe7
GhHlGxOyMDXBbhdB7bZliQHFohPk1tsGFANVrwRQUX6y2jsvnbP0wdzy8er5f9M0+2APy3u6fK6d
m4V0Ua6WUilcyl12k+IrVdwSIhcmkG7VUDeh6NXtrQmIsRGfafsw6U7DldjqvXKqX6deKLtYMg6I
NE4JDX2IW+jWXmrWAyiYj6hXj4WLXWEsX5RvM4rOgH4QFRer7S2JeW+XdN83BvB9XOrmiLy5adAE
t5+teVwkaXlJS0nemdGXFZFpljk3Lld7F4v46hJUbqPh2MWW877Bxa2i2yHyQijaaxfFoo3ddtgN
eN4n3oVTy89cQqLLXLZTeqMgdIJajt8YjsF8aMXNyhPgtTEX9wx7Tv00E55mEcBLi46UJbPkiggg
YdfLaN9Y3SVuiMzBhPiiAN3UnS72x63ISJQt4TG5I54+mmhU6Qyg4VBz4z3KEU207acDRZYvXLlz
Q/0E+QI0dHnPYufCnODeaWx2k3JqICDvVl1+zvnSoFCrD1bKW5Nz/Ulj8D2djZdVES8TTq+0n64K
M8ddbqDCiZus8Vnxn521Pgul+itQ3Pu5Is9uN6j+YiobwqWBbNU8FU1SQJSwSWU0lWCZtZ4+1p++
3QCgqXspWQu72qj/MxRsNPiK4dcY/LK8lZr20S4OHwvJCEw1qRIJPdrZGDD8AQFf2+KLJ6fY+z13
oP+cZAERn/pKjTD/ixZLgFPiu4jn5Dq6UaBR1hbMh8DtEt5lCmSJwoUwCxQqpQhU2F2qqAX90jl5
KCGloGisQwseKKAyPfXlceGRhFwVjaGqSmc3OaXtNVk23UkDPdj2/IF71afQfujoLwUZwG+QbPMj
hSRpHSZEFvBRqW5d8w6t/9LZ76tp/VEt0nVQ/jC7TOopENUt2Rh0IkEzMmZU7mo8cOlsNj4Vx0xi
oYv5LfKKmC6CANbVY8pMlPRL5st860AAYJEnWKuMYe8Iar91aXFH2HYDh7x+1kbgYGZOR2+JMVFU
BL4fdR3GOCpe9z6VoVr+TKP7VTnGowIucGe67d95ZLfoJdWO86KQdLpPMrAKhYt0yYwBnHMxWulM
F443YazcGRkpXr+FbW8czAgbosZjVRgAhuzy7hQ9X2HGBjmThOHkGPzcgWuJrdkvowadpx1ooI4T
jCaMeNuFpW1pEWkoJc6mcu/Q6/lKaz/O0GkvExOHu6VCMFLfyklL951ULYQq6Xs2tLgOtKJD3GLs
4XMm55pZHfl91qvZTuJQiEfaAmkoIys6g0TNQRfu2rbRD7LMn0Z7bG8WIFmUZTJcIeKGAq29syrX
vDZekmX+7pSW2RBN/zOXPXk2cZIqc+n6lcI8KqKaH+aV0wTHEfBtvgg9stip+Mwcu3ZpAOJgNV9L
JY2PhoB0qby30l8AYqBzcU5RQ/+q3e6pv2dhrPADMv0JBQCnwWzdYpMj2xnym7HRtnAZKkFhXluD
yLxfHbPS2C9AYLAhYATiS3T3aYS7dJ0ZI6p8eb8bPYoFzINTdO83Tziuoq/fpauQ9yduBFwQodFu
N9CEtt+k/Cs0wUXIcC/QtR5Vrer9Mh9vKTQnJEWoLqcIoG4zfojZvjkjPLzf55x65Z8h+d717Eum
Gn3ltvk3xEmAWBDBUJdkXtbUBuivJPxdDWPhvrjba6y361abb1YMWhdtvd2I6CO2ZGz4dQVHG8FX
VxOmaDWMexFuHFDO8SMhfVFgNSRhGpAGNcdClW7qJz1zP1GLKTBDRdBAZDlAptwyJGEsqhrgqNpA
fRYJ+h3FGN0H8WzQWDzZNd6dugjYfvogJSCe5j+lmuoE7sqpvHb45GlWUrIr/7JxWk7akg4+IDnI
5zbPoFGu3E94kTr1hr5OOL/xBbst5RO1FzdHVQmcmSBBrUG2k7j2abRPWm99r13inowuhuCoCxTI
dj/ffv9u6EC5sFA1BvpzunejFNqrU9WEB5AFqnJE9PE4HYQh9N3E7dhrDJSkytK8mrCoAHse7Pmu
KzyzWV9inUTBuqvmhchkh9061t51rMDMK4uTNio8yQltCt1VtQfoaPGxBnoD8jTysZVT9XA+HqQy
P0IZQpQIyO6hV4ufQnDKzJYE78b10Yr04g/Q9VCqbmgU4m+dJ/N9NRdKyfQxoTOzj9fsu1KJ1dSw
MSC0MXwxRB/miPVQ5+V7TfmxINWmlU1IZoYOOfHXdXABUvfZzXUhwbXriP8sbd+rHHyBQzG1UUo7
Ipi17M/CK+eZHLKzKantmtj105yilUP7Upt0FvTWwLeOYTC0a+u/iQG8qRc8s01aEw4Q76spK/7a
dfs4bQfaaj4YjVQ58HCkJAYCeMZgFSLw5d/Qj+esx/WNLuJxpI7YmWn3F0lbSOv/O2rSq4KLwS8M
OMp6goWgdJlrpPFKdRhH73GvKB/2uLeN3qcCeqnbkYRYu/txmcv7YI4dQb+36aHXMaCH94lfar8w
WvUFBpp9b5sfeqoDD8nrlRdFuV/ROtfS9tJUCUOkcuyObZOjIm71sNIxSJt5t68NBliQ2T9xMMMS
GmjFunkR0td6rZaNUJfqns6N1SMtaUt0ZP6ZGiDENgsPjbGbDSvggK9xCbndbF3webyIRpD5OAVV
I6JXnfKsGQWMtSh50YSMfA4+rLvVIo4Rf9WyujEdP0UWGOzJztxTXDlXCBL9uSm1z6If6OAVBXJ/
ViOkD+5yUR6vQW2PMiwVhp+iyi9GvvzTGYj4w7isJ53eUijy6k+VMOx09ZnmEFP+fTLvsa9OZ711
j4Q+R6Fl9tyOdD2cM5KFVEDizIlqAgXikfGuMqioTSAUN3jcA5uwNwG7012q6blBbouZiCOUi43r
SWZ9jr22T7YIkqG1wqF2HyeACTjYZ4pwxzpUipHv+wzKiJjAwa0l3AiSi6s1oplCPRS3prPXCvuh
sWONsmOLsf79BdtjdzJAAQLQqNb//1tdZYFpnQAl3DSAldsKv8/vb2V+yH/6/X/bXkIK//0JqfqS
AUwtECtQWcCE6QW6Qcn3SD+eH5uVfQqjNnpVY9zYa3V9qWCdPxSTgSOxio2QyoY8pFF3UaCsRBXw
BHhGQ97znDTuQXPx6VexN2fxg5tI5fPJWms4i50b3ZYNiV/pX1Vv/+T3JVagpfdFuQfT9NB00zlP
3PWR95ASbT+wrs3A3jKSGnV0H6CuQHF04mCJ9fRewUAJyBXJEcD8mCb7WEn0JsK2nPk+f96zxoG+
OspzNO2MvHAvyiSOeLtqcl+av3mS93QSpr8ZEOFyjsaraiVjODmiRB2QkgThGtdYih7TBd+hka7g
RaYBNimtUwDCRDaVc+imfCJls3kgS3O8tjXIr7SZIcZT6+lcmcqs2qeucYZIkHOzzp/KspZ7nBWk
LCDM2Bznm4yVvRkFrFYO730dXay8eV5yhTGt3j9akvjnyZrQnHTyTE8KkO46jkFfjCa5YMQeJFou
jga6P89U563Cgm5EunFu1/9oLXJJN4t3F3YoJvE9dJqGrxeR6kCntN3VWnZWy+1JF8jzXGNOnyqj
vo3YMchyzO1Ag41zYop/bFWmy5Ne73uJ3rgiKCUrS0buqoWkb2P6u0jBpnRyMDoaeKRXblBx198M
VS/DdXXJbZkzN+wYq9F9MIdXVDqYiNZlDyyxOdIATB8S1T1M0GmpSMkwX34WnKfvCCrImCBwMYnn
Y9Wh/UgTps3gmogSNunlVWM/BparD/scKPUOtdauLcr2PHQJo68mjwMLZO9uUHj+86b5Jp7C3jeJ
89Q0+COxCXNqLIymIemQIpaY2VnM5r4AXH1adKv00276p5OdDH8V0iizO3ut/2WG+WZOy39D0iIr
SgVJXHiYekIaF5VmpGbAkIzkO7K8JIiH6oVFbN4gbuBxkqAy+2QVz9ajo6TDfdjkxoDlg1LVMt8g
/R1/emThs5/sY0XchmKXZVAw3TpJ9Kg8KqN9JdlnCgkYomlGQX4AZuycM9pFx6RTQGKMkXtsAYag
peZtsPzLY0zm4blW644axNUv1oCze8514wptx9mTwGne6ogJO6a9rhXRDT2UjhE7Ux9tLaqCqjVI
+GXag8IFNzzpsfGTRh/SNzVzfKIDi4FKMZUnY3L8UeE678Tl/NwLRutS6dOXVoCLUmSrvgwu8JtY
2OUrkh3ptXbNBZgQPmwyPUzbiIJK8IR5VhXJt4kyxoMnL9/w+LHC4Zy9xRF301kdqrceRCYoaat4
I4gsp1PAXFgFXYebusveuu2H6oskjAPxh6dpefwWLcyXei6pUDIQERSZ67yyMdGQx8Dziryq9jS0
5o9RTpT3Uut0uJFHORJF4u8/Zsmq38yoVoM5/TNsBrdmYrYeuQqjxVZ5TDLTPKZWN92iWIw33ADT
baoa4zIkzDG3f9+3U79R2kfmVLZ57TSIYxn41sFy3sDwvfZY5Niwv4p5wqyQb+MFRcuD0on/Zmtv
ekUCvEjEne1j1ND4lDJyp6dUBt1AsIoz8kUoc635aN3+Y1657FO4zrSpMcC2NbNRqWrLVedeQmMk
N4K8Lz+VZb2oqlY/Zla2+QdvpBTXYdHm9uPKK1Yy61LF2Qm/efFUgoTaJsBQhaCjP5VjhS6K14+/
wT7nkx5xEDERFA1KCVGZm2AHpkKd4PkGXSTTZIsetkd4CyPTkylyToh2QPRLHMpxdu5lvYZtNzGt
MfNHmaaHQU7Zad40X9HKJj+OzJNngzSx2pk8iG9RuwX45Sk3O65THAL9B57XlRQJ0QXlIr8d8NmW
kt/0bdeOC6hwVjlIf8DAoTTSZDa61bVMSbwJOSibO5tINXaXlqBGz0papn5WuMYIsRCCNQgEYP84
ieEGqCg3ugmxcW4xqqwqZ70YpmVdMy6bW9zW3jGWAb/MJHYVLeAHu84uTL7OHcC5ncAcvCcDWIdq
IOcDy8/khQFNn1tErOseMiTNcxv4PAE7SEHslVtakZiHwbKo6efKV4mPDWA6UzlkDBZF9ooPo32M
l5k4aZpibNtraGz0FUohUgrf1nVcn2LaCBe7RdtSQTe6dsmUeIZMvMFV3ROSOK+qDcHsv2AriSXU
QtKAlpmeAG9yPRZJvz7aK7a3Zr06mIxvnWPtl2kQF0JHuOfZtnMSIwkbQ5oA8FGXcIxxGwJIfWAq
iFDVMN6VrPlZCvmaIGRmZS0PZI5gojI146qs7LhJR5A5wZPFAUYCTcuaXu0gs4sadTQFsgX7tTs9
ILSYbbZjV7XKE2d/FCwWMDV1Gd/rmfnIoroLqb9ARcQsprMASxrq9kNPZLDfJQxshkYvT0oC5nxM
hsuMvOzoLIRWZE7dXriZ3eIVu/TAemO0jt1TTeoXyjrsYaV1lrM7n0iNkfTuxy5sxBAwjh32G9bx
ZNqKDKYFJV4d/wVzg+ydlnG4DO3jMpccDVITB87QP7pOGZQYztb8OUgbwIiuEOjZFRkMPKcIoxxf
pRshruqt+DQ4JYdnI++dQQU8ciHwywF+mFIlhr/OM7PYSIXd0i8sxvFi2/1+wlx7njvr4bdw5JPc
ydICI9OuB7soY9oFKAhGM0STat0VSxJaNZhFMPB+yA2yr6aNHLeosJDkKnV0q+oow5X4Bs2quRA0
toIqXMoAez1tncilS4gYDxcTunEAFm9GHBWnfK2OlqpbZ9fqL0tm9geRZY9mjQO+KmLLM1oxHO10
ohbq40I7x/WgndeR+WCzHf6//+73F4wtGnRQF1maKRea1WVn+qVlGwdpdYeN6nBGxuYoniWzvYja
8miQiwCoj//w+3c6qBGfdIitI45ZzMEBuRf3kYglnSAgH6WCdUrXHSpR5z7+mZC7v4B2Paa+9lj9
cT7G/9zLxr5J3jVlD8uUxm7pizfKBYF5fKeJYLo7yzX6xB7dT3dIei5aQgXXITcMmG17IOza33jc
N2F2UA9FWAXWf/yLh/rZ4rcio9eoN+pd+abf4cysf+1sx4OByM58rEiFoH39al8gQV4Vda8c3nBC
1cSscsF/KMlOeWFEqH7ZR2AGhmc851+WDSjEX0lwCGe/xd753bzkNNqwbzYP2I6se/wmykOHv6i5
siHAtzM4RxhlVmetC5ZiB4h1iIF17IYryugyJjOWhp3vOmGK3VnCpLlERYgURn9qScTbDYeyuDr2
i6L8x1tHnLc3Xol6RNpDj2n6bo8IS3pGkZ89BuSbQKZFrNGpCdv8pXzm1i2qI7YlFbkie8cdD8lw
rN6yN+UDKQGtJGwPQR0OZmC8ia8CPry6I6BmTX76q/HqnjKW6mEg9dM+xAwTd+O5vaBvwxSafYyf
5bgz7onvPPLmFk/8N4fTezOfxj/Jy/Cm7aXhIbW9Ai5ogBE+c6ohIQqpOLUAuch4E/au8WSBCmNX
vaqkIvU75SVTCIvazWMw9vjjb+sDUcfZxYXDhIYSR8IEpcabQIad1ufpgP2l3jPsUbKA6dbZxpPf
7JZTdSnftAfzpZo8Yd3JGChQ+F4FsFk876eZOcSzerdfyMbTWTjKUWVdt/4fTHHabqU3nHnKpTw7
VxrHFJIv2bEg/MBgTHewlkP8zsBu3Fc/8tr+Ve7zqUChH5bHNRDnV4STQXIteTPvGxoDo7+n/ddx
5f3ELn5Tb9r3TLt/Z8JY9PMHyRn3gR3inQ24NI41/JUU532IEqPnUL25xwTxdefZR4jpqnHMXh3V
G6hk55NNk5lH1R9eIIbcqMPREsBaIDb+rdh01T7fSMeIRfrdhRCwU/w8vyphdjPD9Gi/yurRTI9Q
a6LYf9fu5IQcuZvC36neQXXkP/JMZtm0g3G89Vb3seDc2XV/O7/+A02YNuD7sBe+8kT8GED1fteT
HrxHTZLc5s/iJK/2YxN+zonXXYywCVDltj4RKe/5B4aQZ/uOxqX+I3Y1veg4IC4tjYPE8fp/2b+C
wKTJI/QMEeJNha500M40faYPtjLjiznfJqhHAR7S/S6Q5d0MPhiUmofq2f0CdNh+1K+Kx8ikCcVL
f3ZAiuBI/eo+1Pz/SDuPHdfRLUu/S42LAL1poCeUo2yETNgJEZbeez59fTzVQGfqCBEo1OAm8qaT
RP5277W+taDRai2EfbEWmxkqULIPZuZzsTbPkj/rPuC8zIEV3yXnydGDFHe0RSc6x8QVXKgVEUJH
CYwQpou6lD+qZ8LPaFMtjJV2HA27hP4/N8/cE8dv8h7q2El24lk5Wkc/XFMGc9cjBeQDT4jLOqZ1
067e8SATxLDw0wVtIn3jb7I7/blbGq/urtx6q9TJv4EAwjx7J3ViaGwr2Rp0T/iP27lK+AZ4Foc+
3bYxTvExptaFxdiOH6jbP4vKLLoLCazi0ITTxoFjghgZaV337Yl7Fb1uw5ZoG5C07WHAAHPokNYo
M4Ah5QXPQsFew6CRkYPZ+CWRPmqcPacIgDVP3s4f/TfBwGs0qz64sfaLGgt/atOMJUR7UTnSvY/6
GILOXN82u6DkZTOYUsi6bE2T9sE27/KjCN4kI1CV3s5W6Fbw1hBAI6/TF9XGfQCopQ4zsTwhiOzH
e+Es03c8hQ/ouQVKwXacrCp1Ie0HB+Od6tAzJU7ovf3wDuaeDDY4oYt6J5z7e2s33gk0UTkx7GGN
aHv3C6pouBOW3BLxYSgXdkSJs9uzdjHujRfvzJbwYqyVT2FXOcy/kEs9BYMEP9rMd8rHcoMYKEAp
OhPvrAVmhpn/on97W2TiHs1XW36RKPR3Nh2Jlh6pIx0wSgcrGrnWpvLQKcwQAIvK3LIW5rlM5uU3
RC5gFa8EJLgnaS3dFc1buEueMP1TtYMOHXR2PePWhkwmm/N/svouZimDw12wHordSl1XxdxbJ8My
BPTyKIw2/mLo0bW67/kuk21k7mlzZhZGcXPevCTrKiePlKuzjWkfdNOeFiwqawCQiGVogDjj0Yf1
LdvpwpvXeP0XBtLso4I7elk/WntJXE0ZaHPNsItVv9NXFtNEuhOeo0XtcHSX74Mvbx9mc/NTbNc6
a+o9/Cm0C83cSFbohDkEqR+pU2/pcZLmEhQPMO1A7crprN8i8/UX2SF9sZ45o0u7gqw7Y0YbUHij
zo8c1/2ECd/Z8n2kErsyomex63dLRKeHwHhfuiwLc+Gon732qPebcRvP4ZTNPAxAq2Lv2e17+iRf
hmfC18x3Sj/+xtymBxAd1Yv/mA+L6oMpJ2Fv3yrvwomnu5TIrZzzwIzujgcxFjOCZYJL5DuWdQw7
olXWMm00PNICb4k5bStPYrDRzUW/1qIdKENHWo2INJ5rp0a5SyIjoZqfYEiifl7NdPCHwB327Xct
Oi61L5la0Cp9rBAMztoH4WXkSbcLYoGAgW0DhX7TIh1OMXl/W9exuPvbxc531HfVOjZ3CBNBec6G
JREua0WYWcGyOYUaoLtl9SDgwEhs8E9IVBMe3haD4rCAOOjlTnenNTvdX+HGkHfGd8bYhi6u2cae
nrx2JEJEEc4D541gpj2Wxw6Z/HuK5nIh4PS4F5YekhqUtQbKZGLvFkzMdAX/wSE7qxzvGGHVfZKv
JRKDxRkNK+QPzTaGdoMVCYL3iX/eEPBkz6g+Dae+3RrRctJWRjZrFX0k3V8q6dLUNtzZA/3ISSHM
HnR1X9dzUre5SAoAODw7/ypPtXWuQ8flGPoaJmvpyAKF/EkOHigKpqfqLrhL8VQCHFp45+YpKlYR
jReNNQrj0NxYmxxc8g/RmPls+o/aXQ+DeVhyK0YZoEPxOhQRSFEoZDYqpODgvZmv8p5FIv4Kj+0r
yDDfaRfKa7Yr1v6m2dYv6imPVwMdYTSlZwAa0LBsPFD+6PgkIy4KGDOvdbICxtAmW4jPQ3qXGnMs
gD7pWXfeeM4+89fcx7lhc/ULTI7mX562wO6RfuPtStQvvGXDM97FydBOKiMKUA0L44wzY7007kry
AzaUSS8piIxtdabb6T4Jgj3ux+9sp5+zZzgrrmNePI5fm/QRD+qMWLYebx6Zf8BR8T3NQ31WMFl5
Swy2YyHNShQos/iBc1ydvnm+TeZAuu+p6z3xPTGHYh5g+9oQCohBxySaFo3wk9YehfvkjFOmV22O
43SvQ6Si74g9xy82tgJjxNbjKGGb7lZ8Qrdyrrh1bASF7DbbPZhOhWCauuI4047aHh19+DgsXc6o
7wx8YdPGG86tGH7mFMzT16CYl1+wmKGbLzCMoHweEOQ/pizVG9fh3DJPjtFWKefakjyppbkO9uYO
BhfnEejext6/4+TgvTJn4m2bbXIsMOqK8K38rI+bPFxOflt4MeaCHC0XawyjTdtoB4Nw3C11deoU
quPi4MuXETNCnuVn2r/eq8SCxYkqnGMsSbeRuYofXQku0ueL8Jr3r2J2JJepeKbqDDXaXXKCClZI
FBBSczzry0tPxI95avIFqbPxsU5pu814ctYnL4NdNeIYz4VmTTLvPrn0D2Zgt6+WMS83qm9TZf8k
X1W7YGihOymRc3hf0vJbFk+iw2t0Ty6Soo79butz8JOXFIJNAFMPTFAiaGElbpKjt0Jka7J+buJ1
vMveWtP2tvHFOxCWl1mclRoEO18UAk7qO/0ZLqJT3uwCm4y1Q7EMEAux+IaglBNfW7oXX8WjcqGY
wcfijuKO8ILXp0WRjJx9m815ucI2fqV2x0Uh/qpgKuuQCe3q4n2yGsMcRFFVH8wnDLvv4XfpQNwx
18BcPyBIYtZ0ufNxRrazvQWUcUZdL991m6SagXZe+J9JSA+L+5BT26hknstNuGCPYrw0z5QK2K+b
Z0ofdQEhb8alYe7dqSfhJVmKH0CBQZdXTNX7iPUQ4SePvH4LqS99lN/sWl0xJ2g4I6tjDb1cWbgf
7rZ68sptiJh3DSJpbmwSbG7+vGjtxlyLy+LF0lmJmKE87G8k9IJmWxt8IAZaibnbL0FPHstj/YCY
88kc5gD9qfoy07mWRcth579xqg6/Wf2keK6Djn4fKPB59lcL15ZdQV2gz2aXr5+ao6/s4k+iDZbR
KXhzVwlBaXPAVNbWOEj4Cz/pLSC6sMZHKM7ZwlCQwtvqq7ATHUiZysIifmzO6q9vaZ3M/T3Dikze
cF1tyDGR7qXztNhMIjHucMZaus+nSyyoxXRFPc87DA/S83Mh0ZafU/ahaYvnnI2xeIXQT7jAUj0w
cHhJ/lHe+l/YX81TnNnBd3hpP9gEhLO0TF/Sy5CsMvaJo7vq18aZNYpJYXzSddspu2ETYhR+iUA3
QKI68x/rX2pv3oxrlehvoqTCmU9y3Mz9Qjk+4ejTWfgFry3hZKSinLT9PfYq8cQq79lwsalF4oG5
ZIfsDTm6tZvqmwJdn4V78s4+88l2n+IvxnD7zBF62KDHFI/BHcuRzJKD5cym3VU9VU/aS/XE8uif
xC1Ggvti2T1xd1X36U5aGtt1dBQXxnPJbCsQlGZLFk8WS+2Fs/VD+9o5dGOe8ocJMjQf0JFuWo7S
y+GZC7sb2NUuRydZzKulSMuPZt+jtWE0vZfHQqAsM4sQhaXz7mI+D/3WmrcHFzLWU1gthWSliWBr
uVvaqPod40CkCle/yeHDJa7DxmiLL9ME6g9Ft82/3aUmO6O6BD7dk6VcON6KfxAq3nY45HesgmgO
rc3Aly1X5Unb9CueABT4BYmU8QMeY9+OqAfB9tbwAq0DNkqaW4fp+IyX8D3lWOYvAAd/wsKK4I1x
8xRYyCfhgp07xj5/q56xU8hcPKWj8ACu3dPqlqnUqCsDEXQHq3oj0JrZ/PmzqNdbHKi5Na9GkRjg
kimNeB9D0ysB3rw8JepGCg0B3Dm8sj6pQ8Gfvx4hwiIJpWCoWNG2klpzAc4IBVDExY54esrWY/ws
xEq1NGqN361XArBdLeVPPTPa4Dik4xfiLgk4e6FSRiHaNfeRGBLVlvJ9/LzF6jwwGbrpDyGym1lD
ZwOP96ggg6t2qtRzXOqz//eH3iz3jZrrpA36McnBKS3KiWsXl5CfrC/rK6usdmcJjUlUQpZRhEWf
sEhygZvKnz/o40NsCN6K5gJFTATG+aKGH2bHvvmEyLJ0IIwy2YsCCyKFZxXvKUoOSrTD+Clq4UWI
7j0qFl1OpBCxKVify0Onyp9yJJL/OuGkdPPo8ns3QUH7r0iaeTaRL0m2bWYW7u7CG76U3N27tStz
hPUazGPPoS5XTBUR/zEvolFlB71yAnx5ZHsEDUuSxmrEakFlhsaZmz+q1dOgol6d/jww+wK1SPUp
hOHFivNz2Venmvw51kh1lvVEQOk5JdThacgFIspV0aGyvpQG456cQScX5IPCxdNq3VMqqWfD5XJk
yMDr9IEbS6mQ9OAeXZo7RGKaj3kzasvIQw3k9uNDN8p3vA4OMJnqUifKP02o0kQNNvNS7D9MmcgH
y/Vx9PmOq5S7Ku1JkMNlxToDo7E0OLoavdOJg38oBUwnmDGGFdS1VSt6wSxQpy5mZezN2Oq3bcoh
02opBgL7ow00qivLkj8GisYLUzZcEgf9fu5JLv7Rp7HRvlWorIhEmHUR+RpazHEBBCqERGjShc9t
GAj1f/x/xM8Nnos0ZZ39IwtNhTNvwcvTLbKkJT70Cuii97GctoJZOp0KHyKzwBS07BeyG5AKUdsJ
CZSlGhKoDpw1L4eHnz/+b77L9OmWpIimTodIveK7GL3W11oGhlqMum+Ij3Ox8igdhFQxhEmgREww
1S4Rr/TPnyuBHfrrZ0uyYlhksSKSkKcv9vF2ClKv+r//If2nWOl5L/dSSaclce0Sp1iprwKjux90
vPCjiJo+KffY8Pa6hZ6TdjI320xZq1b33/GAH/3/8b6yW29g+o3Xb0CSDbCTqmXxja7egBRp4oA8
tHRcESxCWAhgIYQvPzNRRd75d15Of3ICwjB8e7pn7YNG+OPM4iTcesMvw8G48V1kCS2qYqqabF1/
Fy1wJVnIAnrlxQQOD9ngJ6xAPORvPl40VzDVX96EcmsAylg8DCwmoq7qV28iomM35gRfOHpKuc/o
kgdD0dBJctJqxhrxJo/fkOrXPHcBxqQk+MzUoudojxwAl0lMnIEbIjGeEtq5wEQyZ31V419yI/jg
NY6rsnw00YCAvQOsmPB684YWeAE5ggsR4rAFsMrjz+Pr1juVFcXAIksAjixejevBU3N2Ja9yzISN
UAcPY8NM/2Xy/Bmk1yNHkZk7mgh/yzDkfw/iHqfzUFtk5LaldoFNc2wTY9sZFL9rZkxOCdbo0uOY
ExfrWfxJZ677UIOzyoNASnjUfUZUXOX33c5VzR3vfpWb6pdVT8yS/DUuyv04ANDIAU6KlXsvNv53
Vibl8ueHJf9Fz2INUmRdkwH8SZakXuUxWpraS56scB2wOJp6RgatQEfjRKtlSHinAEUTJzGUdQ/t
icjyVWkuyc979KQOgWMEYUTvvzxL/jKj8qGamAuKB61g7IipT8zylzlyc+1QVBp3E3NM1v/8/X+s
HUpl6ZkR8HUZWbNGgmqD4Wo2TtgpKWkfIlrqk6f/tde2oULt0kMAR02GTGKx/u273Jo9ZGWaooqi
HmHo1RDwEJZIAuntTqTRPTGKiBggaCODT02okIuVpzGfaiKedI82Rucnnz+/u5vTV7E0mYwEjTVc
vH53+E3+ewz2CIrmpSRTZG4DRKLDAxTLkISazK6mmYcvKwIIMr2cVj6HJnWlCSfTY5PDxt5/uRMQ
ZUTsP6tD6as2CEj2vH0e57B7Ym7ZVo29f7i0vvsOJ2KLjZKCadhuJspSPWGofv5hNzdGxTJ1g91Y
Vs2/1iU0qAwgsXSqbAtCldq8gisQ1dqyBzVTh2iJR8laxxTOQ8gvP3/6rX2RETYRz0SAe8rVnqD2
sNTVhD1hmDg9AqWJDoMbkzZcSZ7xEGopBZKu/uU331q1VBFiEvmogG6MK5xc1DdpO8Rd6Yw97xLB
zatuZq8//7LfPuPqlwVEKuMTZcAi8tuPerlSzeSXxffmmGQySLw+RqXx15i0Qlgtcs2kKCQY17QA
BlYRq2eAaVl67P9ggtRgoRXNHr/MEVMTzXj0w3G8i+EGB2W7b0X8oaYszTuiVVaqQcXAH/zXgHC1
ukIB3CqM5EYYHvycvXmYgFGeccoD930CjpkuKo2fH5w0TeV/r/aKKGqmYrL2WEj2r/YUVcsbRQAW
5HiI0+2abdxW42QhI4KahQnTzKjiB9zdtBzA3XhCQdck5+ibW+n8569i3fomxDtwWNVkybhedArd
EM0hVwqnSL8Fj2a7L1O/NmqJPi65NWXtbhWAFb6y/flz/z6doJo0EdYZuikTcDk9oX8svJYn1WMZ
xYUzjv7ckJmTFQ97luUtfjQW3dL97Tw0jfirZ87vMzVShyVNUa9Px1YVBOMwmLjDVBN+BMpsjrLP
eRk+/vzLbn6OKosSL5jVXJ1++T9+mc4dTrFKI3NMajejK6+EDjMD8cM/f4z597FXkYx/fM7VYUtQ
Yt1FOEJiBekTJJDP0Xxzy9dtoUcWQHwgfcVTHGTrrAp71u38RQ3XRhFe+PnUGtoJ3GxNmislWSjo
sSTFF8nnUagd+4QGBulg8vcgH3Qo2AoVwE3jUTNSrR77PaFPK/ihwqLXRBS90H0ay0RU4XpnL8EH
Jrtc80NlrRWVtxzbZZb4ya6b4v+klhAAy1MRwGc1zOaRPJ1eWHdcKPFMdsgj6eXnzQcBQsgLIt/j
QoxfDKDIG8GCXE9ptXl9jV7NfJEMlBJgH3PMTV09z9bIkKQLPkZiuvwXEqSIz2qg62i9evRy/1uE
iTePXDrYBiECs2QkBa7UtGdxKYfjPZfmYuVSYc0sGuAtidizMEI8YPb+YzCOFy+4+/kVSjc2Jg6U
hsZiIKIM065PS3E8CiQCN5kTJgABZL87t3F6VDr5bJbWO9WI1haH6Iid58lKwvvKIjRJ1Dqs/rss
0DZDqp4xrz9rUrGQ/PxhFOJXSVdiduq6tLNYXo2DT2GnII9K9B7LFlb96LvNDFPiirScz5JUO92I
jtja6FKpxCAS1GMLAEEV6z3uurNWW+QgNmc5ouTakiwWggMXEutQFj65Xf6sVvkXwjiYKX1DvAde
zvCYyOoOL8lRrtszljmv/AyHdK0o0ufgSWQXGAd4METwEtfVpNIq72k9Bjx216WLRSItpaZFUY6I
K/AszKbvKatdNK+M5uzr0ueff6/Vd1VWHVHfzqsWQoWMnK+OrU2vuI5GW7ApxbcqbB23Z02T1GdF
Ttf4LDZxAJ/fl+89Tb3zItgQfvkgjNketwvMHd9/8LvopfTzcVf7MHlcTzjVaUV6pfFJ0iPVfLN8
yrAj3kethXcrvccal524gzKmXAxXv4yQGxuFbEFLpfikoco0rhYTN4FaKpfE1pRgyDKvHDY15NKZ
blGHTEptGSTWZ4CAHUlGiZxF5LVHVU8T1FU655fvMm3nVwuoIhsquAkLlod1fUWhytK2XZ6Q30Xh
rEATJwjBZFQjYBa9XKNLLRl7mTgT8u6tN+oPKRPPVYmyhggrsr7anG6iKXjrru5/2cSkv28dCjc0
UddlyYSKeb22l97QCn6jp+TzGtSDhdxEKkvjBXG5t3X78sVNRuiEhhw7lQFnyxe6ddOI7i+b2gRH
vn5E8G3Zz0xT43/Xd8V6iMzOHRrwsuYDRIBkhf8vERZ/uCGYOuw+7AdSDhAnKtm6nGga9eQ5V1sL
WXEc4mjUP7RkG2MnoCzf38P7G/eZKyB/wlgik1srWyhn3ZIodF24h5HObwlqcm0z2FpkLS/dRrex
bMT/88uJwv1IAcmgUduQ5au7QUVCRhzhqYLQ2hxq2aL1Xr7BoLLbuLwUXXqJmwHpjzICi8nefh55
f5+g1Wk3lQyQ0IalaVfnzKjNcTdJIXYUk3YTfqV5PwwXqnVLgp92nZycRgHx0M8femNMcWoHd20Y
HIwUUb/6xXmVZY3XNrGTRUg+0RLmUfU26g3Qj/BOc9FJp3jk+rckNI6oqD9//vg/R8B/zzZVVPjZ
MgEcuq5dH8y8IM4JGShiZ9Rqld5iy+jQyU/BIEVp9S6M9WOLOYD2tkZPWgBt0VGdKFrV7kXzqWyU
SzP9bTOI7oYKL3/em1RMsrdhOCnNHozfJsyw6Bvlb2/r72WCL86lg0O7pvH1r052hUbdWm8Svjim
e1/BDTyanyEmfK/Tf7kd3BoYCkU/ncfESUi7+igfqbBr1lbkRBFcAwOHh2esEq3ZA9QfsYxxo6yt
p59fzN8HZn4exHQFyPm02Fwfu9QcsKZgRiiB+M9b+Vs2SBeQDHMxlx7+PPLITRaqbPwyHv8+Vqoi
V3JFnA7rfPDVJNAqihi1a0SO0DSbIW4dVY3uAl3c/fzzpFvPlIRB2NsmZEH5uozLsYuMMf7bjpdq
R53MVsiMylRwY6vMXgpB2UWqvAxFjeTPECwWq2yp4LRqhnWAKBBIlQYHjoQOwf1tZN04LvEMJJHz
uymLOjfCfx+te0Hu0zDE9lviAxoD/6xoPWuAuyOocdu0LxL5trYewoiSfhtq2rTTXs/HaekzNCBh
7DRXn80GUltQjiLH0oBLqBj9qIDAWhCNjHU969Y1TDfSNCljTSSSlGxMfgGq4sS78zHB213rjjPg
g/s/wFtTwghoMqkVCe9xn0QQa9gJCEti2lMwk+RyjjMOUUjepEu3Sk+xiom8nwgyf6BjNclh9HDg
QAGQmRxtlz8sA6EwF1oHvOjPPw4Qz4KdBPQJEzmlVnBwXfdaV9qmnOIaxkycTPHe0jeJpIJ9DJIj
eKeuh/KtB+4nkEEIiMuayVLxBuB5mU/XgF8G3DRJ/3qwpjWVZiTTItfk3y91JOAz9lUWuqETXt0Q
vZyvLfRhk5So0Uism7mks2QpJBJMU5+4cxZKXt3//CVuTi4iB2hfWDJY/KuFJFELDg+E6jp4OpFU
8bPFSLqYRv3Lpe1GvZERbOnce1nUdWp9//6xuN2UNC9SUmsUmk5oE80GZAfrdFW0G45QF5gH6MF5
N7WiHf1G3pVuu+vM8bcv8vdJZarQS7SJTIqfPP1/f5ExFLERg2Z1pAruRcMf5n25qry3KBmetcnK
WVXxe1loh8kIn5jv//MHzlNQ2dBVUxSvK3JMA72NfFazIXI/p+ddoi9LSveXxVr++5JMEYyVkT4D
5Xv5etb2VUTGW8aKoUe0GCw4/3acx6izjGM0SFAeWLNCpXaCVrfsrmaUQ563WzQmcglFPMLwwM3B
GS2OvFP7LlCtpwRmjuwSNtAjD6wkBE6/L8O3VhtiKFRu+NaNsoyplyYIvzZC2dlshK7eCHn+xqOc
pbK8G8RfV/2bz0lWYN2BvTD/6tzEPCRDp/rlDP2dIDUgkaP8raFsChLSRFkTB+9N/K4CfukEcFUd
J1KdNJYUAczPA8OYZsD1csCLosmrSgrhJFf7nNXIAJ68InIwGePSAfRvAn6AQEliZBSg/cIkldXV
vc9pgiPB0TKrlWi+GKZ6SdDWZF+9h3UlSFqn4rgUskGCmvaJcuAPrUWGYNdre81y90MtX8yeYkbO
YBCV/E2to0dLqc9Jnr1ZvbjLAdXbFcpJtXwpTY3wXAF1LeclStWUIK3LKBUnBVpTbgUTePgryGi2
+2aiLDJZ3+ExPrUkHkHiLrd+o4C3EJd0+OeuYQA81Z/SgGsuw15EcdqLYC3lnc9wsCMtgLXz+ufP
DT1Z/HnKOXFgcBbfQ/G3XVW9+e4NKqysf3j7ro/2pVtNJYWEna0gDRbYkhm1m44m53yaEGXXoQ/y
B0eTGiIcw3edJx1a0iUs07fQKz8avyLGTb0IAafMumPBLsriDIvjflTLjmOpNYtK/yN8lyyQI42P
KEEf7nF4ORkssmjiTBmxjjJa0D9bBpeZa9WsJdw0mdZixeBviRDwwUvluHVanASZd6or+lmG8Ms2
cOuAIYkq10gM3tZ0jfv3qhgbTR8GAEQcoZZsqU9PXu9uSJWUvOIhK4c3MUer48ZHKxt+uePIN7Yg
icVwOjTTrFWuz/uyxKwmfTBzRlf6BNf2DOz/0ZD8RWGl5zB/bSTFUZzhS5+MZRrCHf9ZzIxd5ipv
Zlufia6lMJbT9cunStWq6hFQyG66pN6Dpcqqz34Zr3+eq7dWV2paks55n/PYX9fuFtpqX3oZIW8h
ijYjXRcN9Z2kO5cR0X55tBE7Y6n4OLRQaQ4pXw4did2JzTmuUUcYPtYZ/44Uu4+wV58TU/wk6LMI
zQcpGd6iSvzlTnXz9UoSbUl6MdzprndfVbDCoDQr4uY0alB6VyIaevTqfCuKwdHjsJXG/WIIvdVg
ElX388O6dbDms6fKsyxpFmv1v8cWS15XVyoJwwLhKTOZ0Sz16o5Zs9KyuSaEZ5z1G38UP/NY/KRO
vYTYtko796DJzRlrvh3VJjJm4NOKmO5/+XI3jgN8Oa4zJMzSuJWuVt3ELVWA87zJsc6ewY0th1F7
DjWWS883bO6nOzGltuRp2kH3yObuvcdfvsGNexVvRrQUU+eCZV4fA3NDDeokpbpUDO15ej+dbjle
BcS8flat9iyK0WOW6Ls+Mg8BfjJ0HlmoPIfV+Ek091FI1ecUyL6g4po1pF9m543tWFJQ1ViKyp70
V3e+hW+ZjtShUUI33KuzL00rLnHFAAq84mg26W/N4Bu3MBZkUSZUWZa57l0NFkYGUdDVmDpUB5al
hxoenokNeXWe6/459Af+Yv/LdJ7e8dXOS79e1BSSglVVtqYV6h+Ni3zs+lJ0KV7hWH4a0TH2eMON
eu9l6W+Fb+PW2/7nZ12NN0sIo1BVp0KZBR+rClwMphKkLm44UvBW9BkANhNZo6qsfLE4jHlmYMIx
t+ZgMWn1OZb1y0T0TVRj6dHPK/NhLWbqE6D6hE4+6STgluJxlUsNAcdEpVdCfsES64PQV0i0taFI
bI1t3pSXP+RjJJoJ7UfYfPmXmkrOoHAu1FqwK+G4rnxpXaTGIs3auyH49GRjYVUpSjpjY+LBpuQi
95lTZ8NKLKxtXrYHKwH6IgyrcqwOQldcIgA+jYDVFANo3O6TdlgrDS61ovkmdvHSVnxLLz30hNKi
+x/PWkynRLaINMowac8CA4RN3I92/m6u/YjrWaZaMF9c8Zkom5eo0p0SZJkwKMMMkDZx7K1ISI4C
kWZZ4Ef7Q7gkSA9WMCpJ3HjqRkcTZIResUx6lNLkRuZIs6gsVuRg1dvRG2JYqCn7iF6Q5JMxAsEL
rFRllIEiecGGGYwTlFbLKvQ6hJt1B5sOUFQ3hARENNGpSTgkKpYKGCQWY/4TE3UfWSKsBO3g94a/
giyEZJwKtk0Iw7NboLMOLWWVEgtkCvkRjB4eHUb9aKZHUOdzJec8Zoj9ukrZCjWocRF+4ZbsICv6
srAHGUF1MV1zq5nlVxtkR69Mj0JVo6Vw0TypWNqzj8qUnuQY32IaZY9hv4ZlaBs6uFsaB08GcCQ3
x+QNpNjyHV/jvxW5e5FQqwZwgOJry1pYT0Oi14ujNRhbUx8wkfIlp3UASPoKfetKieAeuv6uC5rn
zPB6UuaH1c/L5c35IxmGxOKgIFu5urDqRVXUg86CJFfuvNRZkf3ufshJvEAlpA76ohnJTY9+Oyve
OqRQ/+D2ipgCrdLVx2r+AEPFG3CR0f6RROuQRgn1/PSXlehW7ZXOML1GOra0Ea2rz1ERBwGvt8j/
Hiyn6Ro8UZDgE9y6VFMy5HRAN/2jVRLmTSxOIf1+Uri14rOpGjrPmCrs9cXRypMiyTuNjgIejrhA
cdqgf+8EfcdfPiAU4NJnEqY6nlj8F36A4hUk4k4sASSbFB8bAnnquryPZCK1TH3rJjIdLA1YsksQ
TQc5006klClYuY4Xp5+ZV58a3yNwk+E3tMAUSJtqtRKHQko13yMoxMNAnHTNfMj0i9KAgYtYLpth
6hHGwkwuoZX6w+R0Eoc3JR2ddCRwxzdmkmUcEl9EyP8pVxHCnBYD/hQFayjBqciPpZmhYVcxDYj1
+Da9zQwyGP6vPpqbof7IVSpKdKANA/is8FjCW4Lcy0nk1RU6hAtTx85n3VDg6M0lL6BQ04Z7k0Mq
WQUhOAWqUFVi1HM5bD2qDGAcJRDCsRusiPwghQCBeh3nXxipAJOKsLn7Fiw/wojOU4k0mCJ7+65Y
Dmj+jbz2wDtYOLQlOBT0Ho1W31QiJsq49Oymx2Pbho9jlEPfSCaROJ7PwOUDJqzgz3Pw1n6pK1zR
LfRuDNVpjv5jvwzESkvSqE2hH9Jjkh8SPd4OnbiKJOJq/lcfdX1Fa3N4wxnIR8c3ICmm8IVTauxg
EmddLfzys26eknXuVehSkKNxnfv37xILOc8KteR3RU7lk6bnpQu/z5bTuT2UhhfJI14MJzu44V9+
5q1TD1UaSlIctbiHXZ169BJZQRqzvPS0fSGgJwmWl7o+GL61lXLeL///5wd7+xM1KvlTsOlf1Qbg
1Khb4Bg6ZVhiACsvUGXeJHd4yuLyq2YPgeq0+Pkj/ywd1+esSR9LrRO1snEt/hmrHKo/CQpO2Mf+
TCXksEXjiNnSImhULO2x1s8VbCay4Lr4bJqXIoLiWA6cEcpuavVleMzro8BGVWF2xWea1JxIg3Fl
DUgbNCGDOkHyiJFo2wjRG4UuF1PcuNZzQ5+N5bjy3LyeGSbzrcOVRtYAte1tC0d3zlzZBgF8KZq3
1Uxyz2WMMa6GCZdYipMl8kNvFfepkA62SyUWQfPcr31owpYQzWXyE6jNdriOJ/d5UQFNQgBISFg2
4/aZzuD4v4Qm1AkNON7PT/XmqGXMKrSCaE2jQf33qO16l6w030qcrsi/4uHRgjYSueMafN1BVhd1
Mw/xO46/FTJvDSB4QBQyKeiqf90MqlYY/FzWEwdC9Vc48vqssXob4pogbi5MfZkf4f5cfv6xt3Z/
Ok8o3sXpD39O1/9YeUSrjBAkQz6M2EIycDUzC53WtPWXmbYJTekuzorLdD75+XNvrXj/+Nzr+3M4
qnGbaWKCsblfmTFjLDSrQydLT2XWHn7+LOvWlZQSKCIxrqWsClel8rozCfQglMlR0vDU9203D5Ct
E1ruyGVcE+OSfxOmjdONnvMg+njZTZgZ1A0lXrTrVoatVY7ifcYZ9CNd7+9CTznCquwTF8CpEiPy
E6RPT8eLVanA8lztJUQjuZBlZHk9sXsVjMEpbV3Sxoe6AWkyRmfWRti9kKeWfrrmTPtf3J3XcuNK
tm1/5cZ+Rx94E3G6HwhaUKK8fWFIJRW89/j6M5Cs3lSrq8++9/VGVSDgCIIQkMhca64xKYum2qSm
WhvntidRXGLakYztE2V3ziHOqUYqJcYbCvjrBSMvAsY5fX0pu8dmo6YkhLjzUdn4nYHHXVPjpocx
JFKqVWb0L92k95jAMexRGmOD3OtwNH1Izj3wSzxNeAU3MCZi11dhCMfacKMngTf3m8tKe7LpEQ81
9waWCis/GJ50f8IGq7mP8vaA3UOxwlR9P8TGqgc/G0rBT2mqxpURNB4es83BqALcoih+xaH3L14x
v3tonNmAmsQDT+t3UWeSFDW6y4K4esHoKteeOnAUjaw/GYWxJ+H71GBR9hctvfq7m9dBk0E1hEWq
+Pv9xPjSx7eQBsJMrIMK8B7Z7VFdKrVbQsINZ3coZU7B1aGzNY8Rlobp8TCEUbTFkP6uaklrFipp
3xTXDjX6mR2LZ/T2mFt104yWiPeweOEltADVwWatko4SYMWABvG/Pxe/qRTQqbFA56HS3BCr/PZc
+NKYoKlMYB4d0zX6KSrcZSLeQ6Uc9JRfhf9WsQgp6pNG+OuxFGC25zgIs8ecCLlPIaLkNJuupRVu
sjtc9dBvUeq0wbWASlz47Vh6JI+dtj6aGvD4AuJlI2FAkcizNbSM72vYBdv//UeJ+NK3dyK9fUOZ
O1M24Z/5jvnSojnmaKeNqiXbQY1WJUF1UGr2fZNjZVGpw1pxjsUyT0GHp6pyH8BXYAyfUd7r4w3S
ZPEmjBkGQK20A/sv2qHfCTEQbZM6mnsJ1r8FZv3BmIpjR2Nb2MFFGyZvUlLeBDmF0YZOIXKDx0kF
x7s2hnvgj1fB0FwapL4W3ZGRZ1Nbj/06DbLPJuYPBaUemVv6OeJWYPUcos3sPaY1qH106edfXFP5
Ny0o2gikAgjcSOx8z2rK0dE3CRul6LMrjJRi6v3akWbjKHs4P6MR4eoOUx7u+sBzetADeRRPl44M
u6EPPuSxVK9IoJHdTiAGacfZn7MtUb0p45s/8biMyTv+kNmqz5or6KhwT3BWdApiHJnJ02KEnbSM
4Kri28nDNkIdN+zwlsYKQGWWW9skdnTcdjPGUrbm5SoOOVpAXHjOfMFNCTwAakD6EgIUXTdzTY+f
1CnePtWlFqA1dKSVXBYoTyXt1jbCpwwZ0kJrdWXRF/SVbMm+iJ0fVk8TbEbth2/Iy6NBbybrtgjZ
lqX5CrH00z/63uDDfvIjY+lr+c38PumsB2wwX+dOYZNoT3VV3Stt+6GS6yNv/tSFqkL2nwNrcnMf
0Ofv+27nFA0J8mBvZHa39MP+5+VR1g4ObwNfj+IN0UJK0qsSyxTHusEOmeEjRECa2A7mV9Fsp2Tm
jo7ya5aPP/7iXvjdrYAgTZMRrTCo/Z5VG0kmJHWjpdshyhOwkNoCvO9t6tfDhvEc1yd0bjpdwsRz
br+os4lT5S+UJb/ptFAgaKMzN+Y3+vcAL3bXZZnOHTQn58/XJ8WjaYEY7pySa4OcdOuM5WqijnQR
wlr+q6f4N60/oRJyOoRx6SF+j75n5NjbPg2zbdxiIllk0VbPYZhZgO6XWkl5VU4x0oVt3Bk8A+v0
GAAPrbfHIsf3OWjsjZpFh2NbqjttnC0AOwcIIb5csrHr2uF4CS1ziWHSfWhjHErfYkOvhj5hVZ3e
Yv/1LyWG9T/+m+UfeYHxqh803xb/sfnMD2/pZ/3f86f+3Osf/7rIh34ddPnWvP3LwipDDjPetJ/V
ePtZt0kjvo4Kx3nP/9uN/+dTHOV+LD7//sfbB1cOiDDVyj+aP35t2n38/Q9Np+H8cqvO3/Br8/wT
/v7HQ/MW/OYDn2918/c/JCJIf0P0NCspxWh0vmf6z9MmRf8bURmi1CTs5toQAjhZXjXB3//Q1b/J
imqiz5Ydc65B42Go83bepFl/Q2qNiAoxoTHrPIw//vnjr0+vo9PF/n25p0rFBu+lL+8tOhOk6mSq
OAgE8Er+/lzleDkE+Qgw0VSAWiUxGpJZW154X2ZNq4Vr0YVtidZ6nv2+g55sGLdZgDfrGJ/W3EKL
Tq9vUTt5gz8Vcm2zdx7peffrNtcv6MaEm2wE1Gsp/bZq7YuqknpPp+5vJSnTzyGXoHyMcPiVcZwz
gbgS5JUEhFmfGGYOvgUsVR03keUf0qlvvT6IXgJpeuYmthYJ8aktbyPKL+nkq2lLiNiineb9gmNk
acbwOmO6sWFvTK74JXbqZPmVmJXw15ruxKyeTkm3t6e8X/ImrFEWFeavD4QtBfOnS/HlMOJTX66S
2EusRD6yCfFYgscC6XRlTUcYKnFpds9i9gjtdq3rwb0xbxCrxCTmTeMRUCh+u07vG5AhYscEruqv
WV3qKLoRnxSbxMfPi2Ld+Wsy8UGx/G+z//u3n09QzPkhkPoxrIZd01eFJ9th4Ym5bl4Uc+cNdSz/
Wnfej+489mrfPnLeLD4iFoOEmIMcJhTMzoc+H19sVQxzmk5bvhzxtFbsYPgU8GFrwfmFFkSgMjid
7LdzOn/f+dzPXyXW4bZY4wqp04H78/cUg87VF8vB0VYxECS6X4wjRLZMTPF1yrxej7g7xWyS2Jln
pqWX+FW+EatOO2bzhvMup2OIvU87zZvPi182xzUOp4tWj3PvNCv2+nY4sfifN4uv+HKWfkMKnk4r
SAgHHQvIsjLz4vmniD3RlQDkcvAAm52POzx25mVhaiB2EruLxUkKIq+/FWvFivORJrPhQ2I5mQ8v
5s6fzNLe+XVMsdKW0Im3qYoHUyBhASKVXqNQhwvx6c/Z9phVXqqopSe2D1kaLwu0kYte8jGeUmJt
2bUWNnoSte6xfpPy4oc1lgITtNvay8L6wkKXv7YaCWZgOLjFlHEShJhSDCPmWUVJMw+7W85czrt/
zoq1QWPt9cgPNmJJTMQHxX7nxS+HFCvFZrHj+XNi3VElKYO3AbZp/oSiqUvz926EATQdqz0lHBot
RUJlt2FBKkiaV97fhScmWj3QqOeiaTfntQp27RiRVo2L9XLv9U44eLp1hLk0yct4JFupl/c5Kbyl
2lUWf9l0SD0y6FVajzvhl2DPv1vMnSdiXWaie8lVbJqRXmbeVBHHB50U0bAzoteBl/OeUMxtUJXa
xg96fEZ8JgnM7HU4KfdhCuWa+qgaSxMMkhEi4i5KvU9RNY3XhHT7wr4MIdaymOKdoDf8CrVD7zUO
8eRFat/AvbJBi8QdxEozLABwkdz0rLnf6jvtugnLfqe0j4bWvWl2q+Aa51Nlic8oHjKEIhwH849U
1o7rQZnujkBczKKFXVTiyeHIWH8YkvVrrrYrfWupravNbbQdVsHKMKl1ZqAAGGxuvOvCFg7ZzJ5X
hp2Mg3owrYf5CRKTwOBxPS+KuWqUKBhN9UM3u4OISRxUNbBFZedYCXjXwJRlT/KvSrmRNmZlFrDU
ex6BMcVW2fTBqUh4kEJ1v1adrj/diNr8lzvffmJOrCuTCsRTR74igdQs5XmyseenoBg1fnPl9Ejx
/1wWc6XaorIknz1ubS1ZSlY3eHEB0Zq8TEGDlwXRKhTLgc2mAcNzaItgNzPdagAn0htdjnJGqsnu
JcWVJ33wTrNNuXXaWt0FE/UgfaV7fgUPxC8oE/J9HsAgc7w4V+zTpGx3OgQcD0M222uq2vZqbdIZ
kkEdzxsNxOAwaSRXfTw/lsGwglZcDNAk6dFsFVz4ovV4BxdMC3b13fBqwxs+LmyYUZk7PSZb6Wce
bHxtiXkBbEtuxfiDUq/4Ouw2hf9M+V4xQGvZju3z6odWHEhm6fVWDZZysOoG1V1ZXbhSMeHEqGq0
KKtxw+ngy9fKuCr1j/b41qXzoaOKVDODylUyLJtHHNcqxoYBIVgG7EDFPHvYtza6BqJ2y8hZmvlz
MO7S6VNVVxEQQjh/Yb82/F0H4kxyY4ZAsdvZ3brXwR1udYPitX3nP1mfZrEbjQdsRfN2VSlkDS5z
8zHQNiUwf4zA1EU67vX4IgsuK3lXgOOjPK2h9gkfPBxEFlPbLAttg5eTpUqLmgZH57TCS2Wun9xJ
tqthYfxzKMhiqcCm22egnQqY4/jiWFyBBEqzNQkyqb0YbZzrN337lMI/bf3rovkwuw11j5RM4qiF
h8LGCD2CWBbZZzD4kuHa9lZvvSb1/PgWYV2ru0f54HceDsPw/Y72VnvrfUBh+QbJaRHv1PgCXFpH
ll8+BI5bk13k+mr3ofaISVl6PSKTUumjbmQ4cD/VxJWfgXNI3iBvtZ+RSeMO21e5TOullGyPSLqD
FTKP2TAO5/fHaD84q/7KJ7z60FyGS81e+Ri+HHFwIuK4G83dAMg4IHy/MMjEwHFJgKpf4pChhNv8
uDanC1t9jyb6kTSTGFRi/+Dc5BLiwo1dbYLJq0AMtfso9DBpaG2NKEa0iOKfOWq0+tLnPtoXzny9
8QST/U3Eb6N09ifRMGzMacMkbtMBa1rf9bUVgRK920zF3vjJM6sbH8FESmxZYjHfeAogjZss3mE/
rWHgh0wzw0Eaz+UGs+2lam1LexdJqzSlMN2FhsXBmlegUtiYhvheZNT0uBI4ePxmo8uwXWWOi38G
4hYZlO2wRIh6iymeosNX8iaZRMOy3gH4pPJxgH2V7xPgSBVdhwurnxbw9Ml6Qv7ULygoWKyG1+Eh
qBYRjkaA8m8alWCPhAPFhYEtULQeNvxMH+G/AXW82fXTnhJR5XN2m+BUh0Vfb1R52au3fXphmWv5
XpWWugSP7DK0rsJnbHiJlpidp5j0wN30xdG8mkcBYTvoOYIbcng7DelighXIU1tF0LiIuwdLRV9D
SbNGN0mXPZVtOIIaxMEXVewxD0kb2G87a0IvouodTifQp0Wk3Lf2VQOZItoiGpkA0H0AJXMegHiC
Uz+YwYICUtLmOSH1yguOqwLpyguEWtPaRHglZOsZdVa5+TNmcDgAEXbTzKVcLjlKDaqbNFaynPHB
3MzWpXPQ9iBht3mNbeea9zhYL0D+ICQXqGEAc3AmoYR5BuKXBwZOJOSLfYt2/rlsMSaAytveqh9H
7Eng4XBeqHcwLk/sQ1VsOKdjvbHTCxXbPIz+XP+heJppOOFGIwu4l9sVYuFcvcuOLgVfDk0xvr9d
f2EiIX5vw8OEYXe7k94S/lwlXEvYbXV46BZIItAUuOFD9pRell5whS531Uy3AcR91E3lq6ZRjbJs
YRuaGX24FUw29DZacqkM+PEC8t37AACLhzFfU0mCubmTUGc2EzdxwiWNoSNfRG0FJWHbXKOF5/r/
yB+tfYJn4VZfVXcZpWb6zr+Z9pCCJ2U1PJGst5FGgb+LV0Ar8caZiAuCzPbMCXGziix7Wye861zK
aRwizROumQvEA8FFId0bEmZR9/rkjeMN0Adq8Bz5oql4MeA9BSuIP7LL7gbOe5U7V+bkdyj07rFN
o0ZzQYIkjLw2WVnmJmvv/OhnP750gAgZT2LC9JTWgLebS9XHS2BwZRbktYYbcLJJ7NvZZL3cxrhZ
DVtCmXnoFfIyLN/6AguFfR1vuEIYPVf2oiwXSNMx804CKjkWToNoCVr6ovuw3zjLq+A51PccPd4z
oAkoNO4gnC2Ce/ium/42xzxbXU4NdaKLpF1kjLOJSa1KEEfvCrq3DSZQcbu8h8huuqanunB415bL
o/7DwM3tqRiX5jUeYjv9BlO2aQ33cz/iugUQF+Bq5OaGa62406xV3EOYLGgOHv37iNqlO2SW0Yoz
V1wehuBpcJbH4xZhmv+gX9sfEKsv/cvP6qnFEPsQwQj1ATPAynXR/z+wIK2oYF0Yt2QdgNliHb1A
5OWCkl0btz8Wn8Wq/VGvzeUukCFHawdSd9cI22Q6AA862jp/kT1FT7IGawegu3HbUe4El19fDmBW
700iz8UqSC7ZtUdCAtW6Wca4wSyP10dr1akPSbjGHrGBKXp0gSCi30MxB4WALlS+bLq13692gC3h
vwWkol/rTXGFPdysJ9/49S3DJWyzKcryq/W4Cj19iTiPv4ThVvq6yw6Tp2G/rCzfnUXpYsajrlp1
rTztdGyiXo++C+py5W+pN0bj90N+xPQCB7r6zecxSL38hrT8jfzge/ElGHz41KkJEeEAczt/yPFf
XaSb8MZ+gQ7NNuUpjbE2cqd3HBP9FSIdKP8B6AaXkVYA6BWCJPfsIlqGNyBKqG+HSms8yTxhhIkY
PT0o94hfuzv1sT5ky2zdXRsXAwUP1/EeAjzsxcW6dVydi+YaMDrrQ3dd7Y6bVwl+/sV0UR60NUAE
KGUsOsHqksc7nctfWESMU903R94Zi/VEB2EE/E/B/kJaMNK5MNbBS7MzUNu8jSvcXr3X+m24SA/D
cnYg2dD7uFBxhwjUxbRG7+jGLv6uS2eRLiD8Xx5dqHvLbJlfJmtnrbrRdbMzQU3ex4fiXnoObxHe
vUX3ziK6B2L5s3zsV8XOWBRLMKHNi/9kYnSydO5Jf6EhMiKMSnEqgH2KZva9eaIl49bhCuPSBlKT
DiJAUTI2GDNeT7fVhR24xS4+SFtjaV0Y98XSWiIB3zjXOOCtrRcoq1IDYtWs3OmldcGjLiSXFkp2
EYebLxJ6CNfm5fKS8qs2/oZOyS7Zczs8RvfNRf8zPtib7qJ8S+j1EPl6ln8+p4fwdlwdfwYv2Ue6
lbkStDHG3ti3lw6cUNzJ77K79jJT3XX7Kj+EN2bumrQtC7QYTO/lz2zJjjK2cQ94twyLeygRr43K
Xzbelzfp1n7TH6qX8UBDSAOpv1Uv0Q/d7Q8os4a7eB/v1QdsoK/LG/0BPxOXi7pRL5m60xJvr8V7
Ebu0PuvazZbECo0La2u6uRc8zzcdxr4DoCcKoRjTNjBjUaXgUL/AL5QzSW+UbXbFK9ErP7lX84ck
W+ymfbSuHya4zLRlTzAk80veTvGnuO/xqrxCC8b/gadoOexhBOvRcja3wO/t6GJYWgCvxNeMMekn
EPdmtsrgYcKV1lT2NmMULo2+4GMplwkmLO+M9+k9upOAYOM50wMbWSvyQh83IKAbHDEfpHf5knbZ
dI31sJMwlDhk16bnb4fdwB9kPAwf1QtUUCpY19zv2T3GBdoPH7y3mz9KV9NaWfvbnDdSpGzraiE/
9tpzvJF3/i7czWy4RVeup5XmSZfaJZDTlXVLro+uHWgz52NOUSJhUnllYqb9BE3TdNbBzXgrb6yr
6aIdb+LLak+XwkB9gFfMC5yUFQSL68/wpudSD/BQF8q07Okqe9FVeDM9YZpLAyhaCcB5NCoYOdcP
+SeIahoVeWG8t3wQFDQyEdoPXoPvPRREV39sdrjg4FS3sN+aK/Cl72mykiS3v3Vi135jrnoJno2L
7soc5rOeLnwcYG67xm0rl797d2c9yQ/VVVy48bRJb+b+wavyXr5yivgLhNitfHbjxfTEC7F7n/gz
QgrP5saYho0uQn9Z0yyNK4yEq8Xojat3CppRCi+GW+1gLzHpoa1AebaqrmhLeU2+TullP27qh+SK
Ji+56i+5rvFWdsuVtMf8UblSvYAnlC6Qq7zKuwSZ+AXavx0Pvo4Uw4X5vkRYRnODdcKVvJEPSLaB
/N/7T9W6WGJhw6uLZuzR374HEOKNDW4qx+1wY14gg+CFF11x3gOgFRpJGVQyo7GnkjfOu/UxvTSA
az6UF+MKrvgyWiOMfSr25q7ZB7Xr3JLT7q1VG614panXdAeJw3DTPgxbjea52vUuTuB75c7elBt6
qBx5c42fxC19iv4TDE356nvdPt9M2/azo53Ykvx3S1fZRuvoLryJb4x9tu5v11hfoW7mFpjpbEv1
oePJvOGZPT4SW+QPqH9qIeYfK/lxfBvfiuvqHve7Q3MBGuVg/XCugnvrTrmqwDbv4MJs0oMNE5nE
1st7hPUMEFQeZ6TX/DMpdZ7B4a75qL4l15KxiopFn2zLetF0rvQsJ1stXMR0obDRWDzbwSVvGvmx
PsIGX9Mv9kwvXoUbh/AuMPPjTbRWDnQzuWvVB0dZJGvaaWqqh3vf03fOtMyitWqvJutTHmdbxhv4
sPwVMWmw7pt7B68Nz+Q+AiB+n986T5zEu7+hgx9FmJ+JaCueggsqmDTGRoyPRNhNmgORea/8mpzW
1ceFRnkisQKCTvacUBBzyhyiEnNiMtpKi2NhdMMohCCUPoeTxUREos6LYs4fe9ibvaa7IgolzseW
E68NnGLZW8odBORhF/jgM459sdMKHIzQDewUdM9ZF+5r6bUjmKOAUSKlsio7NdyOcu57Nk/1fPqh
hOOOFedbWfavVGLymyoBdSMmDF3w5TZ3fmnmHlKK3BNzdQ3zcNL6pYpCzaujOaqvJHNeoaox4xKz
cSOHvAV6msukzncoThdqSP0B9Vm+XWFf42tESLLsNp/KmUGhMeCdIvJJo1ZeVzqxwdAk4qDMq4Y+
6LwgUOoljJR3pTGJvuB8FQX0qIvBJ0E1DHOnHN1HnFyOhUk3aD5jolpkBOQIZwgjDh1sNDC2RrNw
INE74y6kK2K028qvEhpOzknzNbDm+dPQAYJv4zF1DWfOpVhzekTMtkj33TwEOpyKkK6I8Yq4rpiz
RIauL8t9evTTTQQr1xMTvNBLD5H1r0WxrpDacFtRP+9nI048rdJXXlMaldfNE7EoJnJB4KrrGYGJ
OKiYFJJUqisxax4xrm9x0xRx2VOsVp1UME5lyLQPTGkbQk9cUL9JxHOODI9/zhmtT+xzXicm3xbF
fuJjsVSQ2Eiz8VWxcwLd9Wcs15/yYLvkVmkA4pZHVeY90yj5XmlU1XOqQ9LM1rIDQUpvdOTKKxVt
2ET5dEiPELv8aKm2Gi2RTlS8mLM4Q01mT8zFtrOfsgCL82m4zmUzg9deEmVMy9bq9orWXrVlpWCg
RBnxpBalVxJVJ0ZqPqLTbXenJbEBTYG1DH1i9l9Wis+dlsVsN6yczCr22kTMFV0OrxWCyI0PVQc0
pRGQGxPzYrWYZOQqvWSenBfPW0vAWEPZYW/35x5i4+koWov7pXveZKK8tFusCvPS0txODhUXHYdx
GTpkQRdqPcZEGTqov7rJ5eUZPObc25LeqStHGV7yxKg2uaPvztvEnF+wlz1N/AbxAY2yD0yW5gOI
SalK/NFwWsQAoujUpdhJfIjoNRYIikgjzrsPVsKep0Od156WxQfER8VBIyvmNSxmz8c77SlWnj9+
/szp8N93Hww/W1dVd/ftI+ILe4syrb4ipn0+zHm/72f2Zfm3Z3b+6tLA7l11IjLP83UTh/xy9l9+
3WlWfPJ4vsZfvuk0K3Y4/UCnZZxpJkRtz+f8H6+J+GYL6OCvP96Xbz7/zm8/Rhz2387g/BXT69To
D6TpXuo5qZHNjf9Eacxp8m3dt0Wx37d15ACIa307jCKSVufdxdx5H3EITHkZgZ33OW/+3brvXyMO
8e2wp30sbbptyLet2/n32SIX60djjp1u5DXzi7yd37di67dFS2Q4aZ+xgp8ntsiiit1Ps2ItfDso
Uka7+d0hxB5icj6MWPxyNv/xc99O7D8eRux3/iZxvPO6Yc6CCUHN/6+SIWgXNtKx//qnLuffJEOX
eda8ZW9fVUO/PvOnaghpkErVENQwuPBCGvSnashEUITKFMmOo6joi86qIaRGMoAxYCE2FHlY33+q
hnT9b5qpU7NNlbthIPNX/p9UQxSxfVMNGSZ6prlsjypFFdbztwqbYspj9XgcgytzrG+OSoURTpxT
C1sCl04leTehjlxHCfHn1o5QEoevdk2iQRvQmedx4BplsG/ljMHtxDu4zX6CYqJf2xgvqt3c6gTe
XVKRtTt2BhEriWh242TbtrQeawSQaW9cOQHmKCRNbfkezfP7NCWr3Iom3DAppo0r7SWIhx+ZCuRT
T/G+i0f5JnCkZVbri1giP5Yc0QkiFtkqiT4QANfhGxXKUouvy2l6lIz0SRulcJP/9PscF2GsSOyR
sq9WJ4FVMWIsE0p8MNbd+HxsATDMWESh/5zMfIfQGj8GXQR3bZccsb+dCBvLvOfIlo6e370NQP1v
KHpZtQ5FQfWErzIctz3uD/q2BblKFHX0l1NP1iF0wo+yxWyuS2AhUbuw6JaKWjP+s/NNPjgU1zrt
KtUxYWcPBE/FccE7xPSoKAg3gUMpF+rapWHzy/WhbS8iCE2+Ya5NKQmpf0nBohLXVg2sNSMVrkWy
BiJgXMHcX6pFTCpJ90laas6dFIbQNyv5uukIVLQSNeNTjMeqWdzV3ANItwz6CnryrFT1sCrV5E1p
YV9oIf3L0CFLGcwCqqNtr7WofnGiRF2YE9mHrJU91cn7i6IM1vBoV5GCLWKaYGETmlVL1j78SPCy
7leD9aokGN1POo6aUSqTSfZHUoVqQ+Ac763cHq/KPiAGYSc/I/COkASJsuioFhpH344dx5iwsbcK
iodTK8VDJVHf/NxgHItZ3oA6a5fEpFjlJD9uEwNnkMAcDhL6SrJsUPtCeqBaBjosG2wFi4Z0zZNy
mU7Ou+JH7caMrddsavCVDXxj0Y3Uz5B6LBm49uBZqANkFNqQW5Pr6FAqFWaXxWSuB+0CID2J/AJ5
TRVRfZSUoZuoPx05KHZB2j4jd5pW1UAYwza01ZBT04EAbg4z+fvGBAr+I5bIi0aZGlOFlWeUORuU
cspW4IaBCuwjxkCv6rJbeBXHwEn2eolCoAmNnvMJllKUKou2hotOxD4aCFpiX2SSvS/1H0a5yQJq
j+TqypL6bO0rBRg+xQ1Snm9LWSJSJBiukMuo9HgH9eHJ0ShyKwxEFCG9jcrJSEXq1htspI+GBow8
v0JwZlTRe9C1HTFI0kfj08qGS7AQHDsiSUInm+r9sOdW7+KMYSceS0UYtWuFyHHnFAUUx5w60oSi
83pRKZqH9O+5NGzcnAptuq56Qu/UtS6rrsQuNsVrLWRUjii2Wk0ZtjJQEfmrYQg0WD5F7xXeOrb8
GoYweK2MQhxtTQvsHi3jgyuOT2mjKvu4v26amXpJWqbD23st+TKpBH03cM9W/lY7IvbG9l7dx2FP
Yktd53U7bI2WDOVkMjI0ZcDYbZjGlNATG4jU4LlwgoOck2QPbMKdKCQJCMYMKfWk1ZZ2hvVZjtNU
EuWrsQFELOvZsCkcwGbtsV9To1MDyX2e2ZJun5FvLtsjahCkitGqrepxNygLLSGvqchds1Z16c3W
UuxRA8CX+BmmmnElWRjv9Udse/HWuYna8TJ4CMNVkih4REVknwY5hXbcbEpKfteyGaIkDijBGNvj
tsJutUf+ILU7/MqrqyBSY68xG2eRtXAnF1k4DyqTiUElCCNMUJ2g9nqjSjaOjyP4n6vEHjjeygxV
T585bZs/+GVZDYJqOU5oNyJ8cnA0z3tKxZhTeu16Ar6jxUdyoJqyUedAgDIHBlByF55YFJO4Akdk
+PrPppv6yS0t5ONj7VyBlWDIEGOeXQ8Gz4Ld+1f1VO9MRFfUQUAAKgPy0TTUQAQt1YXgKh0CSrbk
iWKBEJWR68zCGrtRkYKJWTGpCxRFE5fBFb3Fc5fx3IMU65RmUJZZ0BeuNEzWjcJrtLd8gq5zSxhN
1a0WomNKjwQV1Ok+J26ixbl9mAzcIOsQ8pzeXsmSpnhiUhi+6ul+sGvrlKxhpcReaeBKBc8mMMxr
0/efmmN6Uw9+g+HPQNzZv7Qb29lBqEXmUxV+uq1ilYHa/JeDzbyuGsygzTxDdDmvq+foAHqhntL5
hzQZ5kgOMIMas4803Jpq5q+HgbgsQ4cm0kqqQo2f+TgaK8k2Mfm16ishOR1mndRJZmodiE9hsKZJ
Wb5VheRV/eF05nFrkcglvz8tywYbDV9hJC8mjsRwvk1rTljMKg3NIyyfhuobhDYSLuFlY2KBNji8
wGNwGoWe0+KeetVz71z0YbU4jj39xjKGO11OOy8lWWBauPVikbU5KvKFH5vdjofzlSL7fJ0S+EGB
ho1fomzTjGxU2tfKMtV9FHlYWq1Od4AmE+xudLwnlDmydu4ti7lv61Scs5Z1r7aLFPWavArnyF0K
89yFGhK54ipVITaSaVh+imtznkxWx/09X68vkwhXFMuQbzu9wp98nuCLQQELVgLcTLk0EgD3MZ6t
FK5Jbw7FJnX6RTf/NcJZiCYm2hE7UEtRn7N4SMTtgHiz9nxdIxAtqz/VESXX6LdHOTtuensMg3cw
iD+kIbBJE8zXd5gHdkLKeF5MKTenhmPeMlgUeq3EpvQ0GhPjNmuM8197iG2QSdd6VwdE70ed8Ow/
D0wVTLo0VY2A+Hw0oWETc5M4zOkrxPfMky9fI7a0aftg9yX36Z+7iDlxmNPpnL/qvI9Yl6MF0kfJ
RiMSWRirzL/lz+/4j4u/2+V0qqevE9tPK8Q1+/IzvsyKvVCnTvRAhni4SCopP13O8+l+2f23v+T3
23+76+9O2kpn4YuNm3tCx7zU6mA/6FGwByM7+OtSBqBVTdVWbDiOSkH0f94n9cOYMM88K5bxguEh
4ZEPjDvMIsq1Pw2NZyc2AcPfz9YFXTx0SciqlSOpfCeh8mVooMVbuQlgUEW46IqPimUxUQKKpSp8
Ugelw8GkSHD2LGoy6Hq5z/r5R+gUGxY1GiGZ1ygga8p5sMNN10I6OmawPRc6LyLqoWZzQhQp0T+D
7mcR7BDKs7zmX0WxIjp/lseKQLfYJe8TDK9nhdYc9BSTqiMGKubUGD9GPaIfIFS3pxB/mmMlKma7
Y4CvhDhWKtaK2S9re1t7zgw6JGZNsHIECLWy8/LFVOZgUoBbZRtJya7pigjhmE0F2hCrD9RDvvmq
yThofrzEpJnnIjrD8JmdaKWOyXs2ElKNNNq+aUAbU8zauRbGDC2GMqhe05GjsgsSzrm/Os7XQms+
YOikO3FABqbp6dBHYui4TuzMsP+YegdG+NE+5QGOsXl3LPt4DSuR8Iz4beIy0PZaOz53Pj91fmN2
IyiB81UsUov+eWwTY07t1KBYDnWPSBnQU3ruFFlbFRN1/qdd9FkbXGnJczEoxkquknpyhUhXlrBR
GG1rNx6126GKNnQJUGWGpguWfNgKca7algibQwWf18TCmEWcpRM3h0qLtbU4BXFeRzOkJEK9mrSs
ofem3Zx2nAXV4u8pFrO2/RFpY7gYcpKc41zE6IpvEZmWbg4YSSdVv8gETXM5gUI5Zx7j1baoexmq
DGKokXLY/rKVLX2bzAUqIh0AwgdlbD3+LIBRnP6+4i9Rz4f69oehiPEz6Ub6487/cHdey41j2bb9
InTAm1fC0IkUKYlyLwiZTHjv8fVnANl9VLei+uG83qgIFsmkaGA29l5rzjEJNwbTxFlCORhiIycB
nKKKJnDhlmyydc+sx3Yg9opNAlDoU5Nff836b+vNtOzyn4frv/45oJe63z89XF/8s2F+/vZvb9Xm
/cjc47SeT+uxtn6Z9WFWLHL8n8frvT9Pzrhs0Uoa6DeWPRDgIdiJs/aXbhprTc7k9RuM66n25+56
fq/fhpnff07AZP2gn68cLE2SkXmiYHVPa+MsXs6NUPAFxJbLXcomCCmCSX0v6ryE0AQftWjCUHTX
l/+56y9bjbBtGiFMn5aBYT1S13s/Nz/PTXOmepMku6VEZ/H/HYPW3972Epf89a61zk/Xu3++fTmP
91p8Gos29XruN8U0e/poZUyOl56Zrn5SbOSLqPUB6om4Xze2tQxc672fbf/znFF0rMwDTUAPySiw
/sP6kT8Pf/52vfezG3/+4ef9/va3UX7rEqFhDGPTrANnZ4TAXtbH65nHFk/a4/r4z5efS7RNNBlF
Z32vn2Nw3XnW/BEI9PbXYyySRUSd692w65jKrEfKP99d//rPUDUWE/l6JeL5ZfIWLzc/gv/13vrc
n97rMtFan9OX9uz/6XXriweyd6UaytH/nkb9eoCuX3V90idjcMnZW27XZy0572b35w/+8qr17t8f
r3/0513/vNd//9O//Lsg1ZHd6k8SSbn2Osysl5H13vqO//Tcz0vWf/1jOVnv/tys++Pn4Xpv/bv/
+q7l2hn4+ZP1hX/7qH967m/v+rdPCpYBfxTduoMCu56zLZUEpa/m7Xqu/9zMpoKcelh29c+T672f
5+Ys48xaH1erT+HPK9fhdn3zn5f+5V/Wu74KbAqqGkPyMh/RVzfSz4nyl8d/7q7n1V+eXR+vr//r
6WkZ9ggLq0tmiZIek+PqS2xcgLvqBXaIzuKp9TSih7dtRfHNGm7JmBNo1nTijeEESfJYGlfqwsR/
zV11I29ir1YgQ2ZJn95yNd/plSLcZMm3Lr1cVI7s949JXEa4OxHTi3ES7iMAiqKuPeRjLPMDidks
mrS8myf8u0bQxvtMze5mI6LcSJ3EDqcmgEJPMOxgUK3rR90T1jHu7z/4z3Ayg/3plkXVnIEKWhsu
6+V1vdD+3Fg/V9v1yWS95P5cjX9e+U/PrZfu9W3/fMI/vebPJwyJdac324UOnC3n8npjrufuz2Nr
UXmMlM4pi60n/PJ4WC4Sf578x3//25/rWjs5oOJKBIHLoLb+eWYaeXy/vrJPqsaTx+q6/sO0rqD+
+W4UpFjn0uJLimodyBIKn2YaoPK34BsjNbDjIfwy8rtOKNnRxfMQq8Yuyl+TLFW9qCGnMm+MwyAq
qc066tCbrfrclNFFqvU7c0SynvcfkQku2BQUfDOZ9qZ12oM/il+l7Gv2Mjy7EVP/3YAKgGRHY0lc
ygeyMkA0dFIoOkIgNE7VdLT1tQz6WtxS16TOCASkO5IiSBqnJwfMDCvBbPmIS5CKwc4f2sRNJ2Kt
oxlV1UCulxdhoLeAS9uSlhwlrrM7LvGviS7PTlRgshAE/1nvujfYNMiJ00x2SEFxRupsVPkw2OcU
wjeVuVTgfaQ95IhyYoyjQqVgQiwUUKXQFdqXYlYQhx3YpU/RYiq5p+HxV4MB0NUCt1cbP3VztfgW
JOteFejBz3271UvhN4Guk5sJcuSWeCSiVHtOdRUbF4W5CuLopQ/jj3DqEfnOik2FwG0K/6XTq6uZ
xaDxosomg02jcRDZ8idBXu25m+i7W5XoabHmGbVPkkOWQ/NFtSr0ADbCcfRYJHfulOSXqhCB2E7S
l2GFwgGas4kOEhEwsg9bGlJ1n/ZhaS/SnCYvvUqlvDbrCKH8PLPRQzRUblKXZRuVc2KmqyJHtoTb
Czy5DtZTrIFuJkw/aSJY8GI8qQwXvRGaIlPAUEHZQlJrR2mpeAq58jgUFbjLqVIdI8+dumpu1uwr
jmEEFtHf1mM8tjBxxCa6xlr3GobxNslG4YkUwwoVsvQkFBhXIHOpGwao+NhJ/imf69zrAtwPpTIQ
ZBqJx7zWZjfvJc3uBnVrWtXHlME/LudERgikmptJz5o7Q2qGrS7kb515zqdmsuUUtzAtCQrlknHL
JumD1SerSjWVvLzpd6Nf+/zckaJzTpmpE4jHkvpPfcCAaKnFoU8hN1bK4CkGEtdl9A+VZdSj3uSM
uZ0Sld1OaX5Xd8E2VKUOH3aLO2RPdxGNexm9QTwevYQCa0VOe3avtsi1Up1ehSXVb/jjvjNLa4jt
0J9U8FJzk38bpRR+Tor4GZdj/lj3SXzItaLFfCY5HHLSuZ2oldNvgS8/HK05Mh+HVMLEw/LEV0vk
ZcHdWOfNbtC4rkDC3XRygeeq+xUYUX5JhuTbxP8fNWbpxjXOp7zVz1Md2rI+PMqd+DnruXxipEio
IHTDhsvQWzJO3UYuGf7rqnpNY011I7IKbaGOWBzGe23iYEu68AMGHaJJJWX6mcZu7auvhScXQ2Mn
evOuQwkhj/k1IJ8YWp18pw/yu2B2uOKEiBlT74rNw1R+5ZUWXmMxqzdlmY9egGJ21EIBuHtd3xkm
1lNJH97AinOQUCOeoijgkDa+JD/UUQZlyb2OrizSFdwehVTirjKeiGPOYDbJhVv4Y2oLk2xbDSOG
jL+kjkUsF0svMQXfaZel9Z1RasMTuy39ab5LQ/JBq+RIOXZ0DWOf6Kw1pfTFirga9hsMjxx+Qi08
mgGfYdW7QqbuuVBdVSW5yiYGsTo6c/nTtQR5aWXsA/ajO1WPhVjLX0EOC6p4GXIMNqpJmOKQ+naT
siEFKYWs0o92zcc5wfQsa/2LNWSCB4DQHWUGfyaYl4zor2FkIFVIpEO1im/BVFucdBVnbacqCl9a
e+61QjxU/ss80z5KDVfJmmeV+Q68YANb0SwfTdLsKYL4V5Lf3aL2Y8/sWtgz+NfqdCmSiwIboZBO
JvI1tS7Hs0qUjROpOJCiietSFpBKTgNgumM+s6n6+rdaqPquQqHZhhGhliXKdiXJWMGr1GnnfN/W
NeTioQMBr7IihF3V0dDkLA8Kydqk8gTfi506VcNwAj5IqDJNZq+kaRNZZb2LOswKcQeLl5GfM7Ab
6GdT2PXqImZ0MVSasqPaOqb1Vrb0TOWaVlAgBkSWtl/B3MMsUK79oBh7pYAdpdayB0ogsUO8Z7kW
Bie4xTdNLAmgn5LkCDHooEwfVVMK55RAybTEZYKNvbPVLO73NOU2hYYXdIzVbVoxWDI0gFPEntL3
AKTRSB7NwNA2HfX+F8bHo25l+ARFDtR8UjedwmAlS0LpKkbyQHXZIXgr2opsMSdRrBhAcPgeS8U5
NgsJk8WAmaEGCEst/yQL/WVu46O1sL47X/9kxbxtKoq1VnSiKY5/I9ZhTidcjQQ/OMm6XNpdZZ59
UYD4XKPa73qJbpU+XrVIC7dlqvKzihmMXm4dD1JJL3jkdDyKwi2V2LoBZfqN5euqrUQvYoO6PP3w
fbr6wtyhw42ZY0dBt4um517UYdIK1ypNooOs6ddxwsuK+yEMFI/ikbIx5enOwmBoV6blNtPSvRm7
d7rbnKA+b1SombDzUwm3jnRLiFO6Bj6MHLmQt2ZIJF/KFsoZXGprjI8SNG3ykt26vBsA2T0EUTDs
axXgYTa7so5e28CbMmTAt3xr2MXidEjoKKc4yuJAu0xkuzCMK4nDFeogZ1ZrDynz8V5L3FxezAVt
Nrp+JDH0zdFjJyMonzKd2XQl0MPMrWkjCU3gygJi56aqbr50Meb0nAykNhnvijUnuBRhN7VyBft2
Hl1RH5fCj6bRi0IOrUXTctgifO4i3J69LNplclSF12kApR0oyHvlVCD8I2reZqJkKshTTyNcl6ip
2Aw5JkEOEhnilLDNZTyKg6m9TSg1xqw8EsMi4XbG/auMZK1F/fCMXAoZcF7t27gebWI9Zy5ye9+o
BDr7YbcHsuZoVsCEOQoNBOKXsMuRRS7jZOAoUjk/xEDfWjxsJHDPgXg2BH88+5B3rYTmkxxDbCAD
g0obZiAt/C5zzEGK4bv0a9kSkeSFe3DXMzuov58zhL3KIyoJDEqRJjhjywU1RaUNypgJZjkfuCrR
Ce4qTsEInGjWvPaoLxzAI2+mBk6rM6SN2Jiw9cLf2ZS8oTQRNyJ1ibs6bx/kScE9ofXabgzMzzBL
nrTMTxAlx1g9DFTmTToyTZK0x9B4yVj/0I42C1jOJVG3ZXSXaSdDeDeCsNpGHWuHSTgKwzzcDUuv
ahJ0rymYtwQtUzFG0yJPwoeob45GMRt7ww/o2oetG00MypVcpc4kGXR9h94mVChJswv65Hg/DN2z
OZm/60qXCDXVFXvJEerD6dQjA0iAXtm62YKJhywdzsgXkq7cR8IF4HBlTygNOaHqvWws3rwYD14w
6nu5sbQ7FhesGTJsj8hU2VW7FE2vJ7zmg8xEvbCKoxzRTM9Qa0NhfIwYHQxzz4h+y2bT0SlTHUXY
1KNoeWk2fM2d+tvP/X4TIQGKYuRDmXpq0zB25hIOvtBbXhUXjg7CnoHRmvaD75/Fppc3QbU3ll5h
RL9zjrphm8dVjXlfADUQiZGbKcsIxOCnNMOlG8eDxTyIWVW6nZsJ9b4fcNxbA5PwRNwKY9fD+xWB
lGXqNZsdRC80QiGDCRimpvrcaEF9bvMJKUlYC/dpgM+rzD09LMtzywKavK38TEiQp7bL0mSo7Hgy
37OMLLVGSVq71M2Ko9+8hTrsBGYAo18+xMa0LSR1q/YYejtlLCnGkoaV6sNdms9uQFvSiXX5eaqk
b2MOUhgoMYsFw0+9UlMyHMzxlmXDa1WAge/QHKSiDjoiGQzcYVw+pRkcQ15vxw4lgWW4I98fCH53
GxAtHPL40olkSZFeH9pmnn3kmXFnRBSANMBotjWhsugkrT8i3dc3fbBPO47CQW7ns5Vmj2Nnfmmm
NrwWpvVS1bheGiWFsCDojt9JqG2McjcqHF+peq4TTX5Oa+OlQdlDg1Ry20DHUp7LTpgreDrbZvDE
EV2SXwU7KY+fy1bNHgHoa06WosyfETvFkXDL4ynyGrFFBjtlrmhSRSdl64Uo3coVx5Q0OfalrsUc
OaD7gnqaXX/sQk9nPkCWbemYCNMgqBwmKXR6QTkPyrBkh4JNK6fFdjXaBimi9iCnkFENa9rpc7zp
Upwstd5hBlOZ6MjjONgw/UzHqHHX98FV5nrjCQYxmH3KJTdB8yVpBOMaIWIVaTPPcuAVGjkJEUAe
nDwNvsoG8lsXGok7UA1Nufof6mHaEX7VcuqXsEhais8pIEGxIkMKBPxLxnIpDmjlF6jSbK3GLeMj
YZt7rC+m2IKrjTCbLQzOsR4gxcVN78DZUzfMg+9bLIpjyuKDkSxNUKobEwbKLPVZJk6A/OchJaB5
BplIzrXTm802ixg1s2zaTU18zYj7dkNr3HNSF4Q1EDcVt8Z97me+Z44Kln0dTx8BFNc4KxgbEG+F
hkrnpEadJloYJFmdc8JxBHpSxOhPxqN0CC0l9PwpfRZj7NQyF63FcbC1DIzKjRn6h7p4INbw2Ywe
QrV9jtsit7sggUZiYpON9T17ow4aHY+XLSyZFWTfzA4xxAisuooT2sDwXKxwTusZcn7o0ve+SnKg
QyEFI2ngJ9OkOHE6Qmg4XSTpXpIz5HQ+kxmplmVnCNzJCH+nbEu7EiZrW0bJr2jQP+nfb5evuI/1
7l2jyrXx9fRWjwPVsKndaW2wJTcbIg4oIwechuw3Xm9Yd5EFTV/pnKRqtePvqhKSgw8sc8Ml4kFm
CYI1OS49NciYHQXKRpvZpaXWe6wr8OI24bkD0rbRxh6rdTejwas7LgPdbZa710wK5HPB1rtv5/pM
mubSESjA8Gt54yZdmpNdozySakYPVjeAHbRLDWK67yoSzxqSaLE1wuLMFSlwjS5OF/jv/98UQUk1
JMB7/10SvP/+CIu/CoL//Rf/EQRL0r9oDvKfpCpEdy5AwP8VBBv/4lIsAWK3IKWSd/EfiOC/5cCI
kaHbkcGHUvjfEEFV+pdlESeIxljTLGDCyv9FDozmY0GT/xUiuLyFyPeySF8i9M78G9E3kfyq0wBI
naWJxPKEoIIhjIJ9t3qAyiilRZ+GcntYb8oIYztVuAd9ASmlUtTI7np3vYkbDPRN3JisCRYL0nKz
Ck/GRX2yPizGmFEmT0MvHXCSKWjdD+sNRiL0Sovh6S/PCXkGLr4mS2RBG3L4kvq33Kz3ZKT6S2/L
BN1gkE+3asbKP2ayRT7mV3JmD4sVSy1e5orJX7iYtKrFrgXZb6cX4cVXLbw7bXUerQFDYAjZw6S9
bTerZUtd3FvEswxea2ankMXGItxAvJDhRGw7EfEzIqXSMvaYbD6tXCf4NCdKM1ycZ9NiOhN6SfIq
6pSCxlN1m3cHVTCoKwRV+TAtFjY0fJkb4GrrJmtPCDbeTLHYKzLXjKTRImcVwY3IHXGQLXq4ZrXI
rYI4hc52gvFst35PCId0G5dvHFHg3PutVy0+vPWGWUC4FYfofuyX/DGgT8HSeaCOUCUIwKrAJ0td
7l2mp8i69b3ZfsRRcgypS4iLGVDGFVgu9sAgQOGqGuNeDdTHDE2Tk6BdXYVRq5cANR9AjBHLobJo
p35ugqWF+vNwWvriTo6HES1u5606sj9iskUOtd77gRTSu6S2yCp8leWt33y9MdYO5XIjcNGSx4zi
arxYLdfv0y72yyDZysIufZxZzLBstQ1aQCh6q6tyhxtQwrJ8k5GwJDbWa4SbIxpvUgO8XPQo/EKP
Q6bAksTzt4hX7IzM3OmjbXeVAIo9J2XlgXtWt7UUO3vG7jrLTkOZQbxve6ARDQzrY2McE+lUcci/
Jr8lZ97UL8UpjNwYZoxiN8m+D50C1FQz3yuo2MrvgmhjIoaXYGOoG9MEHopB+oA5eLCrI7OORgSd
t8FriyR6P3+Kt7DcLEYsDIwPYoLxfmMBdRA3mXHUxT1UbVH3LNkRamdO7gwAnjngvIOau/qv+GIB
qyE9slqs2y0G43aTwwBQYk+nOI49c9lsFdcaltKq3Y1UaQ7psI3BxM/kzlg7NMdU+DC3D9TpDbsO
zqX1WX4jVmDz3fdPMASeBWtjBW571z72XEAR/DgBZIduS4STbLmJfJpMGzZNdCyuCwDggefLtxFe
yEeyj6HaCOdstFWSMt+6wqXyQup8Tr1sJIkYdrgtuiguWN2rByYBY7+doksJQSDcTL86fTPUX3Fm
GxaTrY2e7AtYGl+iaSftA4VOtm6LEEbfZJYtfpBftIAFUrc5j5hYVXtkhYE0hnn1gzIe84t8U14y
uKZLGCdLIiZiTnOlQwYfo3z0D/O+r10xdxUWVwFXXSd5KE2EHhvsEczERVhDMBce9Tty69uX/NO4
5c9gke4RjesDF1uqLm/QfY3dhOGbvdhR6tpSmOkMx2RE6r/QrlrJDRrpKZ1s8TJVpNM4ueWYT8qd
8MoMnh+z9Cs+1F/jU4Te8qgfyn27N0FeUWRkLS876XfRoNbaxKhtv2AXgD+JYic7yQojxU59To6Y
MIFWdNekeOzvqufxIr8DE65fKbFRJuVg6+/M8sxO7X4zf1dhSxQbq3E5oLTUk2cb7XBlHFluYx0P
3uujG+1F3S2edGKq2BP2iGcBNn3msgK4gpOaf1uHFJX4RvbMxjXs5KD/tr7CJ+XY/FK/lYP2EX1b
V8adiW7mY+CW1DYgnc03H157v5EHhzC18tIo25GS7ovvpJVtHbTJHRBto4K5z3f+nui03C25HABT
AFP1IX9k1HDTHdiROfPKyA2/aaKRqFc63/0J+XZ/KnH4vqh3VBxRjPYnuG2unDmNS0nHwFX3Sh0C
d8yJiibcj+qIXP2pOrXzMbIYM1g/7czf+exNzyIdh9ZV2tdGeWPs8PE8YGrVv6kkp8aDFqJwd+o7
Md7LH9MM7oKmHEtvOFNPhNCweKnfqJApu/ib6SRNO3ztu+KBpQvbvPmYn/Cufxa/LIbQjWDuJt0b
yF9jiKrt+HW6aXcBABJOgy1K+v3gjfz+3tZu0dtc2YMHZrrbDO997M378kJ2mgRuxd+yL8MGFs9Z
BCP35B8kf5u3u/QifFWg4uh6Cy67nnMvfxqBaXMmEgYO3eSueybzhDKUOBHuAivEM/kdWO9ZGKYb
YTxqgEwSUvf2nJA+IUxPMQcljRTBDT4W3Y/FjNulwqq0WzGGfeTqIACSa3aKP9GQWl/BQ+sftHtD
ZQBRfply4skIgAzWU69Ff4urUyJt8bpUzih4vI1f2nAkJ+GOWkszwaQAeNbc1V/SY/vqn/AUGNMF
URG5UMHzIG6z4lmjUUtFmE5ionpFtm2l56m0RRG99b0h/g47fr4DDZDBg/xcXz3qqZulv7J4B6xR
kTbydXxl4QbbhZ9tPMKg7N/l5lfDIMvZWwHlJJKUU4hlVQNXJicbJLvwHmpgbcSRCbrHYEFblFtE
vgP6cfLpLPaMk/rvYf8CsJZVoj9uit/pnv+IqvL80eWHMf6LW+Zmh/ArmOC1QN5Sr0H6mqgnmaA0
4j3s+TTsbf8VrCqrSS59R7HyUgTkOUWsr16/I+mLQDWMF1Hn5WzabDeL9F1cKbwU9VGIXKk9gaLk
69U5gl4nyvZScUqMzXzPl13aVg7WomBzq/I9LsqYYcxRm6sBpUoqj8kb4VGH+EE/Tjv1rNzP9/7N
PHBEw/U6Cq8G2m+GmEQCiGeXr3wF4kjq5l6IENJ7uXIuGwQ6hOH6uz465/KjbDmqdsBb4j+QCf1U
eJqjeBaXByiwXlS6efQctWdktoN6mkCMHnM38Z5b6qGpAy0j/FJZd8o7FPQKPPrCUWvbrJl+DT61
/c0cHfUHhNVRQwygXX221NwEqhTUwgQ0uza8gzjeVmjGAy6f2yF+mvGNaicJvL/qmOmJ4DVeL5du
kILnc8lfSXDOcHQ9MBDdlrcaNtk9jV/cYXSt9uUvNBX1Tbio1VbSCdfaxLrNXvKzTfwrogFEOCDU
UGhZ05YmTSkf5cYeKldjHalvBZXVJH5+N1aOVvJsDDtZtguW2IB7vtSX8mS9ZeYmv/Isdjj/iOxX
OJvMNGzzpSodvtKDfCQ4jp7L1vxUXwrAf+nDojtfhtP2t0AO3Tmw9rpXbzEU9VvZsbaKm7+3V2Hb
XylUXQTp0O2b++GovFW7K1C//Ff9Pp7b2TXvyUng/+FR3eHpI7SJOKThRDviVdxF/lNd2KJkm0e2
UUXtG9k/NKBHSjCkC8pMVykTDvvcdPvkWblUEJYCu5NdrEkkLtRb8dN6E1+65qUf3PrWJ05/zbyU
uLvH6chciW+xZc6uTdtO36LVSA/pKdft+Koe0+v0MrzUN7Y/H0aVvLxSOazPXDhw9NvFvnkansDq
cMSW1CK9FlF/es4PxrN0m38tMNIIG8FpvtUHlgHDUvXZiLIbfHWX8kP10A9gHsJWRBQO9NHE3xjJ
Lnzo9sGj8GR8c+DUW+kmtnQAbe1ZUrbSyGzbZhGhiy+AzFsmJXyTD4kq3jP9dmoxVbur+4chJLR3
qwF0PBoK6STQuTzKp3e1zUEqkquF2T9/j6+tCtPDazoXuiI8v84Vk4eIcMYeZuKmybwh81rdUz5S
aCdQ0D7cprovvrlOWwuG1lOe6Y2E2+J7doUt4oJ2j0hY9m+sqqr79iZ+Zs5svZpeJHpJ7lHuM0a7
aU6kkvhkGAzMbi/9Q/1ATCLaxv5BKbZWsk/eooGaF0d9daF72lHbfUy++PGVApCTDyA9MkhtC5DT
BY9CO7qN7tJb6o0zMm8hOuD8bO5nUHlM1HVkk7v8QW33qUF6smuKWGI28fvU2P45uSdScySiEH1J
hKTxvi+2PQDW1mPZZP3WmJ4LNGbsUr0mw7aOHo3yc8x23XeV0/1+TUmhUJxuj6SS2YR0P+zZ5lkJ
2XJYgLT5qvkKF0wtjRPVYVlmHrQOiK2y4GzLbh9jKj+sN8aCvBWEmKVl/e4raX/oQwtfR9f9+976
3HqDpKCHVKwywzAxl6Zt0RATC0St9WOnbmRK0kpCe1RduBvhIoJe7w0LZmG9lwkCc+F4+ZdUbVBJ
gMEfLTFCpbqiOjSFuLn/+tdqWXaORkN902o7IzbtKhFeyZvqXTlnpqg1lE+FhR7RLR8oL4SHSGFT
k3+KngOKUY86Xp0np1no3RYhbKhHlrvKAvaeqPbb8gX+EEKEtnghB+FXhOGO0//EEq1heLSjwG7r
LUQKWpqkX4B57xo6hg7cR6bNrFJAEu3zY71T1H1vHExKVZ/4ks07VjwgAoUzVDqoXOKbxpXCloko
lz3q6ZDScCudenFTjLYAIknf8qaqfu5O/caw5Uf9UTlNkleQLml6Gg0qmIGGm/3KX6YLDEvmopTC
+Qzmny8mqM878FCn7k1+Y4E0H/n1Z+yhoCPtdqdvrOsUOtgT3rpT9c6qExLgUgxFeYQMzHSZj5XA
ul4q6rFvwUG8SO/6Y/spTE7wC8YYG1p9K7bG4BHayb6nM5hSGU028q/+O76wSC3TB+0TRNN1ZKE1
72gOaWdQV+Nn7uV7Jh5Sapd37R1iIpRDzW9BttvXhPR2HLrvMfO+N+OqYl9dkJHTOf5mUsxKb4AQ
+Nb8Kt4rcqwbO27t0NhKRzYeSDXWO/xZQO2jXxZT8nP92PsO/W1EPQWj653yKXP9u4IVLWmAbapT
hvGaWSx1d0KqiEdb0Iv5DgbsITgN0BfPEwi52M2pdjZc0zbiN133LqYLxZS9jXfjkU/TY4Y8bJTu
BGGKZZKymR8qp3n1vRI0KZRFmWxNkKsprZbN4CFZwWkX2/lnTNTE4PYvi8sPd9SL4H6NNk3lbXTn
Pxlw9JK9vp/FTXLyPWLHGi86KIRZ4A/edNv2E1yl+s27VooN6BV5Mnhx2/rMpY3w2IZ4uWzCKW3r
QXggDDM5qYh1DK7vD6yflSN1FOkoMbA8xveAY3v6zbNTDG5ssl8bQJgP4mBzrBgZH1Lu0pfaZ4W/
gOx4RSJ7KRfyG4J8yYGdfVTd4Jr7DqbtYVvhASZ71uMwMulEA+QcbGULc4jB1jqJe4D64667xfdo
moyX6gCmbtym98V7+JhQCsd0+036xtXvSZ6xg1vrc2Ta7BdAb5/YhiFihi/oAcWLDvb6G24hQY2S
YLPC53fUuK6ZUj/K+3o3vrA3qq3llfdw7sw3GWP+rZTc7MTqhap7F+yid1REFguBhDG48ARlLz0w
Ob+WmdsEDrud8MZ0kfmBOUsialubPNmpiErApjbQ1WlCPHSUn7hwglFi9SBdu872H4vQjT+ME8uB
zPw9IhsQTlq9F1i7fzH5Y3mqb8v9UiyTNlpHvgCRcg6tuKViQI0gslmQ/TaJ871jHUmc2PA+3/n9
RwgYVcULaqN4UqXtAmliWsqltPG6D+0z2xngRSl6UJ0Efiq7fvCYp0/aiyc+j3u4npSZALhKO4Qk
qBiHwM5BPnOOUwd7yd8UWrnztiPAQHTmyh0/pdKRjmg1lnpLYzfvy1H0bv6iiqBSgOHAgGHIaUgB
iB3eXakKCK8svrVPDpLwdW7pn4NlU+hRfjbTNUvPYewtgOlXCG04iN/KCkalAwW+7Y79BUIoXF7B
6V9KeUf3UDjzvShO7PXrQPyn4MWX4Z1Eb0oZOhhPpmDaS1JSmSRF0xV/pbXbvE+l17HRhhMEPRoj
ZmDrGBZ+N9S/Uo/UguzdBFqAgmUrUPYhons4WSymDaf59E0P8IF6os+YPc9Ot43v4YfG3WZ+yd6t
h0k7gx8lWViS7DS9pgnZhJv8JSC1EypCDaPh1IxLmYUhVI/Po8+1l+JQcOcLnvwoajaw6wesRMvC
gaIDdQJs2BXwv/6C8m7nP05Oy+4ENQrnDVVNC7jLrr/B1hUkbj0aGhfO0wxWzvSyaZsRRhZ5jNBg
S2+yy+qFStoClptuMCbROZ7K4ZmqF1ciX7uEFlMFl0tO/Wm4xpkKWnRUXjh36XNNp/Jev0wXeNC0
8gFH5ndI0BidwUt6isPRtLzdNSof2I/VsJ9uy0gBrPWRPc8pJ7x0p9S8EgG40BMx6pefXDUaknNi
hhvJnjpG3mNxS07DxXhXHQiraeCIv0YoFJxyyVH47DQUP54Y7qbwkJWeSSU08kaYvkwjrAuWLE5D
xi7qiIXwa93e7BjVFREz2aL55mD4D9stcfXakXW2D8C2KT1NAhxuM/hYZDgzCSl28C9r2YV2qato
K6aDOG0pYZm/uNSaA5qurZC+6vGRKxSjKAdWNJwMiaXmpn0aHmSy6UDHcrrpSL8Gl5I4tbsYgKDs
+ZojDy4fqKoOKGKg2Yv/C4HNtAnPxX4x/+ibBj8gmP0PAPUlnYBXMhyy1+l9OHGmMWCDOI073nUT
Sac0vonaMVXsdF/vFaecwK1zOBV7VqhsK0G5MVuAlYhc6SUXAOZuVeGhXwZ6hfUt353trT42A6wU
Vy/u0pbqpPKuIefLnTTDn7aviBiAozh6ZnaPbsL8hsIJe1ZLPPppSebq0pM+uUa9mzSue1gRbBE5
wb5cwNUxI0vlUuvkcES5swl5sNM+6SZT/GSH+/0phIkMWD46TDA1G1aVXLaXsAaESguwVEXLLbt4
3ZYDRaWc4rXpFUBx03BZG05cNuiRQ8cEb4rq0Toz/G4GV39GWQcWwJSPKZ1J+j+/pObRMmEes7o8
izcuihQF4a7238W1CfYAhL1Iu7BTSAW5Bf9D13ntxo4tW/aLCNCb1yTTp7zdeiHkNr33/PoekXX7
1MFFN1AoSErtlJRJrhUrYs4xH8A1/1iU/7fjeYRr8YZgyadqiw5486X3G2jf6X1EXDCMhGOR7blH
0ZNy4VV7+iKhvVFfgGySVQl7sn+bfqm9UPX2DId8+NHeI8L09k77WsYtjcn1a+aloJx76J8F8vsK
PHkK1igIHzoWEmlHZ5wWqyMgUKiU3Yt9Kj5BQW7tD6gTdrzjcN9eG/oDUSJv1m76i9YyQnG4i33G
OuVRmb/r6tDtI3i2LL8ml+ULm+Rq7tQnXthwkHu3+6UWR4oFzrcF5lffKJ9s6dmp882Te1O/awQP
/7UdTtu71X3pe9RUho8ygY5Nxnvoh6eMRhhfMqWxqtKyHOjpFLec+T8ccrBiqj2dcNc6aAA+v0zb
6LXgDqDAm9j4dkV5QM5QkAW6sf9CfaEmQ1mnWht6pFRq6NVhWZ7mi/6XVRc8QgJe7y46c5X1T+WP
uS3JZIbgz5WwqS/LQ+9sw9+YJ0ASVPs1faD0tDL8mH4N2KTpffMYHbhav/klw2bX9ReapXV9x5vc
nMKjSem2tzLUgxtYQa/NrbmdzwkgX3TNsJ8NncuTps7wl23Zy/38WX+h9JJ46C3jhIsGUOB+WXwe
JX5d+KWPrFGtcdC1Xc6ADDivJWVGqJ0j9xLXnHt2QEzU6sLRbvzyvrg5Fcg6b1ws+o+OrsfZbLqb
6TU8lXfcvd3L/LakATcUaOry5yN/Xi/tU/fCopjSP6F/85xQJmz1o/ln/fLe1m6/vKDjL8DJbi3z
Lh9u4+WbjYbyP7xANce3Y5/db6oTJfbLck+wQPxYUD48Ww/gzd0n1OQzMmAut4v+7HBNvo2H4Reh
Coeyu+xmflDfLeJNjvm6KS7l2USWA2yFUzjqTmyDMCQp9o/11ruJkOlv4sO8Ne/QPUycatJXfWds
uXcuydY4eLvy3jvja32c3rU9WWwsSRyWblE3cen2d7TEGVTEO96NlsxsCqkt1QVMb+3Lojx5Yo3s
ZN3Y5F8aAPsRGxzxwByf6Dm7zQZ/DgcSjWqyRrO95wo3oVNfrL23p00wPYPo5DCt9lua+oYbuCta
X59MnWo+LztSUDJvjwqsynfuE0yY8uwSOFCSfLzJDBhRQe4FuGt99zA4YDtfahbWjF4U3YbTQIlM
6LG2pUCst9O3dmpP/cf0PHY7wDf6OxLDgDedihksOvqI8o5TH4XpY2VA4CXv4wjo/ITz4w1WJC3V
F9Sc3k1+S6gH6WP0+VbukWzT/VHptLLoA1bmkNsHymd4mN7nvyp/Hvbkm+Ydhunw3b/CdULmmT80
QIhL5Hcb69U9q180roAPmW/KqdX28eP8OrVbwi1oXVQ/MO5dfiu6+TYHMvXQS+bAjsQPHREsjSb4
L3g/SMKKQTltOsZ4aLhnX78QumBi058/rNhXL/R9licE5Aiw9+5T8x7RUWIERTHuoN2gGUOb5NHM
Pkb+ItJU35PpyTJ3mM6xchETol/opH8fOhjCD/0jb1sTbjCN0HjbSFaOFiy0yFlGDqiclB+S2f8a
rww9yH8vor3FiE07JPfGeoN2vOOy8KMBfe1LN+zrbrdy5XMMzn0txZ7P78MGHSh7Ew2Tr0LeKYOF
0ere/a43mg9gi/6YSf7C1gTIjoqtDaAKzI/QauKQSmPDXcAZfn1c7vLb3pamVHXvfk+wYrkluKEw
x+Tb7IZVO+e0w3nvZ9mZ3NTMFu+b2+gMb6Xe6rv6VHDzUCqzkUQ3ZDTsqs/h1frqL+m4KYog+lRp
Jbey/JLIsmyKv/0fFwNchE+c40N36s7xDTPW6K/xnO69Z7g3/siBf/kw/0I8YtixJjIbjf0hPlju
jjttPGaPoXK/cuxvZMa5oltS79f1lmeMAdC+h+V51jcMJDGzsljDm1LCk5udsBQT5GnS7iG/Jdnk
SDjXHYPNRPasF+0LhHHpEp+yZ2hpQHl3gqkIFBcB4zvIpmZl6OYzJsLbMOzLiKBQ6ghmoniZB9/i
vX6EQGRa8lO9d2M8MTUt0KHNQUdEEb0ZjHSfFMfhLapuACPWcTpREDAv5OAXkHqrfJd/iMwolYDV
svQecCMk+at1aJ80b7dAZoKj/x0jT2fLCrJD8Ym2LWo3OVFkTIPzOwYck0dTmunngYNLs4XE7dym
CCc36k30obOOUd2jlmTCxbtHBZw9JFmwgjBlXuHCddexVxOLsIFZxXa2HW7iu9S6IY7B2bZsiI4/
0onZs2Tf8udSGafvVMtFfSlnZkTVgRrN+8SzY/jla/YT2Vsu9eKCtHHr/qET4GC54OhFmwmK+CW6
ZXzaP6ejD/TV8/bjM2d4Boren6uYjid/a7JbbmkCIdp6q/xO3+4fNjkd0Bob0njwKDY+1lC2b3a4
wg5YXMen6db8LR4aSpyj842Ostlm8W7Rj2F4Abdk7613jE44zthhuZOyHbP+edkl5bZvg3LZcdHK
Ws2bT9n7HDQt3rYN8zLHd2A5fbOBYvP/WV4qCeCk8OclLUC+voJcu1NYjnQmU8A30mbCU7NNFRK+
gopzGHca17WygRm1654yIHfaNsNbUB7iD/Lpm/v6paoOjnJguMDEgYzZHojdeNTS+2V6hSsRVtTO
LBQUG/wqu+Ero8+zt2nvoJClc8VRortZbkoyE5QDrSOuBSq7Ohhf6MsuBMFRMD059xZrKfx0tkfz
1dihQnszql2tYK73R2yIPhCHsbwkNI0z2lLjtqcWe4pe1ycNU5Lxkbi7nl+QMQSjrINLn7zYOr2f
4iZB/M6kyoE/He/WlqTokxF/2Lf2tjtlvFKp377joqvTl0Z+1+QTS0/oh/xnAGXaj8s9A3MGRtOw
s52AliXlBpj4LTApxsavdC62jLHeB8aUL9q9cizumuf8kU3dw59zJmVmb/wwMMLlkLS4uRg4JD5r
8ZNq3hGkeGcjYQ39/Dd8U98Wzr4U3sfmT7lPT8SxbOnqGJ80u3uoeZv6JNh/zdfxQJbbcKsc+5fk
iT/HDEJty5TDOOK+RWDAcm358U10N9+UxKfKPCWVCV0CTI5tqKb4ArvOEP6Zi4wFT2921pPx7rJw
3wFWIZyu9w39MlZ/oAAYr5iZ+n6PpnUud/nMTBaWo8Rc1L+lcW6zrUtPiFkZWzSvPeUOZPjlEHO+
6pm57JZwa7G8TIGT7aoM3Bd8txstQhV6HOp9DJPe3K8zs4wdKjJEpDbxWrjPrvOHGU/GgDNu62Vv
GGToKZ5H5Va7YWNplxOjL1495zqPIzhbhSbpMI/eGH/a3+Sp+MJUV/4yEH7g6bli5E04YVJ0JpY6
P3nrzu1vq3KJsKVvnEv6Upsb99FFvdoHxnidLNHaajaMAMeURWmjPPPu8DeCYFkpw9708xA4N/Yd
MiFfPbuPzA5nbGI/VroNQvoQLTpYGkqEgpzt8/i5fKPiNjiI/mXOcYQzMm960iLS/TS9RsOtZmzJ
EIkxhjxE70j0Kzq7zo2zV5mNqNS2QBCt/ToESEYpNyDQuT2n2c3ylbxxqAiLfRsHKCE6hifb4YTO
lifXv9wz6WHxQ/1Cpl+yU46sDqQLpfu2unjVbp0OaIq1LbdBEzQGNbB5H/1qjwvz5m8393sfWcRL
/qvQva1oSwT6Gz8P4vqbTs/qpnsjZ+2FkSLBRE/KH/tx/hOR8nXUrT2Rjt8dJcrPELBT0Ih7UaJj
73t7ZosvqN1ZMronArLmjfkWPbEo2KoI0TAD1oMcUm7dm+nAnAH2kJdiZPIJl7zX9tN3dt8zfFNQ
rG+44usX44/JkCd5ys2gfnG/FjJpaP6ch2eGJ2sjr2e7dxFRP/Mc/UP7oH6Z5+zO429t/Y4B51WP
Mr+uH+3eIJGNuRKNBvqiTwyZLfTLW9Rv+rseFE/xB5dd9KTSbPbdO0Y+ZB4Vl89PjtUZHYbDvCfe
s/91pk3/0tAU8mN+EL9jApZs0zylL+sT2oCSqpYVnNQfsrPAb3F3folpzrv8zXlBvQs8UkknG9Au
MBt9KsKAsTKDW3RT2/x3ebLJ6+jOUiHPbLwIATZISF5oWJ772+LOvlUC3tL0o+bGOie79rF+8I7W
PYl89/Pe/DIYGCKV9tOzfrDucUj178kbty7pg0H5kN+SSd8flvmMbwLdC215ys6HQDuW+2T09Z2C
pMM5oMOjzUJj/tFg8ajljxje+o/x1uavZXz7Iy1bbKIXppRrEJ8Va4MsOuG4Hm/KF9g2j3a0vVh/
Qchyf9nEoNOrO/I+/9CLiaOt0u0HC8/0BqEbly/CG7oODBGJ2Xsw9KN9R4mZNc/eST0XLJ9sPc2F
65J0hJcqCZxP+4uvDYATf1kiuFC0PylyGir7t/ZGDzQqtoSKiOi8+6nfpkxqlo1kWEJJpC0KPCfC
KsKdL2mR5DhyiajP7QO6T4WRGyfqgm75J9V7bTzj+hvXrabvidXzEPp/NxeeCbGsC1Rh8NvX6QnH
OM+TgCFHnH82z2EcWJ/Dc/Gcnrk+GV6Tg6bQ2UaI+dTfKKfseTiioiIggik/p8ZH/RIvwXSkUq9Z
+vgV2TE5IGLMfGOEjUGjvNH+0Nf9namqLtFrCYgW3mPgzh/hcvTums/4yK210k99RxPC3AYH3bDJ
LwrbPfK5be3dhShi0cO9tu8YnYsJMEbAuj2/YwJb6U6dolcUHcrFfqAr0NOA/2Cnewa75z4gLHtA
5vrQ/2ne1KCljsaT8smKjd0uxWbL5WPgoZVcE5sQNHhEyNBohPsUmlpzE2EyeqDKdu4J3CPtpKI8
bh+W5+7Jup/O7T7PjglBhFS2r+2eBeZuwGN09p7z6GjfqghI2Jlpf6zfkH6jAFHMGegeK5+yQ/NI
m4Wqd4l9w92T1RGwEry3TjC/MutuX9NX74VDaQ8al83mJeIYRPm1jYLh9J5jHI8Dh7qWjjFf9TbU
J4xUl7+J53vv6TMHBrCrVrQXBO62uW9vU2oOjjWNH3ZbHHMLA6Kf/pOTKjGj6a33ET6R68qSqLbH
vghi8mg5XGIWmM5lfZuqB/vb/s4AZvBS8SJeHCewsgNj9OSdM9Xwbi6MQ7Y2gyv1DihshOXxfvoh
nrF6Sg/lrcGNOfjOp3LPTlcYd0X0p0HDYnBxmZynpoO6XPoJE9Bjkj9MxiGMdw2jVgrT34b53xs1
RML++kHsbkG3id7KS/Q9AxUOaXP43D5cjbm7LarDBDxQ8+dsP7RvGUE6woYNGtppGmrZA1cZ0N/Z
Ye5K84pZE7E4CKJuqnO/9/MPnmuhrOLrLC3j1rZPzp9C29b76Sspj8TdIsg+W7ZPEB4HagxBJrGI
GodFqWiiYluwWceyAUdPy6H/nfc6ub+bapTZgvXcveG3XaNDXF1c0tjofphBRURWfoNLBRkVK5/C
WB8RH8EcZMR9Lyfy/ehlEO4iMiU2D7yIXbON2avw6T6kNM2n17m/c44uY9PxYBjIUC/s04yld5HE
sRym5RG0pTGfGkQQJOMNOyoSfuECinKIZBTrtUIhOh6HChwrDfJDSG2ty8vf6Nvsrp6OhXIe54e+
ekyyO724KeqDUSFk9xEZrsqrAqNzvC+Xk8u0ixlkxWDiNI83Rv612CfTRSz2uri0a8oDZQl1GbUQ
RQLs7ZZmCCU7Zbe+dRPIlxvejjVFq3fxlH2IqA6qwXIIx8C2AYNt8nfz0btHnjQQg9r7PQPr6qAo
ICY3wB+06jMyj918sWY0HK8szIl9HF/sr/H+Oti/ZnX/O+e/fqphNUbcpin/aAGu3xe7kXRHWvRw
aAJmO8pUH7TwtLd08nvlawtO4J3TA78IC+8I1ndbDDTG0o47oVZoykFd6k9YcQdaKXzk1Cjqp0Wz
jk17cRWc6ERw8qXrgzq04KDraW1fv6atJQ978vD1c4+gPbchWbqXBJEiJegXv8yPNonW/vq1Vh5o
JFrk+r9F8kWuH/37wPX7/vknrjmUrObJ2AejyXjr+k1F7pLyev3w+q09wGpCIWHtjkLdjcbjDIS3
MxeEKlB5DX5ZTTi9rRB7Q9C9CxogPRWW74SD1i63yUsG6LcF+DsL+ZcwHE58QgPGk3yXgweG4fxo
gAvWhRtsCkHYY7wBPQ1zZ7ptuV8BDc9CHI6FPVzn76GwiB34eLscPV0WjfN+FWJxAboYNBzJpBgL
LaEaL0aqBo6icaQR5rE7oBPNjfQW8sJ7McJFHoWQjOOEre9KTRZ+ct0N86EAqZyDVq6EsWwKbbmL
DgusQ96VYwqPr7XUEQeSi7EdUHM+3Rc93GZPCM44Jn5clVk8aOcabMWSdYHbLh+4QjoQxRQcw2gX
mxBJmhJRGOUgJjphRluoLTqhSC8DssZuYiPMOprNkzof8yp+H1P9BD1hI0aSkPHAIHRqFUx1Jbxq
XhBSSquoRPLdILz0mgFbNSKv1UwR043jTWTrv52KnBngLOd3bQcWQfHreFJ9fXV+0sL6LD36GbnQ
tCuw2paDMmEGtB0JcTtFTWEKg3s0NC3QlC0LnqLW7sYWWvdK+liM2A5B4FL+uHNJjlfH7C15hKLc
d6jF2pFjQLpEwQzlMrCEC64IITyJX8HFlo+hsMNTIOIQGOH2G3DFHSGMl8VKJ67Li1Nnfc3LwSoV
fDqsgeALk4CXfNsJr1wTcnkCwjwUlnld/FVTlA9hi2DdmfNps2bWyWMWMGJ6SDR6Dm2fpAR1Ftuh
l7UmLz8T4adrt2ndIFKoXEQLQlh3QK3HjtPvdRADXrzeLHpOUwoquyl8dizejPn4iyKT3qYuFPfC
AhAlXHcrdil6udWOjjEQbT3Ph35ZUXPHHv1gZoqGXb02XIlbbdLoQzZHHFGII4UnnwKWb4UwX4Oa
X4U57yYLC3TJ/RFORFtbwqZXgdRPzgdLYP3XLKKfVDD2pQDtMwE661yyPT00vVHGy+ouJ+g83CUC
xDch4ysQ8hNB5Tc9A6LWtJWtLiD9FqK+1WD519v03UnAPvSC3XfqJ1Uw/KMA+QdB86v0DaOUrS2F
2j8Ivt8QkH/LUpbWhXWncfrXJyJI0zgIR5oReuRiaI9Q5+aov8u/k5INFy1j5TZ1I/CGhoo8KZK9
7THqHihp0jCa9yE4QxDapIPrJjpDtUQ9n6t7EP+SUlBJXsFi2WebF2Bs6B4WA5fZKOkG0RSbB7gQ
ZwyGKQnnFCpFR9VX1tnDFH0m3XzSJC1BRWTAEksgqeX6iyQqJNn0U0jGQkbYQlwxUq4c4hArPduT
Uz/4iWQz6JLS0Elew4xSNRpLmv/tSjTxOmRvLfEOZnY/E/YwSerDnC2Inweu4Bh6Si7ZEBWDz4Sw
iEJSIxzJj6gIkkiy+Vt11D/zzHstJvKtsmSk2DdfXcXZ/hRKIgWm/jvXpOWomK+lrbFXXyVA0O5Z
9RDbFiUaXKt9nAsFmA3tRt1gVunQC45i3JmmcpooInTJyXAkMSMjOiOXDA1MdGfYuQ6qyJWp9ciA
dI6wJYSoRJKlefC0fuOK2bIS22UqBsxew4o5iimzxJ2p49LUxa6ZiXEzxMEJJLRE/E7P0LnaO8Xo
OeD4xIwW35ViAlVxg7a4QivcoZXYRPuZuGUImIAZxERa1BxAcZXaq0VIoZrRbOc050x1zfOyvulK
+AjjgzmFGFTRIopbNRbfauoxJPcuIUtk5b6rGW3KUHyuNg4FTZyvHRZYBSusN4tdAXNsLy5ZFbts
OtlfAHp/l9729tY8jXD16cEXW7jdepCJ51YX9y32N+0OmyuSAQ3wt2tyXhK3ri6+3RUDbyJOXi/2
Xk3x9rY5fQpuM5RyGH9dcQBjnRWln9+JN5iJ8yRe4RzPsHiHS7UDu5RMr+rwuGAu7qpH+RVPobiO
Z/EfGxiRNXEkK1iTE/Eox+JW1sW33IqDORUvsyauZrfnVsyrpd95A8V0yeBjtJUBCbTqd9pCYmIc
hbtxtO4y8Uw74p722vUI8KyG9Js/FOKwLhnzTFiuHfFeq+LC7sSPzUOwccSjbYtbu8C2nTDWYP0d
UcsFGrbuUvzdjji9F2lTdxTiprjAPfGDq+IMV7CI2+IVr8U1riz0vvRQZQjRW2+5StOgcC+reM3N
BvUEoCVyGtz1UNdjeqpmnJRWREJLSQnpFVj7UnGw1+JlH0M32oWcwjLyRZigcYRBeDIhWYhcuoaG
eOKd9sHQamUbi1veEN88VLkJ1xVnv1Fc9Q6Dp1h89rM47skEqJgf4pUYieG2u3oflUj4HNu6JW4i
QNfqiX+/HJjvJ47p6yz9pLpglMmufn8H53/CoF0DBZCAD9m2sf6mCSVAEV5AT0OtEoIAxskXL+/c
IHQLhpxQBhrhDeiABxQBEAiJIBpgEiRCJ1DBFIASy0/llVzAZlIIykCYBoV5uwjjwAR2oAj1YFEz
HFt99cMrzpEdNAKZP9P7AiwhFGiC0BOKK0chOhrCVdCBKZ8tHYKTLdSFsaAL1XruxQPIYIVQFEdh
NFTpPXh252Ssw8siFAdSqBehOtRTt8fZSuuVSWMKa8MvqL3Qca14b5g/FeAhCjAROMsLPxVyRJ/Q
wwKDkaNG00hesF6rtgGzXavbeVouiRAoRmFRWEKlqMFTlAAy8rh7XMFWJOArNDAWlGfN3gVGD7EJ
z48R2R9wNhpOX/02B4MRF0p5W1szl96KYYzhQV3o5F5oyt3A7x/0wtOoAGuEADYWIW3YE92YYBH+
hgmII1roJhW6t+4bZ9yOLfofVbgd5D3s5xlgWJisJxO0RyOMjxLYB4w39kHhf0BuwoYkTJBUjkBC
CYmpBYQaYibebTRpy9ERokgLWgSym7dTa4b0Qh0pzRtbKeBsRYxXLRsjo6r9tab+G8AC3xbdI4Ne
ztR3vGD1SwjT5NhcvLk3n1bdxncLmL/AkrZSnOzX1zhNzB0O8PXgaSdiUGhMhFy12gpHJbYYpjTK
RhPGigNsJbHo0s+d3nDOuSfJAcPtgpUUMhZMmQVtbRH76+qgu5puZo9dYmL20wnfxQP0MgN8MYT8
koOAQYgw6y2GSwT1jcZbnfSzsVUVIFG4fTej08DIdpqzOZvRYw3/INJjv2uRKrqGae/Mpv9wvHq6
FJ53XjyOK55V78f5o7RuQLhdOqzCW0WYNqXQbRLnLQZ2Awal8Afh36hCwrGFicOBAG6a+5UILccQ
bk4HQEcTkk4hTB2YWH+sTPnNel5Qiz6pB34nBsPTNkiMFcA8hRB6AFnfJmED3YsD98SdGxQ2oavC
9SELR+FQAuunMZ5UQf+AAIpqenvavolcdedWo+/1VE5wv6HXxD/OVIS4HL8AN1L4C1+IYmxX9vVy
azjabRHDIFJ6VAo7U8hEjTCKBk69LP5e86B6TFT6pCLRXZS9aQPdSDhHkYH+C8OmtQJbsyJqzw6H
SGMtr6ZQkmY3geuRdtrWs5pzoxbbqnP/VFe2EpClTGhLkH5QCgmBaQHF1AqTSWVoNgFpKua082Nj
QjcpBCcLYT7x6qPOEVofz7bB/tHHOiaTsuCjBe2cGhlt4CTo0yzYYEmCVKNNTBaYb3VdoWX0JX/p
Qw9cSp+wlMXaEm1tC3PoNCbIFBeCUcOQo95qZE9A8ZIgH5jV8m5U/gDGahSelSZkK07R9PPdLEg4
dhwNxb7XnIZ+V7fLwGIp6CZm4WS5DCkMIWfVwtBi04IzQMqu0LW6+tKCblkG6bihFeTmQeNUwx0D
zGUA6IqF1JULs4uewgv4KXwb0LwM4XpBLqYHAuorG8rMt013SzWv+F2vXsKFaa1qFaggaTcCDDMs
+8HmNHTSrIdJiGLp8poCGPMkd9KJtXxXRAovGDc7kb/p9GZpiunHQimLPfHLdq+Yu+ezLiSzO1Oo
ZhZ4s0Y4Z7YQzwx7fhhHGGim0NBCI6UVCiDNsOm9Rkp0s4ZSLGtcnNSlCHK6G67zInAjj/mu9+UK
eW3p4Y+BYgM7fcMfvm7cjgObQljJZhybW0dNPzIjy/adxSs0CN2tAvNmgnvTZ9Tjo9EjLVl4fYUJ
x00T+YYWnvXQy99UkKFY2PpzKoAZV6hyufDlCkBzeW8x61OZu8wevWneSrNnsAFuML+Zpc/XQaxr
469htk7tAuLGczuuDtdkrNNGuHyQtLocK6LFYGi94rYVJl6cPlY5MoYo7r9joHlGS3OAPBgUCczV
haunCmGvnHh1ITUOu0j4e72Q+JSKw4Xd4NpalplUCjoOnpD7igU9ot3Y001MVF1NPJm0MvB464ji
Ej0ctvZsIFhd9fJIWCoGbqEEpuACAbIVvioEwQGNS4vw0RK2YAtkcGHptbx4uRRDTryCkAiHDvXR
5FkQFcNwuu2y+DCO682q6uB9XHR/81qfPaEb1sI5JHVlawE+JKiI1igoREPGO5bQEU0wiTa4REVV
A3t6W6NIPQEEeR1NEF712Dkbfil7w/sZH0zhL85CYixBMhqgGRdhNBbAGkOhNhoWvobl1chtrKjE
OfhpjbKqYzuIuOqntVJ3s1AgOQW/Ic2oVeiQa/MU69AiZdV3hB+JS6JLbvUkwRtsJA8Vwo5aR2FY
L82hy/Kg0ZTwSW1xiMDQYyYLXDR/y0FWjuvR6PBWKEZypix8oGOyIraAvQXskoXyJ16bxndKTnfl
MBHbZRRBKIzMtjcYr+k5gQNutbUTjwOt6z2Xi8VNeKVsMiychLupC4EzBMW5CpNzRPg+dCqnHXCd
OKgA6QnBcxGWZ4yiuhG6J8kizDnIQ3tYgBZGj1gcaqGBRh5cUAdAqAooNBZiaLa8O0IQze3uQ1c5
1tW7DsBoKKRRLFgntccYkwMh7VWaQinMgLSCXKQD1CqEWNqBLuWWo8EUAluD0PqnFb6pJqRTgoZ1
ZO7qlwEEdW2ZaQBFzVroqDBRkPMBTM0Bp8ZCUF2R6l+JqsJWnYGsaho1XA12VcE44QqHdQbIGgqZ
1QLRSuOCFiHNr8iA3uqAca2E59oJ2TUTxutqqF+uUF852/xYYGALzX4uhQurAohlf/tTCDEWKhFV
1l3VQJKlnWkJWTZqQMwKa9Y8DkKeTYRB2wGjHVgaLgUKl6XEtw+tNhFurRVRxAjJtgVpOwnbNgRy
6wjtttTGr1BPa19HKV6FVCeLsHErILmx0HJn4eaWAHTz0Hspyev2DWHrAuBffHB/yZz/cYW+uwqH
F+imy7xL0QI7USsEOc3nCLZXjhl+JSTfxTbXs+eNSDmoWyrh/Y6Af1noSOAVFnBUQwVWwQPXwgnO
hRicCDoYhDCbF9n1c7/4FnhhVzjDoRCHu6Z7cUEQ28IinoVKHFXGkymc4lKIxTnoYgeG6R6Nqi5M
49CFbpwJ53hm7SuFfBxlwkAGhtwKFdlBeWAIJzkEmBy7ODkNYShTqOBHoEpSkwqfPEe9Ed4yr7J5
VMwh8YkU9LMy9Q4GtcUpqszvpFC8uySt71cVU+ekG/OOrIeaFRjHC6BnIzPtrQ36OQQBTYAhM0uh
QhtfE8KTQljRnAgbtL3E+zkdU4fwDSzn1l0NRPpwpieA062Qp13a0Zwalo09Oq8e4rsCqx+eF3PZ
WrXytzSH/WS7Nic35c4Z2p+IxhuoV7QSU22sew8lxiok7EaY2NK1r4SSHTnwsqcYcvYEQtudZwPi
FTNSS/jaS0Nx4CgoikMQW5tFZ8XQ6F9FawsgThjdjsC6I+U1FXo3AX2MlwF660L21kF8h8L6Xibs
hwYBS5zO+6AQIrgibPBKo9lsdPetUMMN4YeDXrR23ccgWHHhi+vrhKnDbuEVdNDHWUkJrBEiuSps
ckso5b3wymd2OD8VhnkqNPNGuObKrH7bgM4NIZ57oM9TYaCn9vyp9sqtDhydvfZ+Elp6DTZ9VuGn
x0JST0Gq58JWT8t3aK/OIWzhyABfd8tLBoo9SpG+kysmeOgJnSCmcM4j7M92851HJQXpNSihkrif
//eH8dI+TL0Yqq7Mec+q0rvrt0eNA0pepeG9oZ5ZAg7+/xP69b9io/4rWuqfD6///N9v/6/H//kZ
8oP+K6Xq+kXHZcI47TVl+suPjPFIEPNDYk15un50/d81cqeVXJB/P71+dP3a9dF/v/l/fe1/fXr9
vhDaTD1+a224JZXM3l4DI8KshvBwTaT458PrV6+fr1dKv1JA+yDQ9InzCUHn8j+uLhy3/36urOH/
/fwa5IKPJnl3itU6ZKvik2fX6TCAs/WUZ/3KX6n0RzMsNnm9uIdwNqDluExPi7GxTrEaW6c1Dt3A
I9CMeo1P+2b9nwcy+RbHNpk8KMbh339w/bbrpwpNob09xefrlxLLNE+z7uJkG9TMxL8Mt+f6fddH
rv+ripYfzqHzMU0MjNt2iaErlZ97fbjXLetY6d+LqVsIhr0Rd6uNViCBInamcICyJbQip2GYH+bs
xU3N9NdM+6c+ZUAztkvr2xLodf2ffg34iqt2Rd+4ohCBOuNU/c+soLUoCefkK1pyztjAzZaJWdx1
jAsVxSflUj8kknKUCiiqvF7g8un1a8U1+2Fw2vbQkoJYaSP2husjYwQKchvW5W8+STjtf/5dfg2F
WAb7FAJHgx0/If6+PncdKUIeUcYzf06y//fn/fNTrk/7z/dcH5p7JinaVOIK/c+TZ//5za7ffX3g
v577//vwv89Qu2m394bu+O/3/tfPrBL3kGTtOdcogGFmsfy5BSAFy0uDOPKeJhPhIsEc7s5Z+ktG
6xmcFPSM0S0ZhikJrcvPzNSag9OETAWq+OhkS3m047S9KKTqTl3GHL+PDmM8btM+P5KNqkP0B+UF
YgW8sfI5tupf24wJAWsYxLc5pT4sTXxuscUpG1KBYtv0xJhZEi1tBV5pzBBgYBCNXrcPmX0oNq2A
rm9pvHnPFGAVJGOWNMIKkM6q6jbqszCoo7HBrMSwfiT40m9dziKg79NNB8OjLH7HKFEAMqOBohYI
hmy5H2jRBdjlURfZ1XNvS7hzDBlEQ0kx0iULKLqZd/f4FZPcjI7NrD3pTnlHedv5c64iREjSQ84W
fBhtrd30JQwejXOZGibIqVz8XNVwn2sVm1kSDrezxmBpYIKpGYzpBlGD55F3Gqt5CcIM01aqoCW2
1nrl1gKK46BVhvuxIJR0a6W9r5gthuldHK65T4YtEhqt/7GizN2uaeMEuqedq3gakJ+GiNG78BS5
GEBUx3vLkFX2zEGCiCy+QzSg6Ck7mvfK5zBk+Q5U/5fq7LI87xk0Wkz0s+y+azhsp1aNhjrGrxui
BtUZrp1N68OxjE89GzDPdjTTzEU7WDba8ZhYMr+6GzPkhk7evOEyKKDDwjlp+ygiD4M+qZYlFltg
twLkYH1QzGo+Ng5nh4gZbNYn7dmZlFvmBO3YPzcqdbHGybQvYZgsXeIzDL6dMu0yGa6FfmxIt71b
3Si90ewmK7xTdPOrbKRvy6+jcAlvplxXNkoKwjUvMcZkYfnXyZNzHk4Yx6NGuYlLemhsZzCFEoXX
JNdvIygjhjq2ftvRDmiQwCx1RPZgpr2rvfFrZ8qhjDBX8E9vaAdww8TrfaHYT6Pdzvf0HvWIYi2z
UIDZluMdHHg0Dc2Qk2KqC66pLDtqLqeg0lPOTviUmaP10JP6bOm4+JP8JaJAwVFfots1/4ydCi6l
X/8Pc2fanDiypeG/UtGfL4yUqXXidkeM2fFaLtfi+kJgm0ICtEsI+PXzpMBVCHfd7mlVxBDRTYEF
qSTJ5Zz3vOc9n71ha67jJuzEYmggxn8RW/kzwUDl+JWtnpPg6+URSXyyWPXiBbuaDPQdwRVsVkn9
Dx8KbBbaWpcwluhFS/t5vk69TxHw1mTiIh1c+v2kRLhtAq7bR5d1rC39EWDmR5EYk1HCCLVc2QLq
jMyPepRfrQIXDpzDJmpQSgYVNnO4lp4zzOPJdeb56dgwKLa9jij4tiHBnCSsTbZ+TFbpVy2mB0EM
CTaYvI8j/S7zNrh+jPcaOVwTU1AW2xd9abWuU588AZEB4bU8HTYNPKylDw18YU6+eD6k6l2ooanj
BRid5ADn3uQ62llgvawP1CNaz7hrMCq0UeiS4DsvLg0YdiWJPVmKpBLbeV+WqPHFLQT80W5OngIL
2CCjjHBXWojvGfDbdKA9yC/LrG/vjPJDkKewDBcQZRhbCMy517rBpkfAT4d0uw0vc9uf39kFZ/Kc
sJBh+HMqfetfnYWrwYYJ4V+K5cet4ReDbIkbrnu2SVGYyXMOhFboJpIYAnrXpqBfSbG48/MY+cCd
JHt2UrC6N+s1tJgtxSpApsw5pKl1Oembuw2F4Oy8fCiikrBl+ZBk1Ipfrr2ZkIXsJIAF/dyE87vR
KVsY2DRKlBiOS6EyEUvX7aTkTK+yIEfvZCF6rfUtXRRdkU1yGKNAH8YmoyY4GpWE8WHCbrbRZTgv
c6TzYJNC5BjsWi2zVy5IqkANKFjCNLYyMxgJibCQ2fJuURYt4WgpJQSid/3JwslH+Vy7TXbwwghW
fSx2VKaP1+/LjJKMgpKgF9sYdfKJNjfGVE15XqCUCtAWvmwWSBKWqUdx8LX2qaUlGaOekoNkopSZ
5GiEUxF8uCns/npRAOFHEoBH2koGNCTZItl82OQCPrjhgxa3ujsR7y5zyDUrcx5cK5IZM9eO1v7V
Mt4FvTQIrsBJb1taRUD3jV60sJDcT+x0UOTw/8vNbjnepvzQ7i67MeY+4jTxegKMsHm0l3BAVpvN
7RLcflzGBFYChzSuzUKSNBy5I22zfCwhvFIg6HFlEUzXrMV1sWvBj96SamEJUpi0VKIYDRV+u95e
FeliNU762zJ4v4p19tTQncZhBpifk+JrpZ+WjubDmYk/WIhYhzvk7ROLkzlo2S+WWqrUaUajLLhK
SxYQmB3W3m7zNNGSm1Lbxojm8O0XZLzrGinZTkAKcuI96G5m6lB13WQELydIICKgAloVkSotxO0I
M5MGpf5WXdg5aOMltvEQZfn80vXML/4KZcNFqhXjQinYlOpBL5ckU8zDj17L88ZekLrjrbH54lG3
BqRfbsc61h70Eh7SljnvUXwhuljAg7pcJqE+StxdVyj0cJKJwUbVJtRs/IIEP9LJIn2gKX3P6kF8
f1a93HdRfSDzfQJzveoP66qA2Eb13Cn1h9ZyhciPTfFAh9xyeJGfg01+GYdbhJ/TlBr25XaZjx3h
8JRAOjVurVBSfaWFAEnqDkI0EYP0Uc7h/usuPM/KpK8eDIepINRD9dJrOSDoOGxdI6dm83LydW5Q
IXffKZll5a5HGef3nprhS4PzIKdQ6IXFasG5JKiZCKRLIvVQPTv529pxOTctEoxSUdV+ZYRarRiM
aC4L2JdL82ZeFTwMSyqR/XioKpUXvjnvaEScqRxNsHP4o4L1fDnHZwm1QVWmel3Vu7NNqEzVa18V
QtwloDHuSg6t1noJr16VrK6UWYP0fp07+siyUSxy1MOOsvMEFZJVp9RKpVSFWOy4iMk6SyPz2rMj
NghLiPG2iOS4epZqLTGOS4sa3wIodq40YhMplS1m4nLwqupD9czC1e1aBhQuz7+KzUQf55mjj+Gx
rz1rMjIT1EzEEtLvnHIqArjS2I48eU9YJBqHOsr73sJBlC2j2AV2Hr5e0CFsQGkOJ9K6k3mLlB07
k+NY6HKcyQXlTzhD0RCHfUBZKXKTkE5G69K1Q9QCULxZTVBTiCGUxkTrtpkhOnKNL0Mc8y6eTPyB
HlBNC/ZCq+zlfutbqfyY6qFQz/RyApl+hzT5d5lcO/QdCkQAiKSpEyr5eNKXWhxoqHrFLkTchQ/D
mQfw1VGU7/TBhvjoeKceqvGvXkqKNK0CVTQsWs4R0FO/AZbb4cHdoKHiwBXoUEoXBu4Kh0h4ElJp
OYgKGC8JBq+rhIR/TMDq5XZBTjnlRSfdInM+SFk+xjE5deud4koudous72mbJ0l6PPu+PSo38eW/
AoPK30be2twIxAh3LhXt0bPkV74wwKwRn1wOomVv2bPJDtO+7l48HIgFMGEPejV6jj33IXmiwtcl
oSkNkipMbWULorm8wCDukNFkX3kfd4/Ii71sbolYTD56DwFcj4G9ReG0E3xDRFEtys0A2JMIYkxe
EqGA7YU0egRBKFW9QDiSaPiXUAmOIUHSZ1PffUBPOi0Reu0X2gBVR2891O53t/lzxMsttMELAzIE
EkfEAB8Fy1entmE3/8Kt0L8nN99PL7R7ktEIEgZkg0O8sa78Jx0vhvRUlw/toDOQb9y6JHcqX/Sw
nNPNgIwQYVBS5BkyDGI1MUKjD/rjewSsev5dQTjugjRjiBYPlINF+YS084USmnKuts/zO3EFOw3h
gh75sSgSrAi9vsQcZ6uO9cF6MW/Eh9ZXOZ58AI/H1stIx6KiHCPmXWEzsK2Ix8Xn7e3kZUNu+OcS
Dex8ML/S/ZFBAn/RQQDftHAk+0bSbRHFgk5+hfjsLsbpvoi+MA/IgN8RnSBqdLW6XDyRcRl3wklP
N/rzlIwCMmLhW5DYi8BD0bpIfEJYHehxCEWVd1hi7BtQ4t33V7AtBpunOYr89zM37+dbqPJXW/K8
nYTDcGgkQ9f+0FoNjuTa7/Za5+/CIriL/DDPfv9NOOi5Yxdu51E4evn9N4gnmqlhTlBaCWqqbpoW
15+n9z7Umd9/0/8VJ5tysZI6iZraOG5BWektv7Uuo+HyqRjP71E5XcFb6GuTO9/uboMBsKJ95Vzv
npkh2LVw9FZK22VrdSkJMsFsGlFcnYyHBcWknNEkvEOzs4zRUO3K1qDlCmLs2A0DAeXvC4omMAM/
7b6h7tcP+sEjKhzX5IAO40/r94v74CH+lIM4dEQ3nS3GKNZ+WU0NElwG65vVmLMfHqbGhCWxfigp
z8YF+z2bGVyDIbQZ0qmhT5O3L0ls2g5E2TG6rI4OMm8wS3cG2VH5J/saGeYNaPaVte65RX+Wrl+s
h+AKOV7vG4kJJDTY38iAMncd6xIvrYtg2uPiCTKk9gJuDf21/EBg4SHhRyfVBq1irrCq0WtoQeuH
SjYiYXZyZb5nyuaEH+8hmyWfoVg4N1H/hkQJcnXBhleM3xhK1KPtY2QPV09w9fut9/ITKph9tzef
7Z4sErvlwH9QxdBuxBdH9vyrYqQNvYFxQ16o8TWjwFgfiShK2b5HBhDCc/BZlQwl6wVmUw+6M8mR
qk4F2QBPi17HH4Umcq0XrLDtrZIAeJBaZ4YwmU9FnQtIKh2/O0TMErFPItgeCYSXhUq8uCRPATn1
nn5PsFL3sHSugMhRF1fqDUxbaHw32y5WRreVDFFkGPEV5315p78EwSgZbqa44HSVA3xgjpPH7aX7
iF85wHLrY5sPqawE6IbQws2j+RUmIQzR3ngxcHp/MfOVuP+biW8JTTcs23JdYdQnPkL2GYwuUd4I
Z31DzpLXVXsM0+uj7X4RimFKvZJu+JW0GZhNJBp9JCMpU4rfiqv8F52hEMKbzuiGAeNZM1zNPl2F
JsU+rdRdlzcUCr1Q/+fayAup14EMAXSBzo7zo0ue3QJ1DOJgt3F+OyeAS5rlR/JH/NuqO//1vPlv
hAUP20L2x795/RzFyrL38pOXfwxm0c00mGX/Vp/6/q4/6i/50KHR7jSf1l70wtzPyWKapdv7WVas
8up23F698+9efDerWnnYxrPff5u+BBTL9RVS9pwfF51wIYQejbe6weGD6hv8/tvrZ95F394hiFcE
T/707ecPNStsq+1qLiUhDMeSGLGC0hSHmhW23dZ1VZdCk9JydUNjrzxUrZAOpSkM13VcqasqCRaX
DlUruORorhRcBC8RgkuvQ1H7JX78MrUNm9sfzxRmBxu2wU4tDFNaUn3z4/16qwPkeNuNNmQzhTRw
Ecy/mbvLYj7va+CeesCeaCwIL8Pu02cm8bds/aGARqDtXgTl1TJt0vM3pBJhb5TlXclW6d/myRcd
mmnu3x0N86Hztc46f9ZbaVm6lAwPEJ5T721kWlbsONTJIlA01j0nQ3w1vtNsSOBEnrdufEUUtzfn
cDSpKhto9zaIdLy72TprSg2gRhggd2qIIVXNevNyiSDC5NqPnH4prdHWQI2gJMOXBMsCxMy9teUs
i5XsHmf55JZmkjADNEPrL4zvVHPUOO1M1N94xzItOdWjZ/WeNezpPIYizO2gSA9LdwJUhaYPt8rn
BfbTlQN5W/1JvUU1mcT6QPXAicu+aqo0KVDhIDQbP0N5+t6pxAi7qk+qg1WHE6w/DZEWCImq4z7N
zZMtJHwKR8W8N6L8vIv6LE64ep7wPCvJy88Nbr3sZ3NoZY52q97jBVYvNUF9+SiXFV6lvDXInBdw
hbsTahZukxA+5q2x3IwEqZ7QbToJpGj1abiAQy2YfLUydP9VG34UkkUL5RWpqYTPJsqj2A4gGSC8
4V6r5gTlZdcZccZ1X72D+nPvE94d5WidqNuWufZNOKrUXNGRxq2ZXRpkuPOJZUgD3KPqFzdPdLv/
+lXV/bIWVQ9cfQCxOAnXQ3XJkF7172Zoak8ZYuYiodaP+gK0Y8QwM8h+VMOjvru6efV3Tr0EAW/1
XA3hRD3nWqaw3Ki7WD5odG0rw0+GxrGfemjvr8j4FXM00CX5swZLQ2DO8nwd3S3Ew8QKIFMyHci9
cidAonlPvVRvVnko8NiGW9JoNPiUCbW6DCpvFDguRRFeqr9PCCGvIfMtdl997qHazZZrZCxJZaQ5
1YTguYs9GBL5Vr2yBAp3h486GEoJMeVlybEMn2vCc3UtUc32YoNvRmsAQSotPv9AAkc/4OOqB+pj
5apvuY+6RI7ImgzXyba/dkN0HNbRNEC91aUwHqdjJ0iwzeMrQTUHTXrd6RoqI5jZPcVJH9w5bMCV
jL8us0CV2SVvWN5NgtWnMrYghxDIIpo1mFPsI9va10lK3iIyObj4HdsT14QJim7oFKTsoxSek8Er
HOdhSfA6Q7SxBUGLmLxDGqdWPofGvBt4uDjWnAXT0j2CD5IcJsQgfWTsyvw9uGYntrIeTENGUN6y
ic33J/H/99F3dEq+Ofv2J+/hZKwM9Qficyen59960+u5ok7Atw3VDtPnqAhzdTTPWdbHh6EwMIRq
FZ+qlqqD/D+1sJrS4+KF41a6bYMyTZgzpiuEY+qchasonB8ut1zOSofTUFjYOtg7FhWeuOHREL3t
+1sT4p+9p/YNfmpQCF136fTfGYWTNn6MgmG0HUtYuk0NK8vGvcLkOx4Fx2zb0tSl7UqXk7yyM85r
FMjgoM+NBkEyCC62NdW1bIG1Ijj/jwfBFW1DOthFmAhsa5q7n3tnNBUIwJ5WQPvJevjpTJCijT1o
aoICY1Coqy95PAiO1XYMTWqsGKlZVmVWnttMoIMNp4JhtpXRiil8+Jon68Fy20JjKWBeG8Dw0saU
PLNR0DVJBblGC0I47I3CZNcDM9UdabL31eYCCwIfAaTVNkycDVX97rxGQejM5IajoFaEoCasXu2L
ysOqjYHbZkMQpGjamqWZZ3g+ULfQ2E/PvUf9/bx9e0r+fFfQ24YlbNNk1gvD1uz6ILhum3wVdgVb
0yw1T85uZ3Qc2fh4ULUelYstNXM/F+qDYJuMEdsBpgJLAVL4uS0GHZr03zSXfj4RRJu8DH5rqwIO
TIvzprYcZBtgyDQZAHzoPepwZlsCS7Xx8aC12RKZBqx4stI5AU5GgS1DJ7TvglObrs0GcW5zQQLH
NJ4LdtvUhe3AIDYFbAA144/ngu20QaY0lyMCHEi6CoE6r7kA2OM0HQVMZwuD0TEsyz4Uhz0eBMfF
cmZb0JgPJBmwbM5tEATHV1Or0dAwnS1sAM22EXtxTi0FwEhHshYE+6PpcIjsN+MzMp0Fyh2cao3s
JUYBQ4kReF0RJw6EzVQBvdc1Y78clC1xXgtCl6971T+3FXS3bbo40g7uw+tvfbwiCNuxbzgmttIZ
HpJCM5ym80Dh66bgZBDMBbmf7ccjAGpvaxwPHAwMOEfl2e0JukX3Gq4GRsEguCAofo1L7eA6148H
kBV8TFxtaBmqdPb5jQK5ntr+p/nnq4FRsAyhLCFX7l2I+ig4WpuAA4CCCynQPEdPkp3RajoXDNHm
qxG+l8p21N7gS9jOlq4xBo7DwjlLU0Fqh+26wVwwwU74+oyoW/3YJysCbAUzig1Ic0nTOEeUjZ43
RhWA2QwgAxY8xpCLN4EFdrw7Mg/augaGY4EvOQpuPLdTUuDnN7aYRFs34cKZIBQE9d+Mgq23Fc4I
HCsshLzOEHG1LdkUdlYHJaaCgRNhWriNyiysTwVMBWgGujSwGoQt98b6OZmNxImbTgXJlwQ0cB1H
CK06Kuuj4OJnacDzHMl7e+r8FgSQcWM/CojJcWy8JJwIbOTTQAwLwmDZ6edrOuqs4qbIguS3xiAC
swNQtF3hniBtBGKEY2OXkCJYGQxntyJ0duymlqPRZlUxCyTfVAAqMuFr24Kut5lw7Is2ygx7+OW8
/CgJWtp4cwRUZRJgI7uOCk++2RzVKNgOb3E5Q87RZsLqb2w/K58aCVrGoVoOFX5yPBfAV9gVbcsG
eiYGiH1ybtYCSXz7uEgDw9Fuk89LdE8QzjBwJk7PSXxuQGdQuB+G5XktCAwZReZtBK9Ire0SmlQY
k7Dhldkn5rOrtzGnXPjBON7n6UTwyzU+ISSUP1IuwVvBFPfgQW1BKCiOjZOAhwpHnSPEwhneOCgH
eKDwVhOzieBbBR4cj4KK1SsokjD2mTqUMAz0pm61shzZG2FXgh8cIJTjUbDZHMnOt100sCoc6uw2
Rzb1pgiLgacEOUXjGNjzXE+sBZtgDLDDjyD22ZlM8I4OtKJ/fkSoUcBwxH4mOssuqLzm46lAiNbR
wecl6LtzQGDO64iQpqPOtUZHhGETmNMFcRjMY7UxsM8cjwIh0DZZI9CaDwGbPdR7Rg4lNpPTeHN0
2wjTAbaBH8gDv/t4FMCZ4IrbLvRvReA5vzAEkTLl+DSbCrKNXCtrAoy5gtlPpoICWGyisyQT6bYN
tHB+2wLWQtOpYChIkRPCPqIvHk8F12gzU4jU4HpXntZ+BZ7RgoC9ooj4zeYCkCOLQRE9bV2ZDSfx
eizrNnPOhNXANVtlPagbntEo0PfGYSlAeBQaMRQIRlfht5NRcOFuwH9UKHxlUp0hg4XIacOpYMk2
LFegNBDHV3T5eEHopiQ4Z1Ad4Ec8/7ymAhNVNkZYwBZAXIHgyR7SITm+cSgtaG0m3grInsUGenYL
AvNZJcE12xawFgBqcCrJ9al4zSfWAtsC6wWIFzQSFEIRgs9rLpDZJRoflMTmXKA0fCmmAyxvfuva
itDAJAlTELMhaK2CEec2CrphH2CfBvazQTQax5pYhC7QdVChhtoo6JA3IDYyEdiJ8SbOznLEBVLm
brMVYXBEQPIkIv+nKwJfysJ6dlycCJIOz5D3TKJh82g1EAtEfwrOmOSaA6acENv2XoSDv8kzRfo9
u7kAt8RpCjriS5E6ijwKRlPF3zs9IzRAR6PKya/yAP4vbsTfsKy+5xB1PH/1UqUY+bPsKEX3L9/w
mmD0toFDYo3SFFAZRLU3qvTdfdOz7+m8f9T4sJVdeHTx1U6s7nP4+OELvr117V6v3+r1j0N/lk7T
Z29bXdgeurnPC/6f1fRpGkyPs5/26R4/evIm6/j7XvAXDWfLk3aVmdW43dTfRWG94So21Lzh5TTM
ptlrF9XPuE//adpyZ7ryv0VpWM+43gP4jduOVlE6fYmOe70PoTdvOQxnz7n/XOS1xitorWnj3dlq
Wk7T2XHLezJ945YPyfF/kej+fRH+s9ndZ9T9l/os3KfGNO0/mgPpvD5TDgz7pi0PGXHfPx7xAy+z
acOjl6lXm4AHy6lxuyuERCO/viL3wb/GTYcv/vRkF9lDZI1bjsr6tNi72E2bvXy7N+3JlI0bpoHi
ebmtzYs95aBp01dR4Wdvhnkfsmva9vXUD2u7B/bzrzherqfpdjUNX46H40Debd7lLJs+e0U2Q3G7
3n5F/Grcvv9MxZRpPZN5n8XbvGnOgizKazNbZbTiGTRvGxk6/ovj2t50yLH7Fa1Tq+S06V/S8SjM
T/aQg4HctNM3s6d0emI9HaI5zZteT+vn1gH4ad5w+W44Dai759eP9QPq/ivaH8/SbFbbqaAmqPyK
X9H49WzjP9eOsQMt9Vc0/hily9duVv7Bnv3cuOkozb13nWkacVLWF+c+DvxrbtCdLk/X/h4na9r8
refXR3yfRde42eUKi6Tu1YA9K0pl46bTGbJxr+3sXb0KGmja8N0sDCnRt56euAmHPKqmzd970cvs
3Sh7c7btOZZNm/8QFT+ZiCrQ8gvcvv0N3k7EQxynaf8fGP1Zls1qJgU5BQp9aN72pu5VHlKnm7b7
MZ96r71TE/HADmza7KdZGnCy1VreY4CNW/bxbE6m9yFjtGnTn6ecO+E8ry/NQ+y/ceOzLH9Hyey3
nd9n8jRu38+eI1XtoTbm+yTSxm1vIxTj5vWWK3T/P7f8Z0jT99DlW/zpVZvmzz5WB9fUO55Xs2n6
x/8CAAD//w==</cx:binary>
              </cx:geoCache>
            </cx:geography>
          </cx:layoutPr>
          <cx:valueColors>
            <cx:minColor>
              <a:schemeClr val="accent2">
                <a:lumMod val="50000"/>
              </a:schemeClr>
            </cx:minColor>
            <cx:maxColor>
              <a:schemeClr val="accent2">
                <a:lumMod val="20000"/>
                <a:lumOff val="80000"/>
              </a:schemeClr>
            </cx:maxColor>
          </cx:valueColors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solidFill>
                <a:schemeClr val="tx1"/>
              </a:solidFill>
            </a:defRPr>
          </a:pPr>
          <a:endParaRPr lang="en-US" sz="1400" b="0" i="0" u="none" strike="noStrike" baseline="0">
            <a:solidFill>
              <a:schemeClr val="tx1"/>
            </a:solidFill>
            <a:latin typeface="Calibri"/>
          </a:endParaRPr>
        </a:p>
      </cx:txPr>
    </cx:legend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Sheet1!$A$2:$A$51</cx:f>
        <cx:nf>Sheet1!$A$1</cx:nf>
        <cx:lvl ptCount="50" name="State">
          <cx:pt idx="0">Texas</cx:pt>
          <cx:pt idx="1">California</cx:pt>
          <cx:pt idx="2">Florida</cx:pt>
          <cx:pt idx="3">New York</cx:pt>
          <cx:pt idx="4">Georgia</cx:pt>
          <cx:pt idx="5">Illinois</cx:pt>
          <cx:pt idx="6">New Jersey</cx:pt>
          <cx:pt idx="7">Virginia</cx:pt>
          <cx:pt idx="8">Pennsylvania</cx:pt>
          <cx:pt idx="9">Ohio</cx:pt>
          <cx:pt idx="10">North Carolina</cx:pt>
          <cx:pt idx="11">Arizona</cx:pt>
          <cx:pt idx="12">Tennessee</cx:pt>
          <cx:pt idx="13">Maryland</cx:pt>
          <cx:pt idx="14">Alabama</cx:pt>
          <cx:pt idx="15">Massachusetts</cx:pt>
          <cx:pt idx="16">Missouri</cx:pt>
          <cx:pt idx="17">Mississippi</cx:pt>
          <cx:pt idx="18">Kentucky</cx:pt>
          <cx:pt idx="19">Indiana</cx:pt>
          <cx:pt idx="20">Louisiana</cx:pt>
          <cx:pt idx="21">South Carolina</cx:pt>
          <cx:pt idx="22">Michigan</cx:pt>
          <cx:pt idx="23">Oklahoma</cx:pt>
          <cx:pt idx="24">Washington</cx:pt>
          <cx:pt idx="25">Minnesota</cx:pt>
          <cx:pt idx="26">Arkansas</cx:pt>
          <cx:pt idx="27">Colorado</cx:pt>
          <cx:pt idx="28">Connecticut</cx:pt>
          <cx:pt idx="29">Wisconsin</cx:pt>
          <cx:pt idx="30">West Virginia</cx:pt>
          <cx:pt idx="31">Iowa</cx:pt>
          <cx:pt idx="32">Kansas</cx:pt>
          <cx:pt idx="33">Hawaii</cx:pt>
          <cx:pt idx="34">New Mexico</cx:pt>
          <cx:pt idx="35">Nebraska</cx:pt>
          <cx:pt idx="36">Delaware</cx:pt>
          <cx:pt idx="37">Nevada</cx:pt>
          <cx:pt idx="38">Rhode Island</cx:pt>
          <cx:pt idx="39">New Hampshire</cx:pt>
          <cx:pt idx="40">Oregon</cx:pt>
          <cx:pt idx="41">South Dakota</cx:pt>
          <cx:pt idx="42">Utah</cx:pt>
          <cx:pt idx="43">Alaska</cx:pt>
          <cx:pt idx="44">North Dakota</cx:pt>
          <cx:pt idx="45">Maine</cx:pt>
          <cx:pt idx="46">Wyoming</cx:pt>
          <cx:pt idx="47">Montana</cx:pt>
          <cx:pt idx="48">Vermont</cx:pt>
          <cx:pt idx="49">Idaho</cx:pt>
        </cx:lvl>
      </cx:strDim>
      <cx:numDim type="colorVal">
        <cx:f>Sheet1!$B$2:$B$51</cx:f>
        <cx:nf>Sheet1!$B$1</cx:nf>
        <cx:lvl ptCount="50" formatCode="#,##0" name="Number">
          <cx:pt idx="0">102406</cx:pt>
          <cx:pt idx="1">101854</cx:pt>
          <cx:pt idx="2">71307</cx:pt>
          <cx:pt idx="3">54866</cx:pt>
          <cx:pt idx="4">40616</cx:pt>
          <cx:pt idx="5">35906</cx:pt>
          <cx:pt idx="6">29699</cx:pt>
          <cx:pt idx="7">29063</cx:pt>
          <cx:pt idx="8">25197</cx:pt>
          <cx:pt idx="9">21714</cx:pt>
          <cx:pt idx="10">21155</cx:pt>
          <cx:pt idx="11">20082</cx:pt>
          <cx:pt idx="12">19341</cx:pt>
          <cx:pt idx="13">19014</cx:pt>
          <cx:pt idx="14">17318</cx:pt>
          <cx:pt idx="15">17224</cx:pt>
          <cx:pt idx="16">14396</cx:pt>
          <cx:pt idx="17">13767</cx:pt>
          <cx:pt idx="18">12568</cx:pt>
          <cx:pt idx="19">12340</cx:pt>
          <cx:pt idx="20">12089</cx:pt>
          <cx:pt idx="21">11321</cx:pt>
          <cx:pt idx="22">10172</cx:pt>
          <cx:pt idx="23">10026</cx:pt>
          <cx:pt idx="24">8967</cx:pt>
          <cx:pt idx="25">8750</cx:pt>
          <cx:pt idx="26">6565</cx:pt>
          <cx:pt idx="27">6548</cx:pt>
          <cx:pt idx="28">6006</cx:pt>
          <cx:pt idx="29">5481</cx:pt>
          <cx:pt idx="30">5108</cx:pt>
          <cx:pt idx="31">4726</cx:pt>
          <cx:pt idx="32">4465</cx:pt>
          <cx:pt idx="33">4286</cx:pt>
          <cx:pt idx="34">4159</cx:pt>
          <cx:pt idx="35">4032</cx:pt>
          <cx:pt idx="36">3374</cx:pt>
          <cx:pt idx="37">2898</cx:pt>
          <cx:pt idx="38">2593</cx:pt>
          <cx:pt idx="39">1879</cx:pt>
          <cx:pt idx="40">1366</cx:pt>
          <cx:pt idx="41">1304</cx:pt>
          <cx:pt idx="42">1269</cx:pt>
          <cx:pt idx="43">903</cx:pt>
          <cx:pt idx="44">434</cx:pt>
          <cx:pt idx="45">370</cx:pt>
          <cx:pt idx="46">271</cx:pt>
          <cx:pt idx="47">252</cx:pt>
          <cx:pt idx="48">203</cx:pt>
          <cx:pt idx="49">-508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pPr>
            <a:r>
              <a:rPr lang="en-US" sz="2400" b="0" i="0" u="none" strike="noStrike" baseline="0" dirty="0">
                <a:solidFill>
                  <a:schemeClr val="tx1"/>
                </a:solidFill>
                <a:effectLst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Estimated </a:t>
            </a:r>
            <a:r>
              <a:rPr lang="en-US" sz="2400" b="1" i="0" u="none" strike="noStrike" baseline="0" dirty="0">
                <a:solidFill>
                  <a:schemeClr val="tx1"/>
                </a:solidFill>
                <a:effectLst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Number</a:t>
            </a:r>
            <a:r>
              <a:rPr lang="en-US" sz="2400" b="0" i="0" u="none" strike="noStrike" baseline="0" dirty="0">
                <a:solidFill>
                  <a:schemeClr val="tx1"/>
                </a:solidFill>
                <a:effectLst/>
                <a:latin typeface="Calibri"/>
                <a:ea typeface="Calibri" panose="020F0502020204030204" pitchFamily="34" charset="0"/>
                <a:cs typeface="Calibri" panose="020F0502020204030204" pitchFamily="34" charset="0"/>
              </a:rPr>
              <a:t> of US Children (Ages 0-4) Undercounted in 2010 Census</a:t>
            </a:r>
          </a:p>
        </cx:rich>
      </cx:tx>
    </cx:title>
    <cx:plotArea>
      <cx:plotAreaRegion>
        <cx:series layoutId="regionMap" uniqueId="{AA729AFE-366E-4DA1-BA92-4E3AFC1B5994}">
          <cx:tx>
            <cx:txData>
              <cx:f>Sheet1!$B$1</cx:f>
              <cx:v>Number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>
                    <a:solidFill>
                      <a:schemeClr val="tx1"/>
                    </a:solidFill>
                  </a:defRPr>
                </a:pPr>
                <a:endParaRPr lang="en-US" sz="1200" b="0" i="0" u="none" strike="noStrike" baseline="0">
                  <a:solidFill>
                    <a:schemeClr val="tx1"/>
                  </a:solidFill>
                  <a:latin typeface="Calibri"/>
                </a:endParaRPr>
              </a:p>
            </cx:txPr>
            <cx:visibility seriesName="0" categoryName="0" value="1"/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US" sz="12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102,406</a:t>
                  </a:r>
                </a:p>
              </cx:txPr>
              <cx:visibility seriesName="0" categoryName="0" value="1"/>
            </cx:dataLabel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US" sz="12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101,854</a:t>
                  </a:r>
                </a:p>
              </cx:txPr>
              <cx:visibility seriesName="0" categoryName="0" value="1"/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900">
                      <a:solidFill>
                        <a:schemeClr val="bg1"/>
                      </a:solidFill>
                    </a:defRPr>
                  </a:pPr>
                  <a:r>
                    <a:rPr lang="en-US" sz="9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71,307</a:t>
                  </a:r>
                </a:p>
              </cx:txPr>
              <cx:visibility seriesName="0" categoryName="0" value="1"/>
            </cx:dataLabel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US" sz="12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54,866</a:t>
                  </a:r>
                </a:p>
              </cx:txPr>
              <cx:visibility seriesName="0" categoryName="0" value="1"/>
            </cx:dataLabel>
            <cx:dataLabel idx="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US" sz="12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40,616</a:t>
                  </a:r>
                </a:p>
              </cx:txPr>
            </cx:dataLabel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en-US" sz="1200" b="0" i="0" u="none" strike="noStrike" baseline="0">
                      <a:solidFill>
                        <a:schemeClr val="bg1"/>
                      </a:solidFill>
                      <a:latin typeface="Calibri"/>
                    </a:rPr>
                    <a:t>35,906</a:t>
                  </a:r>
                </a:p>
              </cx:txPr>
              <cx:visibility seriesName="0" categoryName="0" value="1"/>
            </cx:dataLabel>
            <cx:dataLabel idx="17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000"/>
                  </a:pPr>
                  <a:r>
                    <a:rPr lang="en-US" sz="1000" b="0" i="0" u="none" strike="noStrike" baseline="0">
                      <a:solidFill>
                        <a:schemeClr val="tx1"/>
                      </a:solidFill>
                      <a:latin typeface="Calibri"/>
                    </a:rPr>
                    <a:t>13,767</a:t>
                  </a:r>
                </a:p>
              </cx:txPr>
              <cx:visibility seriesName="0" categoryName="0" value="1"/>
            </cx:dataLabel>
            <cx:dataLabel idx="19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000"/>
                  </a:pPr>
                  <a:r>
                    <a:rPr lang="en-US" sz="1000" b="0" i="0" u="none" strike="noStrike" baseline="0">
                      <a:solidFill>
                        <a:schemeClr val="tx1"/>
                      </a:solidFill>
                      <a:latin typeface="Calibri"/>
                    </a:rPr>
                    <a:t>12,340</a:t>
                  </a:r>
                </a:p>
              </cx:txPr>
              <cx:visibility seriesName="0" categoryName="0" value="1"/>
            </cx:dataLabel>
            <cx:dataLabel idx="3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950"/>
                  </a:pPr>
                  <a:r>
                    <a:rPr lang="en-US" sz="950" b="0" i="0" u="none" strike="noStrike" baseline="0">
                      <a:solidFill>
                        <a:schemeClr val="tx1"/>
                      </a:solidFill>
                      <a:latin typeface="Calibri"/>
                    </a:rPr>
                    <a:t>5,108</a:t>
                  </a:r>
                </a:p>
              </cx:txPr>
              <cx:visibility seriesName="0" categoryName="0" value="1"/>
            </cx:dataLabel>
          </cx:dataLabels>
          <cx:dataId val="0"/>
          <cx:layoutPr>
            <cx:geography cultureLanguage="en-US" cultureRegion="US" attribution="Powered by Bing">
              <cx:geoCache provider="{E9337A44-BEBE-4D9F-B70C-5C5E7DAFC167}">
                <cx:binary>1H1rb9u41u5fKfr5KENSpChu7HmBke04ji9Jk6Zp+0XwJBmJulH3269/l+gmdlTPNAeTgwMDhSou
riXTfkSuK5n/PrT/eYietvmHNo6S4j8P7e8f/bJM//Pbb8WD/xRvi7NYPuSqUH+VZw8q/k399Zd8
ePrtMd82MvF+IwjT3x78bV4+tR//57/wNO9JrdTDtpQq+VQ95d3NU1FFZfEPfUe7PmwfY5lMZVHm
8qHEv3/8/NRui48fnpJSlt3nLn36/eMrlo8ffhs/6KcP/RDBuMrqEWRNfEYtwhkjyCSUI/7xQ6QS
70evIcSZaZrIRBwhyzaZoM8fvdnGIP7L0eixbB8f86eigO+i/38RezVwoH79+OFBVUk5/Foe/HC/
f7xLZPn0+OG23JZP8K1loSY7hokaRn93q7/ub69/7//574gAP8CIcgDJ+Nf6VddPiGyemg/rp1Y+
qOff5h1goWeUYJNg27JtYVEbfvdDXDCyzjCyKbKQZdmCMvP5s3e4vG1Mx8E5lB0htFmfJEJfZO7J
RG6ff6N3wIefMUw4oGMxYlKTs9f4cPvMEjYSnBCBkCmQ9fzZO3zeMqLj6OwlR9h8+eMksbnYNlsp
n3+df48MFmdM2AzbJsfMhlUNv0YGMwbQ2YxRyx5Q2y2kO1R+PZbjmDzLjRC5WJwkIpNtJP9S+XvP
F8IYRogwRCjFdIwKwGZhDnMJCxPUjGm/RuZtYzqOzqHsCKHJac6ZYYW+fMqLp+75V/r384aiM2za
fL+kAQKHGofTM4tbAiO6W8/IaO68bUzHETqUHSG0uTzJOXQviweVFDJ5R4AAAIq5TS2Li93adYiP
Lc64aXGKMCYmgsVtNIPeNKLj8ByIjtC5P80V7jxSuXzcvh82xD6jgjAbUZhDoHqYeD15bHJGwRQA
i45ThjHH0H+oeN4woOPQvAiOgDlfneS0WalKFnKbvCM0JjoTlgWqh3PCEUN8tK4JfAbWgkBgK4Ab
9LOl9qYhHQfnQHQEz+o09c78SYEh/Z7gEFjTbHAwYbmi3GIWuDGvFjXzjFLKGMe2EGA1jM3oNwzo
ODQvgiNg5qcJzKBAv6k8fF5V3sEcIGfC5MhG5gAPzBr8GhnOwF5DlqC2zciRafOWER2HZi85wmbz
7STXtM3Tn/m2CN9x1lB8xgisZuCAIg5r1+D8H84aCNrYGGOAjgCAO+wOtc1bRvR32Dx/lzE2s5PE
ZhFFMlGyeMd5A2Y0NmHqmJwLAnbaSN2AmQZuKbc4BNQG5PAocPOWER3HZi85wmZxmrbA/bbwIbRa
qve0ofkZBfsYYAG1YhNKyOuZgwk6Y8wiYGLv7GwIhx7OnLeN6Tg+h7IjhO5PU+tc+fIdQ57ggIL1
jBi2ECOEWuhnG5oDdlhwiNuIwVh4jc2vRnMclZ3UCI+ri5Ncza6fkqToonr7rqEbwAUi0OC1gAVt
28ge+zacn9kQOACNRK3ngNvhnHnrqI7j81p6hNP1ac6bjcpL/8NkmyvQPu9oF5gQ2QTVwwjFlhCQ
OxjpHg66x2YmF4jY5hAZHemet4/rOFZj+RFam8lJzqo/ctmrd4WJnhEBGTUwEixCILMGMByab2C6
nVkWtQTjpoBJNSyEhxPqDQM6js+L4AiYP76fBDD/nBrc/UI7x+cV5/9tQlRAKIcJDG6nIARCA6Bm
DtER9pkAZ9QmFqKQ4QGYXqMzylj+/bCOYzQSf/VNTiMd+hm0ECR7n56ef5d/74zCwmZT8EIPswOH
mNjWGeTgEIWEG4PphMex6TcN6TgeB6KjWfN5cxKz5tWooX5gvc27aJs8viM6MCMgBgDhTTAQtF55
PWO4dcYRGG5gsmGIUGu1dLievWVEx8HZS776lvAlpyeJzR/R9s9t/J4WATnjEPyEiQOBHI7RUL4x
mjhQQ2AiWO4gBmf9FF97w4COI/MiOALmj9P0Rdfbotg++FXxVJbF+80cSiAYYIFNhhnUD/1c5cEh
0GNZWBDwSIdYwXhde/OwjoM0Eh9BtT5N43oti0JVuXw/lEz7DJYtcIGgogNCBj+Z1WJI7oBrBJPs
aCj0LSP6G4BevssYm6uTXN+GX2L4l6bvCQ+scQAKguoBiFIPU+TVCgd1BRDQoQSC2RBY+Mlce+OQ
/h6fl+8zhuj2JCHaPNXb98yMmlBAyCBvbYMbAyvZkcIPCwBiFKILlmUhWA6fJ+5zIduvxnMcmufv
MUJl8+UkUVmCvVQ9hN3zb/MOJjUUsEEOwQSlsotUjwo/bXZGIExNYMpQOlTkgOVwaLS9ZUTHkdlL
jrBZfjtJbBbJ4ztnrMWZwOBamjBfzCEtOvJAwdshNuZCmHiw2MZGwRvGcxyYF8ERLovTdHRuVfX/
JspmnglIrTEo+oRam50780rjDPFSCO3YJh70zU9Fhm8f13GYxvIjtG5PM8q2lg++9LbvmeuhZzbY
zZhDZY6lbYORZcCgYAo8UojDDfXTPxvXbxjRcYT232WEzXpxkivcVRhtffWufilEqiGCJsBoJojg
n8rbBWgnBOhB1GCXUoAQ6aH2ecuIjmOzlxxhc7U8SWzWcoi2qfIdgwZ0iKZBGoEfRDgPFzhBz0A9
QTjBtrkOX+PX4LxpSMfRORAdwbM+TSV0/1SUH/Yl+7t3+B2sN9heQCHNQxEkErTjM1rbEFTngP0A
9Tm6mnpc6P7mYR2HaSQ+gur+NG3sP/JwmxTvurcKNJAYEnFQtktMyySjfNwQODBt2EECMR5Y63R0
7nCVe8uIjgO0lxxh88fNSa5yEwUVu9vHd6w2gKAOJHEYhT084J4O+v/1DALb7YxRCCiYFHaMEG6O
/J+3jOg4NnvJETaT0wzqTBRooIdSPlTlsx749wvcUOIG1hnEA2zYcwBeDhgAhzqIQ9AHKhP39dY/
wfOmQf0dQgfCY5A+n+QEWqjmPS0EcoYgMQ0luWi3k0q8RkdA2S4sfEN1qA6YjtXPr0ZzHJad1AiP
xR8nicdaJeW7lrlTfoZMk9oYSqP0jsOf1jMIhFIwqhFomyNRgzcM6DgqL4IjYNanOVGW720DwM4Q
iOEQBinSwc8ZNrYdLmRQTgC5ObAPOBHgqP6UHP31eI7D8iw3QmV5mlHp6VME20Tz9ywpEGcIDemC
oeLwSHQA6tsp7KaywEsdYjzjFewtAzoOzF5yBM30NEuob3zYif9hUbxvTQHof9hZABXuEETjsOlw
XIUDmVEKETj8dzt53zqq4xi9lh7hdHOaQZzFI8Rw3tFAo7BuQRwUDGhMKBQYgAF2uK5hDNsVIWuA
IYhtczDURpXUvxzOcWR+iI0gWUxP0ggYdrpcbOMU6tzfc2mj5pkF+9vBswHzeai4GRW5D1UFHEqo
bdhWxTl4NgDdodv55mEdh2gkPoJqc5ql1Vf5k/euGxEgiQCuPyawKx4qqn86P2K3EcEG7wfuhrz1
aPr8ejzHwXmWG6FydZphgfVWJu9oE1B2BhqFQBXhj3KokQ1tiTOomganZleVq0E7nDi/HM5xTH6I
jSBZn6Y5sMtOTbfh+4ak4TgcCGcOhbkcD7U4I4cTDpY4g13vDPaRQh+H/Tuvl7S3juo4QK+lRzjd
nqbuuSu3/vNv9O/DNUOVB9QRgCcj7KFy+qdo2lDSzqFCCmw5duQ4nF+N5jguO6kRHnefT9IWgILJ
d90japlnkPmE/BmEN58PiHplnzETqnIpOTxO4nAt+/V4jmPyLDdC5Y/TzK7tdrS8+2oGuxDh0DU4
lkDAvvYjswVWM4iuUTg6CsxnOAUMYgaH2Lx1VMcRei09wmlzmqvZfafglDzv+Wf69wsaVOZCABNS
oAxO+EJQJjCqwQGvFDaKgrEAOxaxLs59/uxd2dobBnQcnRfBETD3305yWfvylMcQ6nz+cd4BGAqh
ZzisEKJlR+cOJAYsqPqwBWx9FxBuGwdu3jCg48C8CI6A+fL/Sd/8/YGGL8c9TrfldqbPiTw40/Cf
e/V3h6MrR6I/lp8dfA+HRzQ+I7t4/P0jHOx1sNlqeMSrZWu0tWm3or3IPW2L8vePhmWdCdjCA0Fs
HQ0d4Gsgh/77RwiRQlKBgu0H8A8768EETIaNlL9/BIfWBA9JZ1h1GU8xlH6BCOT4TAIHJAg4KQH2
DRP+cjTntYo6cOhefowf7Q9JFV8rmZTFcDImfJt0xzeMcjhSCZwxqGI1CRyEBYcrwLKcPmxvYOEB
dvx/IhzkCW5C9pSZas0SZN61WUSmqd+LOa4tctfQjEzjPhdz3YtsA+96SZ6Yu94oCn/0HpPVj9LM
x2Sx2EpP+VOvTrOlvthRlKXOvi3aLlvy4TKiBV6fPjMaxcpKyvbCo32+2l+iVBw2JY2NpQovRCbM
ey+N4pVpCW9iDM2sS9CsaXw+J1ZG7wkvH8OkbK68tnew788Uz4PzsG+67yzNJkmJxX3ttedMBGXp
Ooj3dBq5vbvsusxd6jsrFe4ycT0rd/bt0MXmZV0HTtghb0a52zllbgbe1G56vGwjzLNziLnjpW77
VnVlKBf9mYYyuOgCmqyC3leraLj4bssnEUrpZNShm/piyVytwjQ0CkffphfCa8KV7ova1ph5fhvM
PK+rz1uztzdBkdfnXuraG3+469u2dXLB1DTFc1WYxReBMuO6jFQ4Dw1fOW1aq009XFwjhAvPOoel
SeOUZeNVqUNjK56mmSfmZllusFf2Gy816C2G8ytmpHa987zN2a3vpc3aS4u7LI7dKfIRq2/CMCgu
W38C6qy4qVBU3sD3qC8SKeWOpjuGueIIGXgL3bR64t38k5B+UMTqCzNXatG0psocJqtu2djh4UXT
UsLbgw5Nq2l69wNz29x0QX1BcRNd5ab0b13XYPOCWniSU8u/bYsOO3VTtNOANOU8C0tzCYcBVJcp
b+oLG2dyw9rAmiV2r25Ia5sTZoT+fRjxxGlaUS/TJENTRdpoEjRF8EXfRS93RWPIHW1/x01CLoLI
t2Y4yuUE84TNhe9W/kS3m6Rmcy8W3kWNu2pa937mGEXj3/I2TC76vM4uvBbZN2lR505txMGj3zaz
MvPj76Xb4alPDblmJXFXnhnSqVt27rmqKHPi1PWwA7sdmQMvvTpPI6I2fuerDeK52nTDJeMNc1qR
p+e6I7c7H8O8gR7DL5ljZ+kDr9p15kbfSRA3/iQVmXE5NJOkrv2J4r1xaVbqO0xP+EIvzTyh+aei
X2Czj5c9K83MoSHFyyCJQm9aglM/M5s+3xF3/UGB/7TS2L/gMZMz5RvWpKqNwJ4z48Eo43Ydctfc
xK2Y2AGP+i911EQOyqRnJ47tlZGDWdo5Hgu7a9GzdndJ6BQk5CHFa21HZXk/dymwtlE7aSnp5hH3
5CflKuKQLo8fZONdtEHV3rMi3/Akm4fDOqIvsOq5SzasI7oZ68Vk3wYAr9w+kQ7PcbAqaxyv/Zzy
Kaib/qvnopVVEOvRl/0t7Zm8j23RzBBzg5Xq83gthfjBWif9KqCxuj9QhUe0C5j1I+0ikCAQ4LCo
9gsIGrTPgXbhOJaVb/n2U2jJaCFFGEQOETK9NFJLXZYhgba+HbfHrAftn27HskXXhxOjbOmMmj26
qzLvJmNdexVLGdypZuLGRTxxVefOogFmfcFWT2ENi8NVEpU7ekyUbzq61x4kWiN3Z5pvL/Yisacz
0numoyV+/RlZkq+zpEluOzsPnaJWzSdJ8nzlWn4wZVaZbr2wvvRa0/sSC0MuqO3G515up9t6WUov
3BaxKs7hvG77worC4othxIs4CJ2mL29br0+uDatkN7Ffrb2OV187xvyLHnLpM8zL6mtSZ7ET54V/
FbPCu8g9jic4x7Ej8s7/XrtFN4kRald1Yne3cZhd84Fe2K0/Q3HvLjLJkvu+QhNNr0TAz7syIHM3
Dv3vuLxqupZ/dbvEuKirnM402avpogxSeecJu1yWtA+nbuPJ7yYJpr94+2zICbyybQQkAmDFg/y0
CRYOvIqv374+MO0CzpqWjwEOzVBOQHUFKOy/U9Rbk6YjYDOkrnlT9TaoctV9R5GwJoZXFqu+6Mwb
3zPuO5iw57hRwbSL3HCVmyhcxWn+407TDDu+DpPeuxjRNW9bWW3haL59d2Bl17mZwy9+5HGahopg
nvrVJ86omrVV1axQGbNVmNvBLFa997W0gis+TG7msusMiiPuNSvx6Q/WuicHrIpH/FEZ5nWQxvje
cjs1wyn2p7lfetR3DGr0aXJtV80CpuR5E9DAc4Y7FNHQc7zK/3H3unfMZ7TyvA0VSLzmU3aBL0le
0YmdCLQyuv7wIlK8CEwrX4zoe97QTdFKNy2mVmUbuxcy7LrK2bPsZTWNqeSKNFF7oUV1p6aPxWKB
boyQNNNWheduH3WfQXkGE2zj/KvVldKRpd386aXlug8933OCsHSkNCrpxDJ1SibyGyzjfGKw5A4H
bXBFfETuXlq98Mw7KbM7UsfBFR5aQ59uEdBUe843yfXDJ7w8Zf95HnyCbr307T9v6Nu3XkbGkogv
wlRWToClv7ZTj05aRtQ05tRba5q+219C3eFFdGLh9gffMWa/dV3Il70c6H9Ej3BIDB1OZPCdhjIg
8E+GcPng9LyeyK0vDeLnpvEoA3Rb9rn9yeZBsC5Ct57oGQ0mwUOVmPYnMH3kOnuh20AvXuh1L5uJ
ykg3mBAPLZfigF/TTY8/RO5W5uJGlFFfOTC58cp9eWt3dwMN9UU2C6RFHeEXCBiHl1p364t+2/Sd
ZoSoGXUsk8ITNXH3cBu7ySTrfTQ1FBjFWRSmTlKLZJkNRnGsTDT3kSmnuokSO/pU4mDXUgOH6Xqp
I9tYLSX73pfRxHY7toyysrhqSJNOShnGDxnzJ4Frtd9jMJNnew6LPbrssqhta8FNM3RKbIGRtW+n
5i+sgWHX4xjFwdmF9CBEOqDWfoRiWnWKwxpkPxpehJnhMJyRmXYMFZ5HFTE+60YYXjQsNT6n0lK3
stvWMV+6ReCtLSsHq/ClmboIBhw07q5XSJ5/El43RaBvWJ+RlUkj76JIEVmx4c4caPpO0/a9KnWN
+Z5P3zWyucFJL1cNF+CDUNKel1leXIW99+OiO1QlWnAKn2mapQclO9EdKYta5uSDHNTj/niM5taM
IuyE888zxfp5pnBwDqFEEUKww+GvAwYHBpfHammg1jcfWVJ6k0JKvKpeLlYh4U3V7bKkYB2m3sws
ZXG5J2UJABPJ2pz1ktGNIUO6CYvICUy/WNOuohsyXDRdBjSaiQ7TyahD97YiAs+WyFlZCaNcqF7y
aINUHUwlib9mrcQLplhxVbRVcWUOdwNdUau72PGGAQ2vaBUua1qTu54occ25XOZNat6ZYWdfD30Z
sg/6iqFFafNZqaibKWJki6JJg6W+C5rux130crfv3d95DQ+WISny+T9jA1UKP00AG44iH04UQ1Bl
AoWmr8Hxue9GQYfyx7BM+oLOeCrOc78z1pGdXadGWy90a0fi2O2dPKm6qQdFK5No1x64dX8Qyu6y
4fmiS2xjbcY+q+edUAeP0R2aV8Je8mmpmtJx0zyYBKo3vjGS3Kg0x54DAZKu5PC/Z163JMm+N27q
TaIyQbfI79tZogx3naUoWBCZZAvb8s11CEpzhpsgvzXjJJh0he99H57ohxwNT6SuF97Ypp/PqZGa
Ttlk8QOcwT7P2qb7KuvYnfUGby5xZLnXmiPKrWYTBUHglPp1HV7PllZoxfU722Rd6jDTi86rl549
oyJVNDW9OpkkjVl8Eq1yoqz1b2km/FvSVGQqhV2ca9oLR9lm4RS37k02+I+s95Nz4rpyWgxNTZMR
j88zAbYf1x6n99JOwFP7pBk1zRBBMO1xUHzSHftnxdpxTQh1cGGUlzTzZ1lpJ5vKa8EfHu44idUm
ZQlb4sybjeiaQ3cOkpp1L8QGyXyQfHms5tB0zUZku3usJo3EXz+2EOoXOtv+6WVnBA7/gEqQ4agC
KEkcrfalJVHQhYkLO8CTKew5tZRT9Rl46AjcdDg/JF7qZsZc7LA86KeqB5/Q0d0jxsD2OZ/s2DVT
OzxDc+7Z9SN1Uz/STtlVRMz4XAZlt5HUTIlTulG1SZea0jdmtwk1maeBe+41qHUiUOrE2fdD1LZy
OI/CeY9lt9l1/3gKhiiSk+cxmylvluZ2VULEpMpXOFBZPNW3+lIYkbuMvZluoIbmqwPmPVs39PgQ
/18a0QwOm4DHadLu1q0kKCBuuuduEal1kSTdeQo2u8Mh9rbWNH1hEFloHX1rN3yVoi5fWH7p/6Dt
GX1R/niCpomUCfijBf9ktEF5yXi5YwJRcL/A/4cVCvLor5c7T/QBE2lp/BkW4ayE2IXpGLmdTbGq
2qnWEXtdYtei3djfNUEmKbBqndLFZjYN+/4Hv6ZpyV727aZ+gJVkeOqgpXbPev383YfKgP/F4SUI
27j4FA+Xmt/4iGbXO5thMBzABd9TPDsOr9NgRSsyaQGXT2EZsVth1N60oIrOPVew26S3gqWVkczR
vS1u2e0gQF1YBzQJIq4g0PROVBTJXNs2hgirKcwZdaGbXpxVUxJhdYGGYLrvPvfqyPu+V0fedS8a
mEeyOETJnYqbeNGn7V9uR+JrH/nJ7mJ49WOfhnihSbqzsqN6EZD8rxgXyXWESD9tBTHhm0DaqzoP
TG9aD5ZjUBfhpCMdu8o6VC15wdIZK1zve8GNSe765te+d6eel6m521b+FJSLf1tnpn+Lw3YmvNK4
0qRWtgoM2dSfNiwAHVc1ZCbKKjn3DVlPGFbiKoNj6a74cJcyz3MgmhIt9h1tKOg6M/qJZtvT9UOq
MqkPOiBW2DsmMsDYkC7tl3WeQXQjBGsuSNU1MqyHsuPt165WyTn8sZ1ubqVp99Wt1JVV2c1N6Pu/
WAg55HBemb0QFUOUIvgbCcO51qY1ioFVjWvnKOvbP9scIv3ISVojcSzasjXYaZ8Ui910wkv6l1n7
YtkHqL6FsG1xEfK4meimvtTpZyvpsxvdIBLeGzi/xz3XTR8nbO0F7JNuVW5S39bS/SuMsmpJaiPd
QGyV7uJcXWfMVNMYSx3D2sWqIlv4534dhZM9n6mjWKJyZ5lgUyO61EZYLMBSDtMITbXdpV43RSfi
acnTc0h7sbUZqVsd3NeXNIyvvTpPN7rlAgSzCM4bmO2yAUFu7fkV7sxJDQbqJQ1ac6rvYqu1P2dd
vmqGOI2m0y6kl6J07c+lnY7pZoPAHApkPmkw8txfWXJsyIqByQjZNZ01gzN7hzp6OF5sSMdSiG++
XtrsjBRlV1jqz6Jr7GniuvmijKtN0HZh57SJ3649lbdrfafCpFhYebEBf65gl5p5aMaNG3SOMG8i
FPG1UDK+SIXwL0ujidc86K0ZT+L2FjSLcHIp4y2P22VYpQUYWJHt8Dokj7zrAidBbEMgJriGIH4C
ES67g7wSWCRZj2zbsaIuuU546Ajez6vYJY5fk1A+EfgrddOk8+NJP6ie/cXyZbGyh8ueViepg3Dr
ObDjA88EmHfljaqtReLmFzFpzXsz8NW0SylbsMgw70vLXrlEpDdV1DU3QekuYQkMv6T8ivM+XMFQ
wpW+0xe7z7vCCepyqYoIX2haLmrIEBEPzXduMySePkdp4c73jrb2zfdN7Vhrv/uFV5M0h2WkM5fV
5aJIvW65v/R12i3jKL6I45JcmKaXZs6+d9fmPiSsLLdfsKChV73VTKskztbm0NKkErTOEpXtWrdg
jflBrxWS512Amsmeplkgh/MdV10xbyDGm/8ZmCiZNWVrLczEAvcr7bxvsZmYE4hddkvVxck9zoMd
XbmuWnR+EMwgMud/M1UBsSioV7+icWJ9wrS8swY6HNcO2UrRuvPE4AkkkTq/bxw3a3G3rNvGuk1M
Je9Kda4DT7TAuqHjR9S3/aFHN6KBzasP2Dx5ngXCh0rPf7IWoK7xpykFayNUOUJFHfxJE6jvej2l
WrNJUpH05p+xD/MF/iaQvdIXw+6D86yLSmdPo37Z1Q6BQPiOJ4kitIKZx16kNO+oqfkZ6hIniuEr
8ay89Y2+uwxqAYHR4dIxNKEULJE9yZIFcrqMJBcZUXTH5ptWeG6hwp5omtmEeMoykZ1DJWE7Sdsi
XuA2E58zy0Azy0whozs0057mF2Fp++B2QDPoEsgHqrR0dLOCE/WuakTXuhX6vfrssZ2gpsRWfeEG
Ab/2hHwIUJwsYwuCzhVtXUenwLrBARnR0EALX/PtaQaDzPUu1zaSq0y7W7KGhE5veN+qMA6/FHVt
zDDxQaV0nru2elRPIxaib6j3FghX1uNr1pCD9qEDK8vqeirbtpnbuc8h81L7G3u4ZAjCuQj5E19G
/sZiWYwc3avbjd1uwNmjCyMnEXI0TdTM3+RGWE5Mv0tmB3KZQfg8sqEOIPP96Mrsy+89bCr8Elhg
ptEYgmO6macNnfPQT2a6WZBIzky7cec75sj1JySq86Vuekb2lTO/urK8HH/xw2ICfyXpqXIrSCYy
k912LJPr1MJftRbTJMjNLcG/lVdcCb7yQnpDOwV5Tu2Q4bhHToohlrT31PZume4lGQSURv6a4SK1
aLG0L0XvwupTVl1wmUm68FsUOwGxIeXeFUtzuHiwMwMShnDXq1DBaieme5K+02yaQzf1BZW8WLou
LuaQdZdO4FX2nLjcnCkl5VdLqc6Rfdevw8Zzv4juyue1/Ipc5i57N0kmuklETKdw/Ea80E1VJss6
we5NkAff3MLahrjjU89y20sB57LclX60zKO6+67pcqDDlpyjdA4x9UtpmL2j06GtJcKZbuqcqM6G
6o592nRPq/ryIu3RwiiQuXaRr85B+SFIekNzfxEvTRex2GEZlXPd60Hso9tx5xkJ1r1cuGlmrgMR
ZDOvpcnM7E173YIb7nhNk32DwEE/kb7lLmuITN6llQuTXWbfaGjQeUCi8rzoUfotI3QtQbPf2tQX
O/F+YBuJx5Ux1XQwleiMyWAlM9s4KH8wVRo4QczNS13+AJYAvip6DDhA0USX8HLCerAS7coLr3h1
J1uX2w545eAcQLJx2kojn9UBJLA0DY71hAwGvxOVesWWsK9hA56P46eG+ES7mx6Ce2qCRWJMQ2LK
c2ZW/i0SmTt0ZkPtg1tbcDLAP2kIqEMcaQjYtThUwsOBenD6Huw9HcU2eWwkWZ3U6ffUpfUkBvtr
iWqZ5I4pMVx395bL2LLmKZoQ36ITprt2DLprd8lZOg8aGTmQ/MzmdZxEu0A0bGvK5ja8mzPtcrnK
SufKKKKZdsisWv3oDepYfRIwVXX9gq5n0HdVUd3lvJKLPX1fCtE8d2p+XROxZxOouQv64kaRxOmT
UN6FQTvjddx/JTiCOSVjA0JcefdVNH3rCIjxbkLR7NiMntfruDXIRBs8YF2gc5dhucuPadreEhpl
NPbMI3Nq1Nw/GfSU3GUx9g8lbb0qzcC+Em250XnJWDafsBE29zRn2YwGUbkSRihWhtf5M8MI4q+F
mW/gD6d120oHiOGvpng3LuhSB6dldkUZ2L4NQZegtbuvZsHii6LLIV8wNDUbgVKmVYrrxFFul0FY
u42v9++y18V3ddqiy93LbFppe2HG4ONqFn0phxfft9Rd1Sh0uafvefUzd5PGYGr3vEB1clL0fj4B
JzW8gUg0nrYFE7NUsOBGX0gsv/cx7Za65TbYvnbDr7qhZXzukoVZigKKZUDm2HPaJES/MLHg3Naf
JpAJ5ddwDjxsQR3CciOvJWzDInZ9lX4vfRJfQlzOX0dUeOu26OJJCM7HlBUsKaaaeKxbd5Qp+1YU
NF1qR7MUV5Xl1Te6EeZ5MSWu7c9102grvEZue7NzcsMQPWWKe6s6t9lFh5mcuG3LmmkgKm9qZqma
NnlnXWRBdS/B9Zkp6UMBT9+LK0YbzCF+aN7bCQ0uNc0awgVBZ0Auzs3mutV3tBpq7aC2qalTWAGV
KqiTuIJ+sv1+pgcVE4g8oNDyZ9pbdlXlf4JE9sRSXnOrOXIaQQInidRCNzM4Fu+yGQI9uonNiDr/
S9mXNcnJI13/IiLYl1uofemqrt59Q7i9ABISAiQE/Pr3oPa4PX7mm4nvwoRSS3W7GqTMk+ckLa30
tvZnfhL+uJLwlu5CMU13cyuBMzqlrdeFsmRWxoqHKzPUW/aXRMT+bkqKOSuKotw1Ex9WxTg6tzLq
h9UMcOdW0GlYjUuLLH1NHrtny7jtEXUSnJEVUul1eQ1KF2mT5dIv+SXTj6Dvaqy5stfIYyfHOKTR
dbaGN7N19E0xbwZhsa3T6eKoJAn3Jc/vZT32Z0NZky6n+zLpciQrsaWbi8Xye0qj/myszxmG8mZW
/f4MM6Mqxin18MSnn/ui2excpy/PMv/+V7cxo8Etz4CqjPG5ZZr90Yzl6vvnZmlarX8e+rgL75bD
SsSEnqDUKQ+IG0GGIYE+204Dskxcj8D7ygpfakCeVekPKZNt87Vl8prUfv4zlO8Dn0KwIByxbsAg
/N5L5wsPE/5W0LDIOBIeB+EioHYtLzpPLonOJJLRuQr6Zs8deh9T7s2rcukzAzx+CEv4gINtLQH4
WJCMD26x/YTmRl5vmmQ44y64j4vS//a7URfko4f8q7EMSSe6WOVAj6Fdx2er7NWc6g7QogqsDqEI
OhMHDM5VK3Ox4Tqq7isSBAdhj1VaKmnXWe8HxcqyabIxzgF2n+6eTJfairctSGynz/0vwrexgb/H
so+tb+hvsoytdeSAZqkrWj9i/quT++pdVSFLBwfJnsBP+kNkC2/ddsghRaxPzYxGOdVKdh09M6Wi
uzD3RUbbyN1bcYNDN06Co0DkeuyWizE/L11rb7VXl/vPLhVSvfUmvN7k2el6tQXgvQb4Vt65yEZe
R2Syr7FFQoRUc7QdIt/K0yYmw6ZsQzszw/4ysRpLgsijQCKzJdu4qpPUG7xkS+puPjiM81NNpbNR
ToebB8Vksz7Io5c2Cr6Nc8B/COqlUQIaXzoX085qu/GdWuBSuKrPVxNA8TQemu6hscoU7+MI7+s+
bh8aoqq1rSjdmEGvktElt5KNGTRdhcOtVAKQ3BvTsmt9DIoAAb6mUgCnqZ9q4tXnuRV8JQLwcTdt
b7N1xZAOKWskV/BqD+RQTNN0mgtdhj9aeJV1kwqO5MvnHGNiuw23sT9aB5qXbpSOflcdyoq8js2Y
XPKWJZdhabVuZWU2FdPaDGjajLu8K6wU0UuU0bzCthKP06vrInM2Ri9icPNjMYo+44B4WuaT+Xnm
to0b1yU3cymsJ5W3+dUC6HyTAR+PztR9+Rz3Oj9eazG6K9Pn2v3XuBkJHIUIBLNtPVXIlBTiqwxY
uEpCtzlV2o7uHGfSGe4U9u0/zBCF7Wy08F89hGe3AvinhyDjyVgkKP6wljF4Gkg5LzMbx1p/WsvY
FIb0BwOIe6wbRa4KnLmP562tAfqPQEI/3HVDPOb9cMx9EPZywe4m6VjPQdxnXTcPj7nVDzfb4Xgj
XmM9+zwYT61XO6leZhGhoy1pS7E2ozUp+1XZC7CLBSgE5qPdpq6vjlR/BAeDHpptl5NfvwEpPLaV
BSVpT2PvNM7uTbForvGXqer1ECLV6+i4v5kL8qV3o2iCtcz7S2CIK12PDFlZSYD3Cx/mo7OegmY7
uEil5gXBERZaiM1cyq/CGziosJa+kHJvej67P6eWTsCuZqBmzrhMtSMr2Q4C2ohd1djuGhh5n4Jd
Wv/oQS5zmvxHxOIKGQIpn4I6AWXfUfNpFI5zjKx0VBmcRGv1Qeapq0MSzsOTXUTdYSjiP/r90SPn
Zm7eWcG8Gw6fzK695NEgLU2cZ0mlxc1YJI9enSHPP3AZFyBoNqi2OZjBoZDJCom4emvMygvlllSR
uzKfFk7ddIhcK0qDOO83g9MQQJoJcsV5F5xsH5mVDtLgVOeyfMezdz84tHjyPRxgwmXexq6a9jwt
GS5E09u+s6rvUe2xFFuwesjnwtqqcpp2YCENt3qOVWqmEAq0BSyQL7W28BcZSpDXXDb8Dwzc/w/O
JN7UiTIy3vKSW5Rt/ne8zgOvs3ASUX+pKpqGQ6uujmf1NypdehA9bVOwluTN9Imod7Dp12prTDMw
e9Hfq0bL2U1NIq2HIBxSPmfxmDCa+uqzAW4Fu/fswl0DjQIlIPJkfzSXnAXtpgnsr7Nl9UdeRKNI
UZ+oP9rLxUwxps8l1pnm5+I/1pjPGacO0rX/Gr0ackfzR8rAjXAOQbq6lH4Dk+3v76vv7L7UzNNv
7sDZhhUOSb3Fn3CWi2mJssaxXtny1lUR2Zu+anEqdBtgAHmAfhtZHklNp6JVfGZQJ5/oECEEagoE
o6Fz+as1uLX70Tf+bv3/z9Nut5FBMW9NnjIAITgtfQBrJiw2ZuETejSJSWNSfyR/mGb0c/LnWtkM
cfrX5E+z6Dv8oNrKM3t0olPcNM0lnuiOLewOcwFe72Us8bwtANjyoZ4TfgkjL/Ndu33v6GSl4CjL
e+g03J2gCCLL2KeICzwvJeMQfqd52uOv/T2kykpZPZKDcLAlh6IXaTzW/LWYsOVb5ehsjcnH6NFq
In7PXSTjwM67w8vr2GtVN/2utBSkBsYk85yGOp/OmgzTs8d/EDbzV11zfvT8eLmz8dFQGlSrJrb7
gxmdfCtLSt6BMGqPCCfwG5gPs1lVbMxv8GH6yWMTD/xeJby99UNwx4oyWAcBqfYKxLpVN0YBUhoi
v1Zk4cjStnrHw/FWxY334NnE24eVU276gHRf4ujdklH5/tfCXDkv//3+x5vE/go+AVGFeBk5SrtD
6Ij3Y/+1X8wedk0rCdlzOMIXeYYS0t/0JQmnTVGv1KDyoxV6+bEc2vuyKPytsUw/MmtRl37aUNMA
eQcNbKe1z/ZTSBDjlX7DsshVThrlc7/3hmC8tW0ork2osqKrp5vp4s04bAaLy5UxzYDvJg9hp0AY
XBZFEOec+nJ+Mpa5jLkjIO4CqjKA8rsmLnRL0dxH20bl83okoErCySyzzpb1KQAZ4WWswEqI2fQE
Jl2xb0lEsnIYArnQoebMRY3OlXmIPx558yhXstn6fncslO2mAY6lLUnm/uIj6fVxEdR3U78O6j8G
ymWKWREtK8xkLsJ3x8tD6GcE9HFDoZCcSmh7lL9bnRkxNhK9cZyhbNW3USQgfC8TrdG+k3Z4/QsH
MOZnXzWlM1hsJ9PT4Dg6f0IG0i1aZNlyPy1jXh6gALGeC5J/8bH3X4yl5KX2m/iJuTm7t6PygrST
9eyqcjzatl9lXaCsZ4iUqm0IqLXXYKfeIMDhN+zV5L7HH6SkdvBgEVzaUjdpIkh7NH1MJNtGsmmb
EzEcrdxSR6uZhmNSu7FIP23T+pwTL7ONibDvrgTI7A7OuPsI4kqAF4cyF0+GRmGIE6bll6pNxyYB
03wSCPYKQMmf84IGCrDeIjPcA8e/OFUQZGEHD8pbTHOxZRFcuC/uF0bvYeqCKkrlQPNzN+TpX9NI
K6f0Qx1nz7l/pH1XXsyFjx29i6erMYAGAnYGsvzcKHfe81kzPzUjUbUkn3wHsO2yNMHNdIwlOWPH
Ibexj9K60fXVWCKkDPmLatmNyM1cWI0U1wx9FdyLf/X5ooQvL+KM0aE882763ueD90RDERtLVMR7
Itb8h4Wc24fVM9d9ojT/Y2yAKGoF6JWtChHOh6Ak9sG0pB7nj5bpgw7TS21dg6Cv6vYQBbE4eI2T
I90WKV6nH23Hh06RkZqnEXLe+7idpv3IVH1y4xx6PGvK75Rm89pCqvPWMFGtfF7KJx60UZpr5C3G
ofpBEE9+C7iD23mUUABUJPWHCkFH33VpRAtWQN6hTqy14vew7H/moYxfedIkqS8c9tRAJbbKY4iR
/vuG+g/lLl5hH9sIHrGpYjPF8F/0KhrmJddtHz2VMrdTc/Rqodqs1qQ+GPh6tKBUFbZdH8zRa0ZZ
1f8atZ361+jnWjPqBuNeuY24/0/rzceZBaULhnHQde505O0IXossefqXIiBUoNwjGB7c9APEikmi
T75b9RniZf0kurzLiiTUTz6CdgWyq2W5F9+vxMscV/NhjJolIwsTSKG9jgtvwiYJMywiUOlb2Z5n
6TQvQdBk7dTWWxXIZF3IMtxB+9Nug8ENn9Qc3EwgOMm5TGMQnh+IDoJdX9jttpAkerIG71ZBKrUr
gtLfeWN7sPuGvwUWqPlQSjtn3+PusUzcYJ004fDM+vDZoNy/p7Ke/5oaDbnzMTVOxpdGC2sFxWR0
9mPIkldODe0UadRRJiV8OjUV8dlFCvbsSR2/u2y+hXgo322v/RGVY/jmCabShOXzC1RrkESG4fA0
RhBhsMRVDzXh06pVAClsSw7ruC39C+fWsAExuLzLO2FvR+XLU6j9aOdaY3JAXTt28Kxm3Eda28e4
bZvdFEIMmFRNtVWjiO4ECax1GE/z1QUtGClArW6cNPWKVLF87DsXsbzL9TM2Li9VbHReq8iqwZrQ
1pdonl/xP+m+wQE4R3Mb/Qg02/iqKQ8Fkja7VuO/M/i8vkzN1N5z0b6PxHPenMK3V33htAfaQwjp
1Do1/WyU0bYDt20zFpH9VhbBrqzj8lGry4iHez8nE9kJSKWhlOqrDEkt+s1vVVq2VP2Y2rhIVajE
U5XXxcYNLO8oW16c4yJg69puixeqw2edzOqHRclGqcDfhA1xdxNimqzxqLqxJvc2nrKHYwQ2KzbE
QmxUV4qHnhFsl6XH3oN23jiik0faVHUWUREfkfiPPi7GxNsMe/ggQbkyA6jNqbvUNG1G0DSTPprJ
styTMz/S6o+PMZPjSuosspt671pJvxq13d3lduUeVMjdTQHW4iMIjxwHjs9/eOWbnsv5G8fBnI0d
t+/dduY7i/jxzrcK92qVMR69Nmrf+6LLzBoexz+VazdPgvl0o3DrHQMPymzL4REovOUIOLqzcSwS
dsBu+FAZ72O5eIuXYvo7NT+A+fmr67MfWckHY+nchSiirvqPz/h/9pkPMT9hHOpX5oEmEFZxsIJY
qHhUQ9vfSRZfXYuUj6YrDOShRzL5Yi9dcdIxCCgre2sGSRAz0MmQDDBm4k7A48KtH9mkz/pxWENe
d+fVs7yE0pIPsqyORU0BYzlDvWudwFsPC6oF6TRJBzfpL63nqQdXFX9MUxOYlix58Wg07QRgOpZo
sHjdNu5OYwDumrkYk9EJf78g4CvAR941d5riSqoDpLnAK02XpYMveMWl/NU3h3jQQQNo12YUXoZA
caL/FqACZ/h3Bz2GYATFrFykVvFw4s3ofxFwWo+zuSHcfUL+E8mYDfZacdBzvA2Bu923y0E+J8kW
ss1f1jL2aS1jZqZcjvXx32b+c52Z2S+f+fsn/F5XUavb6o7PaT7kSKfkSiO9kpzsfgBnMg6nO9Nj
LhPIUluL1ChF8O8DfVgjCjBAcRwze5V0/FDSAEqGJeWGB7y5C7p8Zyxz8fsq2GKj6DInKDUFAzFW
2ZDE07bkTjaDtwQNoEou0VTlh8oj9xUnycV0mZZVIV2jitnCifGvAaBb3YazYrojSb/22exei8Vr
nVgrViG1WtBOePBQOsQ+wn+g6cTc9w4472PlxD9m6ZZPnTPozcRz5+DkNLjDe81KMIaLfi8anayB
RkG9JYNbJJh4oIJvKQubl5BrcgoUsEFjjuArYtcK5KYbuXiZZrfKLOcQNkLdWTVnK2BSLvj3TYjH
XAfNXdGtZ6cHZbS3rD1cCbkeGESw22mevwZuo9OJDnINZDp+UsK9eUi2fmMDUihjA0kIqEHhrvaQ
Sf8PM4BuNiuZO+4WQh5nMwuJpIbL2BkxsFgzYbNnnGXfIRTJf7jum5Kqv9ZQFvu7POoKhE4iAHpT
B1ddN86BAClZQ3QRvNrC2pRjwL45Vv1rBn57+7CIztZRiPRVL/w+KxmFC75QfgGpq6zuECu7AiQX
cE4rK9bHD4pcXqriVE3jabSLtgBEUKXS6qEH7UmAyh3a/Vk4/h1gZvreQRecDqDCvsSi5RmcUvo4
DZWzyvGfudZVIjcc1PFzULJpN0pQWaZqKI/5GDS7Jm7iM+DGekM6lATAXwxFGTwklKeChf0GPvh8
9toJ2gi38faFbU2vdMQZIMYEmHnenUfoD1LT7+f9vPLKEdOWjWtsxz+m2bQNUrnsYNbE8Wky+DWN
Uki8afITRzt98fEVoohC91ag3MG6DuPyJEnb3dUOzbMCAr13B5VHCjv8Vtl2k82SJmBGJe6hl12F
X9ZtX2jD7lhIw2+srn9wS3ePUduK/+X6Bn8pC7BVJXiHxfImJZR+9yF3+3fsUY7UiWrVTE9g6yS3
zn+OPYWNF+UyDsGQQDFQ0/aNVUSkoSXVZdCtdz+6DkproJ/OdD1MelVCh5F5YqR7E4gYs+qDP00z
Gjby2FbiPpnj+pQ7ld6U3ShudUe7bATa8eax+b4yvNwk3osgan/2ofjqTXX8YkHimTHtsD2SPz/x
Hl77aNk9kjdKTF/KiN96VAx66Jb+EmT8VeF705fh1JK8uWgb0LuJ6Bs62xs9N0Vm4n2DCyDBNZ4r
VwT7sI58uQ0am6dt4JFtVA/wLCEcR64y5t0vMD3Szgps6eEUEV7AQbJHfTJ2XjT6VIyBQlZiJH8P
mCmhCLHETJRJN65ZPD5JP7waJqHhHkLlXp+WLguigftSRDVKTMR6BfGlfY4j2a7x3jkEQ7YtUAKk
Gr/LCspVtwh+RnF7I3lsvaKgQJBR0jnXGWJ17P8OsLjfy6scnDGzHN/cx/IwKPyfXTXcZm8qLsrP
9S6qRn7pIStImyLkr11XyQ1eCMm2Vtfz1zIK31Tu62vVztVDAtms6Z4SHu9QPAElfpZFfEL057td
fvJLW75Uzc73cvaaNCI8IkvcZcYcrekB+psLWQoC8S6/i0jQPhZa1kfteMPK9Be8uIBU1z56clrx
ZHZSuxYbX0q44PDkTyCP/3n57LMjqdd+03mpmfI5YEwwRfUamqVoxXU/rUaX1fdJy5M13A0bB2U1
bCvC2lPRTs2ewi08MDAXjh4e0J1HlEKNEOZs7GKIQV+e2XpiZLzVdZJnIub9E5VNno6Oo17tsqcp
I5P31c2XHLBofnSi30w0z8t0DrZxAC5q6k15qmhRFandIAmTR/KbKqoHb5g5+TmATLE3GbOxR14g
V/TeXrJpTVwdcuxv92YMGZ2PMW8Rxf8eMzm5f65LaFeuBs3dD/VA4lchSKVJuTMMTGhjvUMjSoiz
Fo20LCJr4+tagOqKO1I9JHaxhxtf/IRScV/mTfUGLMTBRjHSuzqpvYON0jYbRtzoIe6Qxa5QmuUH
CTM8/dH3zmntdHa5dYududlKOAOHsUC5pKKFv9m69fTWtMWxSmp57m3qbSMgeSmAz+InKKeM+95P
S8i3Bsnll0hRsWpjNV+8SEy72XPF3suVv6FWXR5RKaXa1GXvHL3Oqc62bOs1SF/0xdP1M+oAqB9g
uWwU9cuvE0XdDhFO5RXCCOw0LS93RTd491FJS4TFbvAe6S9wmSE3qLmnz5WRKYSj0MclP6kXvYIZ
ACPoV8t3phH1DZo5tacgvA5avnUiGV+HeJo2EfeBNS5ELOn4K1tZyeNU6/YEXVOV2dKvXlVDQFfD
7bEzZjJ3Z9UX+tblUt7rhj64y6yk8eodkxOK0iwmwDsgn1b5jQda3SGfgK9CQIz0SZKaqylCprkC
lv+bbDWpYWWh5NTFdEU8qnZdXW6RK/CONR0huCiiZOuLHjuDXVur3lHqkYZjmNrdoL/IQtwT3B1F
Kqw1pbQpU07EcfKG4l3ODoT9ReU/2fPdh2Ng0W/YqJ9z6XsvQjrzTjFero2ZJIPKLAtP2sco/lua
FyHeAfff/PTlJUF/Sk9Q29TzABC7YPA7if0PhbejZ0ikw9Z61Al3wG3yvGxq5+Fia0YPve7yDeSS
zWPewC3xXRZ9F+AFFhIP8efcCbrG/UTv4BZgeiX4o2jLOhWNF35OZzYqUpmPriFwPXzMXT46WNQk
fS7d7EOozWcFSn1dHyUQ3x+ddA6jaugX2Q9+VknCrz7t3F2DuGNXNA65FlCNZqHVFF8YFNkFnHKz
aNARBQoKnsYM3oS77AQiYNVjVJDUXbLzJQpePVKN5O+yg5ix39ZE57/HlnVguUT/o6wMKHP//Av4
HmoY2KGHf2Cg/7v3Afgm90EnjB49pHZXVE1UvNRBnoJiRrcgivXH2NbQZppmp5COlMvlY4T7U5KZ
Tl33yETOU5wVLACTNJzPhudi6DCm9Rcn5i9T62BC9QgZ+juIpVAbSA0DHPAhfsDbDeB0xoM6OlYb
nSQNh3WP0hpPKFVSpEsU9IOJE4oxBN/NImZVWBQRtbE9xPxmUU8LPJZl7D1FtYCrX19cV5Tfldbr
2O3xlLRFk4UTyDBQ932NZDi/Jo7sM2hZgps9UchiaRWeJfGtHfSH9p7atDwHoAts/Flbh6T0n8sc
gFoNks0JEF1yBD+UbCw260cOTRzOSj39yEFvlj5uEPDxwPcYyJOmSbCuku7XIgDh1ccihK3t70WT
YQp0KNXV1W71sYgsP2kJmz5+Uu5a+tHOQ6RIQADaDn7C1hzEzup5lsVXvMTLOWmPksMsSAJnFyhj
n8OX7cex2PkLBtl6dpMG7ZR8YJAoL5Uu8eaTqIOVtsHftCwnfBXDz37huUslx00HPGUXByRauluP
NNfCp68sYjnKo0Gr2/fuC8oY5nemy1yMmbB6A+CdnP7q93vXzRTT3ZpPN6q86VguBRCRAYGYeGl9
XkwfLQaxo/yEHSoeELfZD5wuhOM6D07OIkGNQvBp3ZiHJ3cI3SczOik7OHXJQ9GN/d5l1Huhc7JB
ki58sMeovO9K/VAvIrDG75Odw2i4smbXW1sK9YAa0fGdBv6+Mk+tE098l0yx+jDNKAvFPnembSDk
z2AJzUYQ9TeAcUJ0wbSIc27B/7zlzXdviqxTn0zR2Ti4pbOpIrs9f/i8bhzKGei8O6wATsOdoaju
pm2C6ml9CXY1XDVEmcUK5QrKkyAlewhm8mf/jKhv5AF7WOYHiiVvvnuqJzD8mYTGlqpy7ZvfqGJi
D9c/XmlvsHfhHOAPwMo5ZVLGZ0nL5smSxdrEmRNXYs+AD2eauuphGkuxFbFHNiZRmFPmpYz6yYni
K3vh5CpsZ3oG++zxgwQDrpe3mj3L3sA3jg4sV9Y5HiTCSyLb10DSa7FgnQMRh5Dx4E3TkYAonlSX
Nq/yfWL1/bYqEv9W89pNY3BVvkt349P+J4fW4Y03N4DBDUSE/2pY1t89fw5xsBdI+ucc3srozYa4
z6QcwH1ZckQR4NblduI9UkZu5RQbMzpAJtk203scpXxCrJ7jz5lBSiDv6iqiJxU0FWqv9dGbYt26
r6XzjTXKThOHzvc1nCQQAcN4U1c6eWJyeDQzOlYhYK3qJynqdqtiXu2dWrU3tYBvZkaEwhMiGKaz
wJ62kku9kW65aBtiGrtkzip2yglxfUjQGYVeVquIPLGxuvPcur2aw6eBhQXiam7jZezTkl7xh/V7
XZ7jRvzvp39iR/88/xe6DTI/eBuN889aSF5g9VZhj9PjnBw6y9FqXzFwkvBeu2E1NCQ8GmGEaRUq
RwDkQ+O0In1ugUs25BvFUfYH4hTo8IFNHFt/jJE9tx9pRJN1iK1qO/mSbMKcAxVeqMWGZEyWGjey
QX2iFoK1CkWNjiF21me8qPqZx9S9GMsuxtTj5JFWQG2ckOcH7NvdquBR8AbF9fcIRLl7kfTWHZ2H
MWVQmN1NidUCgxjvSzn0EP+p76hgnbx1QNbAXRimF+KpKqu6+kqnQt81BCr0Ko6buy6J8h1xdL/v
EJ0yxJDrSbXDw+ja86mu1BdndoeHqeVuRuRQbMIEWQWBs+57Evaph+9uRx1i7dpcvk8d6sAxnwl8
H4W30k7SfXXwtHNXRC/+5OdbyIH5NmyFui9Dca5B5X2rmbcyeSVboi7RpJvyGpH2Xlsl2Y9jFR5z
Di2KueD4BEOxaVFubdEJLbqq4ad2cd4iQ1O1yWvZ5Ci06dndMY4meUFKDEepqqa1F4ztpqO5f+mw
O2U6b+NNrMEoSKHaRtUmRaNbnNsXDzS4rw4IM2kjGp7mkRAIeKZNY8cvZcCH9ziumrTVXb8msyLb
sLOdDDuAfknCsEo7vxy+FZDDd0Wry1R5jwP3k5/BYN0jKN5JZOdXUwTFwkTdTEpHppqV8Zb6Mjk2
Yz/uwtg65HPD184EFXvdD6kNdvXLzNW4GcCL2zS5QgTO5cUV4O/1IB2+K6qvMZKtP5ByAmYTJVmR
l/EG5YLkoQYtxqj9MOFfskA+zQNkC/VpLEpyby5taztHi4LCt3RRy+qyisXBWgSNc9bRBP2BFq9j
LK5tyMUjWLmPTpfUFxRRsp8ay3luCie6c4noz1PQXSEEAKWfEYIQ7gexFT/ZVXFLoOveFxGrfAix
G/9kAYBO1nMZsjcdAjUWyu42xrSm8BILhIehO+g7FcoxLSzO33yLVKvOVuXRTdQZNM0Y/GdUETMK
mjJBq0XNJirKYssm/avfDFKAmIBrlinGRrWxL1bU8NWQT0/IjPBLW5MneCf93TQSPEmzdg5a98Oz
HWOnBjWcbQGSfMe5q+9ZPHjncYx2Qe2XVYaCWgD0fFDQl0F7yvX9MEbRQcz0HTlGzNCokLBPKtQl
+7ArVMRNJ6gm03zkw1oAWX6GG6PWoN7jWFvM0AuTDG+jUXuO+sybKhFTpmVvofxL6PHjRzPyFcIk
eFxxppdeWuCAil0rK/Wd0GVy4P10bScSXGImt4g+13i59/dGO/DwiHzXfjBcZ8lE5jZxt+mqt7kD
0Zcg0pkU6X9q/0HHkX7qaZmc2nyGdritIaugCiISgi0dJfzyna0rlgo8zldmKXHlSyvynSvDpn80
XWZwaHq21dorMmOC3MTuLKd7p0gJN30UPHbUHva6D7vMmFFVzEDe6Fdi8fARtYX1jakmqxdLNFBs
VsWg1qM9Wv9H25UtN44DyS9iBO/jVaRuyZJsd7u7Xxh98r4AkiD49ZssekyPZnp2Jjb2BUGgCqAs
SxRQlZl1GqcGaLLXqzwz+m0f21+XocVt8fXAKEZqA3d/m+nY/AgU768mrN3D0PB073ahB0roUOwS
U4vOIkn4NmZG9oBUotwYtdFcRpc5a6+AtIcQ0dXDL/OuKqriCD3i9hDj67/rkso9GVBK3ehSHS9D
01brEOCPx27MID1tCvW5zm+MWUAduGNxg651uutNxvZp5LUXmXQJ4l45+6yH5Vlt8E3PcmALtJJ/
SVln+EDqFVcDadcdgFTqrq+7zG8qHXQ7RFH3mo3VhKVMPxmi8V3H0L7aOFjoKrN/unXxpGEP4XNE
Ba/CUNYQF6l/mSCVxXgWfo56vEIRZ9XVKpNux2T74OKrtM10V2wHC1gZ1XERW7Bj/UW1+DfdLtJf
pX0GShMCC/gyX23knj87sVH7Ta/xR8i9dJsmb6uTO7CjlyInGEYKv4Jh1PklRyagqQY/rlj+U41x
zPJK7Els1yw3oBdWx3E0rLMOHEkQe0L7ZAp5RgzERaLS0/DI3nDVbr4msTWuhas2B4QpnceSi5/g
VuBBiaw9TsTcvhW8S49GEkHJr+jlQ+FNxxfL+pZqdQRaRit3Wtx2WzvCFgmSRbcOKN3vHmByK60s
5KMsTAGEOVM3rOy7F4QnkCCBRzJtnN2mKm664BVwAHynOlG+d0bP3mtjWp3wv8y2Um3ti2c2XpCI
Sa5qSL2d1BN5KmvA8YfEC58t0+RXhw2HDMxUYYiV0SDdGw1tfk4gwLdFBrldE7grwnsZ2CJp9gT9
6iBsDqSI20LUCtAv3rmrDpqmz6ral49qWCFk2lpHi/W5b5i92HedFq1HVys/g4jxE1mX4dp4oHZU
RvwjmZ65Vuat6l6p/URHHFZ6qr3vk15uhz4rHyNdeIhXdvy77TGIeXbaTwUpi0ZNnA+Nao5rTcs+
u5LVQVUa3rWYGhDsxUpP8UENbUVXVggEacHInHodh8y7kiMKCJtbNzW91TIGZTfwWyw8WKZVyC23
BvvqzmvPi+W2to2AaujF+CKVKF67VV2elQgBQPADsX/ujfzkpd4XJzO8c2LgfB3zp9EwEl8fdQjW
emC5s/DgoJjRuQZBxR+hrw3oCUTxvZzr+7LP5aWemmRXyqLc4HCc7GqcFALT7vQXyJ1+Ndgw/EJ+
bgRSGRsVnLaZkhcr3nrVWiD2jcdlHo0HJceD2lSs24DnyE6VShrkja19sNPI2YWZUkKkscT3Vcs/
ATOTB6PLseFSa3kaQ6BHCsNyNqltDNADyqqNq0rnVDVd10NJqXuyKqfY0djSaNz9w4W7OuJqDuBf
2I1AkZDzF5cLviodM/nYQ9Q96AvLuGZejCMqsBDAc29TYwRFAIQE4HsgBCn0RqzGpD0LZuAIiAjV
U4E80wqk7GFPY1ph2Kt+bEEqVtxraiTOT+SiUAXBb8PIfYwM7JITXf2qKoo8AHk6HkwFTJNVCO3k
RE6hiUYR2AhmnxSe5J+FGgOwDjjQBFx2EQCPD0Cl9xBAM2w/G1y2toGht+IECcmoSE5qPZT7ZCzx
fahVJWicUUdqzwsfpSMeIzs6gxsdxRAHUhBgybptqLHqhngaKMlKU4LH1oI2bmPXBEot+2BXMj0P
iGsgFNKyD1lduQ9eZj7j82M/jxJsHtDB/2CIO5NazEIFa3CKC5oeCWAiiJMhbXj40NbfqWPHsbqu
HJEFjsPGawZprJWhtQOYCcZ4nceg9rHVcxfYi8mFDDgtQCNFgQYMRmqRZr5qldgATwJqg+c0p67L
X69yo87WkI20IPMleIs8LHzmSzyJ8LnK1X4DyXzoIlqQnFRUULsLzQvP1OBj4O07MK0MaIucLWbj
B6BIb22jZPj647GIHaxz08YB4ih4Z/YWs5wbjbVuddAzPu6q1NUhMAVmV5fbyMIPUINTS2iqNPIB
WSfjqkpp+UYYR7cYr3orHZnvFBwtGz0awUaTUwjhAgRr0FuqiZ9pIDe9WgcXJzU/9yD1neP+hzQq
JFo7WW88F4HbOsmcAw859mLTlZZBPmcepD41rfOALK/c9F3SrhE2RYqiBhNSKPnnMIuzLygmMCmi
KO1HPO81v03D6AlYlGRtpiy82Co+FEn2FYcrJOA7BvB+Z+GnZepSIzwdqFrLQ3QAvDaY9MGxD6UI
FJHrV4M/JiYHsVG1Ib0S4g2GJAKUk1WP5fvQ1gX4G5qS+PWIeICZWXmQjIpxo6aJQQnEbqvbaJH6
OsbarkPCRm/2Q87M2U9o2gMSevYpqyxvU6cTTtzRzEObINLiQcP6WYtt/ii4WKkQwX02nX7tZapy
mzbqYce1FwOI1RMCBOHcteqi8FMp0k2h1ymD1i4qYNSQ/99CgilHLrb67oZphcoBQhzwXUtwYjaH
mwUlDV96+bi1vNA9Zkz5GKdV9ijAkDQ7xp8jKdlzBTRSbbTaQx0p7NkzhOX30KjGExZdVGEJt1qP
0EzYhg9WBVAVqFvhQ5naP7RxTF+iImX7RI2REfKi7MUGW2ZtCp7syApGBLQ7Y7MGegVWlJmAym2m
PKmuqT7i9wMwFgwPTg/eYlzZKxsHzaOjjAAM9paxswyeB1ARscGYyjgEm4AeAw/c/lAglID6Fa4a
IK4Pq1S1bV3h513JHAshlhj6nYCJrmmu7vXRttbqbj3P7QA6w6894nyTM3Z4fFONQMaTNesR+zPl
2MxdwLTwgyUHdUPOpciR3xxMyBlO91WjrFyzDoGxee4whIGDhPaWnI2+1QMWu+FszW3eQd+iaHbz
3EQg8dYjJUR/QjbGio8Ma7ZFMZ6d5Xj9pYf0/aZIxvrkZkegT5Jnhfu9popnRXP654INH8Gi8s6V
WQ67pgd5UzEGcelaSNAlvQfukJLY81irfW1G6KnNQz3ECh5MJJtDtYbObYoTM4Dm8cEVrrjQGiVL
cmielMnWLQe/cEqBLV7iBIBP58coAvEbrLfvJYJTX+s6RjmIyrAuRWilu2RwD207FtfOyj50aha9
gI+sH1DXAorX3hC9sKxtN4i1yw1ZAR7gPnKE3oGslcmeCl711yhxjY/dV94U0U6PKzWohcWgGGKz
gIO3uuUpkpyoaQEZJK9GdZB1ajl/XObTpakVje6/c3h3aRZavckkwgeR9RiChPnRxp/35JmA8Q5e
9NHAp+0W5tWBeoolzEsayUfqpWMJCdRSfKcewx8N+nbSIN3axB9HBu0gd0COjlZN29HYhECmBKmt
GBcZqq+NqewdRUSXZRgb/vqQh9EHclrGc7PT1rFEpvjOUEWpumpCsAUWZ3JBPAJnHeiYibfbhT0O
jBbTtA/gw28S0crP7miHwdgC1Cy1Uj2rOsJdwE4HLrRewH9nsZ9MVVCoQV2l16vcsFx8vUv8hjuo
f0JW7e0qrwpvPfQglNwZyJmsolOid1aQfVB+xRYcUQnEXudVOXdXOR8B3OtAKkaARY7lAXJhr02K
rcIhnxq6WgyL32K48/sXLsvyIwDx2YrWX+ZRd/FZ7vQvXO6WWub+9lX+9m7LK1hc7pbn0QTMuzPf
3WlZZnkxd8ssLv/t/fjtMv98J5pGr1LrZbPp4uRx+RNofOn+9ha/dVkMd2/Ef19q+TPullresP90
t7tX8J/m/vP78tul/vmVQt6BYXdoVD4EQrC1S6avITX/0H9nQioKs8rcfZ019zszq+ZV5v484d20
v70DDdJS72f9/hUtd118VOSdx/Vieb/S//X+OMzg6C3MFLvz5Y7zqvN9lvu+H/2/3ne+4/u/hO7e
ggNhNaLfLHddXtXd2NK9f6G/nUKGdy99WYIs+fQvvxsjw78Y+xcu/30pYOq7QKLCz8pMJX/ohthZ
MyDiferG/SQZYJYcyB1YgdGyfLVxw0BxeaVvc46ifpx52FFOZnIcZARMHMArJ5DU2UGvULMpIHPU
r00z987A/IJBR0P96OXHxsMusNZrfatLwwlMJJV88P58pBkAvZzKtc3F3KiuG5V0A2cPkp50aQ1j
pvhLoTfdeZ24DC2l4MLQSKFyzPOvYcKVvQnJZ78simyLnBTiUWpRPQKVuTObsn2A2FL5qCD6crK8
9ko28mrwzd14NhsC0MLLR3LTM5QSixFsOZCLHqrYIpXYmmJVcsjrChguM9VWy0L/8u66218dSw8R
RP2bO3sSykt6+C0qDUTgSlecRyCx5MqG9seZ+ig2GftD7r2aF4P55mKbClyqAS6VeJ1Gc6khP+9t
FavJ4k1lgryr1WC0GCxFFoAuqUGUECKlS/+dU+a6Z6Av5fbdHCBP/3B/Nwpxxdz1B0MVkOmDhj9K
v9kPvZY4D3SVo3ZF35fd+W4cG6IkwP4Un6G7CUMbn/osglrDH2uQBzU1jrdQgbL77TJGV3Hu9DvQ
IH/ejdMiNXePrB7tAxlpyMnFplCl2DfA2wMziTwhCjlZeIscv7SZN4+TkcbpamkAr7OP1B1JAI8u
XSRTQpa+zqVp3EzCIDFYi5pnxbABBKD3k3TUvRX09fh11WgIkqCokYJPLSDUCNvZwyb1qvYqIrW9
Mq12Dk7vPtPQMg75rWeraF2cNeBKTQE48sY2o96X00wam+9BKy2DdB/XieR8HzKo9fipqBjfEk2X
rqADdXvl695RdyHC59Wr2TZfE2eX2LuQhQXaoQ086HLGyOEe1NYwcuiaNwU/KI1i4zpUVPan61Yz
mOqTe9iyfji2KI68inhfBDw1XrnTmdJ5LqIbYEcvjVFziHUimk9D71zumddkj1IXdOx3roYSCppO
RGzIF6wS6PyjcBpi1qYBojTPXfsYT6AIVIhUvxQV1IGmShqLR2xrGkSDReHr+zvQT1YAfL6hQWeq
Fgr+q4UASFC9YYOgaXQs7QiZoykCiG/KY4IsKoQrIYtHDQTZC9SVa/tZNK8mPenJr0U2bPYD1EKs
oXrCIR1X89ukULBJWpYGMaTeYx9IwRJwkCINROixWy0ku9GYNo11IHWj5BBitBvqk/lunUFNL7wL
o31vc3HqVas/eQIZ4hX1U6jQH139oeqqoQxmA4JPwAMMTvctRnEbJO71HvrLUR0sK3Rl+rrW3Vg8
rRfqD3fDtpooW0Ufbt1bldB3vyuvVURZOPqIIWjvfmHmnx2kAI+zD/XfzZx/ZESYqH4E0JMPhh/0
cRVkTIs8eRHghW3LqdgcNfnblaSickufzL3I5hl349TFCbrfAvn/iYvOHVcIfII15YHEXJiJcl6a
MuSvXTNqVx1gIicy0vg8twcbx49GNq6XaYiqh0FfN5o/q92aIByCBiUgBmgaSQIQsNasFYd/NmRX
RIe2dMSpTEscTBPe7NMxb/aZkbvqo7AQO1AHt/TJh02OGVEVpAdkdIesG+KQDzTkxnrlYzMqIA/C
NbXwPd2GXvHgjDv8zGkXkFn1C10VqAOqj0l3XsZ1lG47FboF7SK4eipAtSttqK2tg5cNih8GlwZh
PfwlQH0HiQIR69mcmB6kKt/uRt58uuVQKUjJ4G7LC4hZyU89N+e7vRsv8wboGNTFE6O+H/Ok2SJO
rT55XQGhSiW0f+go5xF3hfjmtqXwGUj91/DNNzGc8c5XOJ8YbpM30FOONKQAOg5xtNzjCCeV0c6A
XpOYzY2dICIJpMPrWAViVTU0qLAzzZgn0zoinoJ6Teyu+GRh0DHTAlrRHuIdudxPmdYGtTaB6jtm
kLWymiDXHWewL8Csl2uXQ2gY/zr7hx2DJ6JlzdfYTqHrYfH80rAMtX9RzHBjgefyTL4k1/JnX7Uf
LaRpAH1QdKasHA0/ScQZ4Kh6ADJMhu4EI1YN6KqRldgGZHVcAB3ISnOrDnlI1TNMj/kh1vFN5MlX
bKonhXg9IvAN8FNLl6zNVImKrEWFqjLMBKCJa1D59bqVGeb8AqESMHimq8WwjMWTFQgObWunYCuQ
HzUCasyzAdyNHyMyfKMQSKIuE+gWdyvRLSTUTqAIjYXJebl3Pr0ooK/4uQGsyXDMem1LwPESe0g/
gweFcjDq5whvAJKFCaSGRad9biwNIKtaPslKgJ+nZDky4ZH22SlVB8lPNTxH+aiiACI+sNN0WrVs
S7YfEO/9d6uGgw5tDEVBfR9sHveWcK2tFvZgZgOftYJ+WH9K9CR6ietxHzWI9rduOj5XTeUPkzAa
+HPVg96hbFQ0eYG0iL2zjRozZPUyvcGfgiXJSkuClSdOZE1M9d2SpSyRKMYablv9QEohR4bBq4Cg
d7pHFYLj+86N7Q2KXdkflTF5oN/hxSMH8HNfJ461ibkF0WUT6lRixUar2dI+eUwT42g6pX+3Vwap
EjvwUVWNo5W+Wl/HyJJw9s4iB/z8rOatOhI+O6PiT9lUvtHIc6jomPzQqkIRD29dJEWjMzVj6exB
jq7PtoJ6dlio2nHNTR6p8QDwqDNg8agHbQv93Jjt0ehNFIApZDFsi070eMhiwojv/6NT5K0/1d/a
VpCiQ5GYVj3UbeecyUXqoXiw3XG7TNDtMdvhCQpWPU0AldnyW8inzz7zfcfsUldVPC9iQN7xEksk
PulVOIDho2x7aK3IlxqgpvMA2CaxMaflR8Wt/QFVEZ6UPFBT1FGpOi6eZMR0PxEofEtjAxC3J6Ci
fniT3isNNZUJqaBCPTvTkAA6fZMxG7vIqVvj0PdoWJ/IRu5mCh6pV4Cy06qheZBF+BnaIeLoRZE4
ynAACp0uqcHjXVFQ1+LN4d6rebOQD3XDqo2aFfUhdZasdWvs5zUXn6JKZegvs2ldi8nX1zEvQf26
cJ5VwaLtnYvNVfyiRt6H2GKopNJ55sHtlQTYwVHFJTVLn+zkSWYHUlmvntS3F8/ZRK5ISEhfi6Az
Qk60Bl0tt0RtAsXw//Zu5IkzagzVQSATVZ0PFwcCg0E6aNmaur0XY6w3hkvvjs5KQINic2cIRf4j
Rr5lfz9eDYe4LrQjK1luo5wKFhncJ13W4iHSoxbgpMLZeDhZ3iBqz1YhG8WeutRknfuomn16ol6T
ptqts4agRAGhSzX1PDOKbiBmLlMaqHCcu87ahZKPie91LVQGvOKrBvp34kPjZcRXRIfYH02fbjyY
sdjwpABOqWE+4D3ixhw1fgIRALjK8IkaI7VbIIis8JBPYy4HUHUcFRR3mbrI1neXMtIPjem9TtB7
QBgsFBKkIVDRirUz9pCNnfyBvS1PfeX8WvxBDQS8y0Z1u8mh6RvpR30sd9Qd27oDGM1OfOoqbm48
lvXHIstf7wZVpAbhS9vZG3mbAXVTGQjauFPdMmiJpvjL0iiAxHp1prGksgAiXvrm3gBRDlr9cAin
SeRFXWqMxE6Bo6mi4M6wdFG7xdzElg2M4EdDc1EnRxoRSqW4SDYN0LG3AHwMWsHHDbLwkK53k/im
Ju4qlXXxFyvNNVGSh3xzw42eaD7I/ffzySOGOO3ssdzh7f5kXNYAKBhavgChe5D631gxNLwyhhJ6
KxvknbOrtGswMyIICVjiO2vT6JBOGOsVeXd24vgyNoYrNS1UU891yCFr38praYPkUaRhsaXXBIlp
lGSw2GnuuUijccUaVhm9HW9WenXF31hzhMTeze2muWJ660o1s3bIVUdgOOWg3mQ1OwAuCG0pAGAf
h9jPkynhP41Uauod7KH8RabZiYXdOm/cZL3MiUSVr2Qfva5DBogZ/z+us9x7+N9fT9ePqm9YUChr
css4VVzf9qlu7dvQwH4r73vjJBssg61Xbpxy20gPAyjAKAtpnGhIkHX2IfcGpJy11nrgkkxTyJPW
pq4yoHpE0EQQfGqzRq5pkMzzHcl9AAlpDfIVWyVukr0+pWsJnM+qNg25Q02MNarfJaaPoIZ5SJrC
AnQbz/w2wk8eSkyg79HzneyI5Uh3XTdtu3vd14RDskeUT3nAFyS6uF3uboaqNaB1/MeYOhlQ/w7M
HKbP4yWUd1AseXJBBfNPvW7Ve5pPQzRBw8cnwCcFsijTfDKIvnBPti6VTVoM4HOI+gSsRHMaNas+
/V2XDOQioWptsxHU2v/dl1bKk+irY0MRjdlPtWIoPl2ZAK3MV+U0VucKiv+9Wf/ZD/VgFaCCEcx0
8/WdNhZ1dcB4lTIBYHbax9EQNSzuo3dluHNAC/LQgGxbEZ01JwL5DPll0yyAcR5MAwDm9MmYhsOi
yw4SZ2mfulYD6j00khQAmMfqRdcQhEcUCIKjkzN29PMaI/Y019SJnyKQlV7QZPjamtjHoMKFXaDe
27aqnUce2qgmuXRBDtn3EQRNtgr3ZmsEsbJbapvWCRLhw3WETIolje4IETR5DU00PFGggt0keuD0
NR5eQ2pnp9F9nUCzqHGNfJ5KPZo/WFm6dgClCWq3yRHr7OS20hLjVoNote5qxMlMy0JJvWksVMzW
ryubzy5kkFhgBWW28lDr8mcXWdoBoWHjBlHTg5rG6lnrWjfxqxcJrtitnUyya5WzZg+71nC8BIW0
C3nIFP3X7GmCrAV0uln5dM/lxeQRtL5TwGJqYNiPNJ63Xus3KPGxnZdaXgyZ6QWmTj6/kGW56kXz
MmdfpnoEwQQc7IzpPOkmSr8D1B+8LQVH+tUyqMkRuFs6L5I7MN/whGj97LMssRiWsWUZVPtJVyO+
p6h1P3xECO0FhErlua2kta06s961BcufoeT3TQfw8fufHYYEBS9YhLAMSQFJFTwZA0JeJAaoxrYR
2E3xvmtOXXImKzkvXbLeza1swNNbYKx90VnGuciABxpC9xPwrVp4iDTIpYPEA5UvVisSYZrUPCO2
a5zJmw9tkDFDHKv2V15Z5iGGxNMRTFL8qxoFdSrBDK0YRMQwijrmwxEhIbLKyYWuqGEcJKnZct+3
k9Y42P13lDSzwYue/Gg56iOI1IEK3RxSGUGuPcr6AjRoNMaoxcpuaBCwH/E74vdWU7q/8twsjkAD
1wh9JkVx5EBE+ZkTaj5N4m7urZOuS7C3Kh3FPKNWM1jrQoIBOFVIn7pQjZIXLw47FCH3Xq2W2rPb
iNIAZxDwXnDqrD51RTqutCoJX7oOcCStr+RL2CTWymt5+RI6KDtYVZGHKgpcWSkWOLudAUYT0gbe
QUN12pmnbaZpOHc1knqAWs277mIlXt2/nZvnUeI7AkfydmJ/Gh3gMQZLNOwVPOdsT2onSJ8BxS6R
MzyKqFnT2ADI5RjM5mlK0Vfamk0rmCB0rT1NZ2uXKfUO8inuOgNt97OepR85KAY3tW/0iyiafEXj
ZdGbQaECRu5NoF7Qn7E10z6FY9Me8AZwVCopss9gt/EVj7zwAVjA8bFW2huNR3rRbPLQtBAYw00S
3m46E3CiFjqbL8kXI06HH2KMUK4Aj7VbX7fjDtVPmp1qFtEjjoPA0Nul/SP5orfQPyFPyJvJm51C
FuZ1Zw29STCfUNMxgIRFDg7UW/l5GgTVIF9L6eRnoPGcS9koiq9EFn7N3q6iEqFSGkverhbrfJUO
1bkrIY6VRPYtxu51j8+i8UANSOzmg5WGqNqIyoGrOwN1ZRre6rpw9+S7eEDnHZEwC5jTPo8eIe5X
PmksT9ehCth/xUEcS5W69q3eyb+3Q+qPphy+RKguth5Z9t6DTymSf/Qgnag8TfwiiVFNNFJA+Cgh
tbmFuk2Bb5GixpeQ6izHnhNYKjTB5iLKMR1OnKXmcgR+g5JYRw+aoV3gTQayermLL03OzlKpGUgh
05nm3bRpbeSAhyNn53Yqtav3CPgajVc/SgAT98JV9M0w1spHRLBmDwOkn1UhITxkp6BElcgPa5Pe
OqqAf0XqWTtCWbd9hI6ifID2+c4o8bJ9tZLVxpK6CMiXGkPNv0LCTjtSr+mSEZzKfgc9d37F4dLv
R4a0ZIhiblQot+WIw1UGoiMjb+UHRy8DokBDHhXHYZRTCYjl7OqOtnJtWz2DoOjnsdYrT0ko5Rqq
+5UNpgxkcamJbVU9KNbUAGte4CmCS2BrTR2Ugu5bgWcjMgWThdwnTvvvLssIRSAZ6LDgvTZyuCXT
8xpiXxZyOLmFYz2IC+XPMWzLzVLScwTuFtX9GtQKlM6Oxu+rfpJLmRrDMZexuRqhwhGQIxmWpegq
yvg2fVvqzi1zL4qnFTzZQnJFT4O2sIK2tcurVec4aJpZumV6mwdcT3DSVHMQ5zsVdUZN9k3UhbfR
e3VEKQLUp6ba1TTWev3oD8rAb2T47Zg6zQXDD9TUxYem5IwLv5ODFlDicRGIntOW7/KYMaoXbUIh
PlDWcjbP2tF/vZ7Tm6aBknSz5nRXdfamr7oPbhJA/HJl6UN+FrLv43WmgOrplH/pZhPLuBSI0OV9
u6Xem2s7cZHZ1LyN04rUo3HyePOncXMqkPTmT7ckV++L3UCAqZ5Uq6mp6tBe856Nq2WMrib9zLNe
eZCxJR/LhS4h+Pqv81pXgBREniJrUEpLZM66arL3PsuKLYTXtshG/UC9BPvQNNbD/H5QF6pXoEXj
DVj+ImTZZjcacksHWYC3qXOXLHdjiPh+DSPWrDRdqGve4slG6gI1N34AUN9fIkCLgWHVVqRBwKOm
OJkmdELJiyY5UQ/1hUnK/K+TWp6dX1MlWqKh0rdZgu5WZxI1pFCeeZXV9nCmfoTyOJteIpVIY8rk
894RrOs1nlbOPJvMiAlryCwi/gbstQHhofSniczbXimlcaVmbHsncASP1ssYA70OKUQ1WhWlauJY
jFLtYiocRg2i1dBbZYh5l0MIBcepcFhsZwaKUX8hh3fDXa9tIGdb+DS2rIGYHHBP3HHmNchgl5p3
1iNsNadbdW/3Awoo34yjKe4N2HN8R+q13y+LNx6+BrXZ4cPn6TsoKEESZiraClFDdjP0Cjxrx7zw
ElXoURyS3SYHGiIHalLn/RC5ThMBVrbmiX9ea1n+z2vJqv3kJal2cPV45dgWf6Qm1SpUvNfC7rWu
TVtBFEkfPXPfqXn72PeFd+2LeIpRoZaMiFBfNVThPfcRuEIuvtRevR3Qca4VjjL33sv9aIY6rU9j
0hy864D1qdfV2ktSxC9Dlji3QWC712RGvKcuUXe80TmChcbPxOEpUi+6pdqROuQUQ5keXEbzOZl4
PzQO73Cb9UBNMQtkML9D6bxA4/jm0AzyAQP59VbLUtOtHARxUXYbL0Zrq/gWMvD8pjVUMK9OArcp
vCmzpYblJlJjgCyA07/GRf/AxlweaYiaGqpOWxTF1iHmCDdEHqEln8JPtQAeyBSnOTSDmTqoJIyy
2zs6SmT0E0eX1EDDMQxaTdNWdEyhMTqW0NUytsy4G6MFTGT9VqpbdesYBFBAhqAX9k40DGRRZ8/U
/DjLiYHu+ioYVkm2tiwdEpk9igtuFPAnN2xKkI5ZXWxAM8g2zZRNXawy0r8PGhA0SOklPnhKzvoO
Jk9dstZIOc7WBSZPcHpkaeN57p1hXmqyZiM+yahtiOgWWESoafRxrKHUFWpQ9Hd7zfoYdvoXFGQq
L2TsWn0FkTz9uSmY9yj1eEvDcYFCfIYAD3fQE/vjUKl8X6p1FpDViriyjrwUebTpBiFqH883mJcc
nLsbIJn47gaJy90NpEyBegXNpT1Zceaji7ALdQsLgD6p6X6e9QcIeLqnLpRJwK0k+daAyDHq0D9F
IThzI/TKhqhFlX0YFHYjBwAoHYhdRMZlmYnygPG3RsMh2AvNT/lYWBsUd8HHyoJqfT4U0IeZMCv9
BHZZGhorUXgF8rbldhn3EiY2DYCSiHOhONjdVOoqBKac5oKni3pRbwvLxzTBh8nqIlavuqk+BTV2
1SFQRZcsBQSrnZrFTGNyjOJgFAgEkeF+iXmdmiFRjCh0YOjMPi2N6Hp+6GtAl97GI6CRTsYAob3g
j0tQDvuRv/Op2mTYZq33rY+G6gFayfqZKRvqQBoaZZ5tbMfn8abY0jiN0FU7zREZ18/Y2yzDEQpK
QtMOSdY/LfpuvWX8T4tGKIjVlzxxHV8Hc2o6U9ABxApdezsM2RcaWpq78weIwp9Q9At42mkm8GX6
JkkHRIun7uLrTKs1cfJlPgGRdT7P9I0IAGhyj6lRNAjplOyJ5yDwqcoIMkrRONARbpxnaYOZDsGa
Xyhh537Q8PxEDE8LT2PK2FE3AIRE/SLjCe+5WMVKq/5Q2gvV+ZrmWI3+OifUlPDEowSlubNKrjUh
fVlUOBUjov2lxfN51UPE5cJ4DzkPNcLpKy7GL9yB9gP0IqWfc2g5OkJWATIq6QXQ42Fvu1LZ6g6v
bq7mNTj5gIdleJBbnsTDZCKuQ8/1T3eTtJYpUFs1q1vLoHvgSt3Zm8KTBapOYAMJfhBzNplVGh8z
Njzk0s2/Z0YGJiV2b4/Q12TgmMIjVlTjIxP9A8XP/s7jbY3feoDE5volWMCB22UfoEtRXAno0K1V
ZLc+WpIzEMDiZwJUVLFqHwZobM0wh6I2APVENYyNMUC9qoPe7rY2yt6vKhPVtickRFom86I0vw1o
UQm0JC1KGAoQO5150U6T3TpF0RJAi7FNUR1xjdSmPKG2AU4gKE42d6lIPenGahhC7AQKK9N2h8an
IZaq5YmWeFuHhlDQ03dSRcPbDPl+G6BHEK8g8hGdRlvPLnwqpNfFcfm9i4GYaj3vixzVMMhx0Jo9
rFbtVzFAOh6QdhubpyBQvcVTIQfAL1WdazCgjJyk+OkyaEEHG2UuFRxdaDaSNs1Kh+bD9IMc2UE1
jAivyaK4FDW0RKmuedekAwBVfzUwW8FZYjJEiKjNM7Lew6d4MkRpbZ50AzrE5wGhqqL6H9a+rLlt
Xen2F7GKBOdXzbMH2XHiF1aSnRCcB5AEwV9/F5qO5WTnnFO36nthEd0NSE4kEehevZYwxfUtvyNt
v9iMKFCT3t0qGpT5tcteoBRafEemz1wmoZouFvBNJzSwgyLsLaAcknWbG8DzGWmwVV2/cc3OP3oq
cv0V0iXZpgSRIlBG0Jgnd2Iw/5jg7wH9EPQqc7Te7XOGJnb6ywCzXttA/7/0I5g+bnZw46ydPOMv
f4n3tJ0lYQVkowAXWQV6jzxr8S3VOUkam0HcLlA2diFoh9xFWFvjwvGKDpKxjf0iUHlpOyQhkRy4
8LavF8SyCZ4VUFoZ4DukoeM5/31SYzkA55XqjCRVBfpbfTHAUwl4IfQzuumXTTtSyJRBEUYC9mR6
awV249oKmlMqlHrg+lKO7lrUFdjd9YguAPw7icCmU1vCojfvetSKaQRKR/BxANkHSeT4eDOlY1sc
5WB+IRNdvD6s9oHJunmmSFq+L1v3ByR6+iO4PyFj1I/ZAHHQql+CCN1FjUnWyLdrI3koku7mcBo7
cfGjzE0TeJlsPOHIZK2baZALwlpaEt032JfDQ2OKoTu6gCUNvAXZ6WYGfS8AnHXfv01oBSS2m8m8
y5gPKSOjC338JhsM/3J9G61VEwerNLPVkxg48qhu+MBMYLn4WIM91LOMIzknaZpoqITQOnkD0D/t
IFodLckb4FFz9pT/FZ3F6skFF/QVcgBV27b9smqNu0aCW4wiKxfd2Y0qzT2tw1p8dYQr1Zq8TPTy
YKHfFWyYeEfAcaT3KasPtCxFAAkJwj6jeaRRUoKIEkfO5kSrIWfVg8S+UaDR8qA36kAPz7UGHMMm
zp4jNLOi4JGAJgpKpDuJD/LeBo3uGV3Z+Glu4/qpATnGwpRQZqvwjxYh4RNDLkiszDgdd31cAnCh
c6o4TlvLJOENWPEwLFjF7QXQDNkZDyXwtdQOmm0Mx1+lXWot86j4LZD7EAGImmJjlg1UgHUJztAl
uEiX5nLkgMJh7C5kIqcnQGBjho7cUAQ5vB5ETjSfbLdFLLcHRrfoL2Q3hSEhSQPNLPTrW6e2b8pd
zaOHaDIcUH8RpVVcMBBZWeBInaL0e4FnOchVtIeLELfQgsk2HrSDF2QEdzPC6XYOBXVlue57lKUg
T70KwxdederulgJQhoO2gCgxdpQ4IEcinBFC2KJd4QfWvidHzgRq3pX1AoKM/OBXVYkfvpBtnaIP
L3UHXYPCTSCoEE3T0mz99KWTQbXwpyL62gTNRUok5Bfj9FrjwId/1apDB8nQ/Mic4pMrs/K1N/Bf
i/5l9YzzQLHiZS4e+qFCQsBxrXPAx2mnYr8/NGYoocrL/vXK1eh8fGVXv7LB60utKuRZqvwVRfuP
rzz02ae0LsxlWjrD3ZSUG5CYgY17coytUynjqy3xOQ/7jIEMuw3WoPgPT+j5Hw6oo1tbW6bmfQZC
s6UvmvqzK/oXDdrG/J+gNkKlc8q+GpZhvsSDn60YvvT3cR4ZW/Rvp4ckS8V57NJp7YZT9eTzCITR
3LG+QUjj7W1YeBtGFMffehtJwD/ehprCf72NxAmq395Gi43N2cY+edmP+D43EvIVKEIUT6CCrR7s
Dj8reuSEJi7A8pW+Ki9kwm5LrEJh91sa0nQ+AatEw84e5+no6/bFUk9FYwB6zEGK7E9Oshps7l6j
yioecNQCMKFzr9ATcK9DrJMwEEE6kq2NY4361VxXIDm+AmFUPHjR23RIgqGemLjIJji9eeo75+0i
9F0G+LtnDECX6pGXDBNyK7mNxKn2gJwHqj2WuTfBUrkiXQfHQnYBJZDpBDZYaOqZ38kMdVFIxego
0qmhqHJS6lQ35gP2LdEyqWvwYSrptKdBM6jQhXXDgP0xyKAT0D/ubw5IIyDafI9WY7uuumgHuc5+
aSN/tqfiXZ6B+woMEwHIUIGzJi84r8M9Ff4KNkGONwC9rBdF6xk4MEnOF1Ekg22VWK29Ir13Sxuh
qRBsSdidxOLpjrwMLG6LTnubDtiZXnZQXQdJ2N3E7SdGLLV6pDzziShsyadHN5+ONN8jf58HgeE5
srZbG41kgIVF0lXrrAOHEm0B590gGcekhk6I3ixSqZwuc7TT2ejyRWn+dgmVodaqxu5Xcm+XOoYN
kEKiXgHsWtV5mL2opK3R6gc7cdNmSQgmiyaf7YHSDGNBpF61/RZvMecHtm8Sv2HIvYyasZ0uXcbQ
LSL7BOk22G7eWMcVfjcB7ECnxTIv+CW28ODqOolOC+WPn8MwilejXbADVXf86n6alHj5I0r6qa4t
HnKc4B8M/Kf1tofCRZD4ziooOQqcWphV2mJ8aBT+S6msMTCc2ai8NtqG/5A7pn0Fy87awPMGmilu
fzJynNdIqYblFrZzjKOJSOvYQPalBDSdiyN5u9w9KNBWPMYxd2gNMg+QFj3xAmvQkjbyYMAjZcWi
4FUGBaueX2vVNKDfAVCpsRN+rUDcD7KWYDmNYJ9dNvYATcMo8jeN4715MxyraSqZ/jZfR5DTR4Pd
2oUmDXoHWr+r9Z8iZgJzv3KaE/4UMXOWmy5vT+SddGWcvKiOI5iD3/zmpW8TDbnPPs79WzB91/Cr
lp3ksUz8cVl6ofFkxOpfd2pkbzb5fvdHnJFCy30U7bgVZWYf+RiAdEd/aIGDeFT1qK7u0NnHulc5
VA3x4WxB923j9PLBTh/m6Fe8TMEFOg2V9Mx17flIEIHE5DgJzo6Kdd4KkvD2gmw3x9+GyCWwZkHz
bm67nLxVx6GQ/YfD0uvneOKuusCGxJdh8Tu6FFX+hP5VH4jHXya6A69buASnfL6uSC+TjHUqQJvi
BaBA+z064QC75963m9lWcXJ7hcKv3l7Bd4Hd0qxx4ZLFPF/TjFuwZxTXWBZ7wwDLJrqX0kVTjOmm
g8ontOQCtu8ms7mYutJr8CI8mj0gBrrSiyeteBTIOUFmoYFuq44gRyGcvYUesnkS2ov7lYC4mbKm
6AI50m5h5GH9patRjnRZwY9FNNQv0COb7a2CShEEiZx1k7XNlxp7Vcuqqke7jMBWVCggjbV90NPR
ARXfpjeQXL3GXv8JIhfVCtp72VWaSLfQHdmktilto7v/mzijQnqhNME1PY7cWob2BLp9/YvmbqdB
dZ8dxtVRmcAskzXLC2s5Svyi1NyGfsW6n0CCHUKExwBB3qYVqbUloYvJty+uVZmPWTFm94lg/5CZ
ooIkMLel46jPOsoM/a1dAA9TGc4Ve83yaLn4EUA93r2SreJ8NaLJ8cF2bfeaQqh55QN1vaUImuAo
pDu1AOyVbHrC4IG9dc4DBCxOAOLL1mDt5i+AS7f7aGjZmuvUlw+727kf7RWORa86/m92OeVQn22i
BR95f8lKGWwyNlTrquTFM2gM7R10KcMlj7riWfIWTct+7C+MEMN0ipCUqEGPScGWDT6foZAXcmZ1
Oj1mICGLsXWS0NlaFXHFnlgvkwfpd3I3ZF5gIg3ndYcaD8t8Ia042jv21nKFGP4hh1GB7upYsLE7
zOGQ7YPeDESogJ5qwMIy1ePFSar+pVt5oyNfTEN0EJwa8wUN47rXDJMGZGC1F6qkNcQV0MpCw2KE
glnsyisq0+FD0HtnMuNfFwxFMUDuddZiyQAqaAWEYHbk9S31Gjmq22Q5zne3xy2yI7laJMiQQAvg
w2OYnra3h280rnVT74cA8nFSYIFzgszL/KymiQw56ARkSCcH7O44Q1pyM+gqW9GP3WMyRZuu5/Ed
mXozgN4xb/8hH5luk2623yd149QcrV7+Q/H/v5OSHmgxsD3grfUiQJ7UH+/CNAbUoxbSbr6pNj4a
KXab1zLqqqcyi35aetfV+G2yCLCZPINO0J6H3u9D8t6CkbES59tQZug4s/K4WYXGPnJ0Z/FoB9M9
RjH1GQ9/Hdl+WS5k7jWPgISwpVtw9hAwS20gK92eQAQ3HKSAWE7oB+IO+WV7ZQAw8Tw1ENJQVdN+
Cxq+FxbwtosKcG7wE0AotLC/QXmHf/aYz5YZym3zkoOhaR/98m1JOQGw1Ev3bUm0lJ9ifHaTTsjP
RsUGUDPiTqEHbwGdA/m5FHhNupPa9te4yp5AExuCsHQ5dgXfkDZYhLTK2fNBcdGAOHlNw7ZvIRQO
RU5SCiPNsLpg/vndTtJiHhIYeBhnKfaC56CEbPACN06E588CUh3zzUfXf4kxAfg5DFNib+Le7ld8
8qN9Eobqsw85615W9SdhVek5B0P0YoSux2cKS5LM2IMjGDqbjr+o2RDu0oxFW45mxRUak511Imv8
X9f51K/sKofuB41V5/SgFXGc9QhRIeiCetPaNv0tsEz/RK6K98RbD9BVd0d37/abieyTa83xRHFP
JlcDRkbY8VSN92QnEzn/p/2P9fEZ//B+fl+f3mdIiI73tSVzNyG62jaW4Tn4QP66DCCyVay/68sM
vO+NDFC6KNNvre1H2RrYduR/2h4kI3rCHGNPKYReUh+qMCl+pf+91M3yvtw8PQWlrzcWUAjXaghO
5epPkaiXoRXkG7KRdkIP5tOLzM2FPTDwYuNRajuxtUdp1JxxYzLInYUrgv7sg2X+OWnstwdwWr+F
zTAyHRZ2VX8Ga4j3nP0Km7rxX6v9HkbTqyjGf7GHT7894WAMBaa7rnahSW83/kMiEucBaE+J/mF8
0CvzlHdgtqBI4djdzvPsAFyJDIcSHd9OCagOeQuuW4pRhustWgE0HUONZY7RrwD2ZffDK5irOTyX
0XQCbcQ9RdOyY4jfLXsuDpliPIw+UCtOZBS7HDqYn8waJYnIj+IzDUH1t22LLrkaUKS7FspeKd3j
muU2Q9eTqBY0nCbL3oGM2Zy9+cgBhBnLckdeWpJDcONMQ72kysHJR0uWoNfJ+7g7u3EEWhQjRLKC
LxnlTfRFtAVg4pCDO1EupY/rCZp4SbyhoZVxeWQmNIuGhpdPMepGVyefUykU0DagfL5NF6Ixl6Hf
r63OhkphnIYPY4NWNabVQms5gHbC7wA07gewP/w7QgbdsR3xqP8jAsgppMV1yeMva/g4v6/GxIY+
PPYsBVsDiYOUimc7uE6adn9IjQ0R6c+22Q9SfZDsNy1YYN3SsLZu46AqwcBqijpYc/JpiJLJPCSE
DWFquHRn0w1T8z6J0DoU9W6iEYW+T2RoRzjxGK3UKavu+jw7Qn7QvwIa7F99xj6hjas9gyTWh2R5
E6yR3x7X5Ox8IzwrpKw67SRTWeaXys8ZWGkxO0vcdI2W+nZD0wNTWDiJtt/m2XoSpDS2gPcn92Qy
gwGbKhA/b+kdjEPQHzn0gBfkpTUYanClyYYHMsnaQAeR9LMdvQWoazcHl3kmACC/3hFIf6D6ZTyS
pTMLqD5N36I0GfaUgBMgyN1OTV/PCTyZ2N0FD9oHctKHDNVYiL6n/IE+YDzr0Pbx+3RR1PWKewz0
zWUW7BM8B4DdDfZd2BRPLkvLpwL7JHvMxru4sfEZd5mzdBkXO3ICIT3tbBAlLGnC+3T8XhUgcVX+
OvCq9GLbVwJNMDyEVoD0TmDfAd991qCo3Mox+QYa3K9eD30fEI2E+4JDjdHPc+sVE8lPE1VtBCs3
BWimXBlmyvauhuBbRqN2KItbGnohHlAXdhdR3eabAKwFEjJIn/ssscF2mqOCkWslKS3lou1A1rIP
9t/jUTM8s7Dl/R6tyyMgrBmQCjrz90cOsPaTemknKGjcHB+ShS1lAn0JVs0ywW/4MFTg0pDRA1S8
ogfPQpUF2+NwO0DG9gEcAcj5e2j9kkF4oggWpdb92H+dlOumyzzknqYP/xH50kuXrmYHbvWSFEtr
0JJu00KzT79CMzAkb3uod0cDmt70yQ6/Sx5k/OJuT8OWmSsOVtjnBCcPbFv+HUaPisGFgnZYdH8N
a/RqBGR+D9PnmHk1stOLGr0jbi9Kq/UDGJWHTAI4AWGybTdl2RG6YPmxsAxnq4BCuOOyAoy9soJr
HyF13TC3+sIS/iXhsv7RpNC7y/yRL+wREOiWVz/6sPmiDF5+KZoyhTRO5l8Vw5e5Nnh+B4GKt1dp
rPHjq3hOkq5RB2tBf/za2OYbawyUpuURmC3iiPlghjbkTCvzNxtN0hQcQWxBYiMM1jlyb1eIxFQH
FyUbCPO4zpVssfjcSWd4lBYeB6EL2eF2AhfWLR7SV4A0ChO71NZqH+bLy9BNEC2tnHtXjd7B1ptV
D9iNjZWpFGXsSdyh2D4C7fq7cRaPJ6OtI9O1cxhFEPxTZebJBMvJ7cb3rNkS/rr5LaZKQ/Up6ZpX
2iPTbpk2ymqA2LyIzD3ZZRjccTsA9iGfvvQxZAdu6V1KA2u7wyB27njxhjoPlPxUx1CqgFSEtUpQ
Z4TkXDpd7EiYSwpww09Z1zhLXqJZvRVxvhSTGW+mxHUuBhC388UKGT+FwlkPRYT0FjkoREJuaVni
S7Yh24D+v5XpJjGE6XpxN0jQhXRuNm6qUuDfr6kMJCCFOmDTqD6DPdeHRKVrHHo9ZGzThKP/UoO8
5ugGUO/jWjvaKiZ/2QtQ+E++UYIJq/5RK9t41TdBVr/dWODHzQQEQVwL1cXSyq1PTdB1K94L505a
0BbI2qQ4oGAARodoCtc1gypCakXlMq9BvhNrebpS3/UB0N4A8mBsWij6paNprf9zDAXSJU3BdsJ1
9G0xuuPF17LsQhy37BMdOYeKT/fMmE4kQ5alTN1rH50wydcyfFr04fTd99/mgQ8FLPej89pClmEB
4iN+5XYUbFQAjI0EjeGZpWGy7hthfaqM/mtRjVAzT8CDh13dd9A924tRTzLYr0kA345nNPSkYNY0
zE/TOM6TIKs6T2orJLQANzGiITsmjWss80mmS+ScsmMcjSBpJ08XpertllxTZiKB4hbTwR5RQCt1
W2VloBE8sSC8Di2w5BRGYNAwCtE+Gk5aL6ta8FdVyDvfRa/XYpBfBxF0P9Ay9ZMHbvDJz23wMAej
c5f5ZgbdJ8EP+Jetz5my2Vo4gX9lqXhJong76foRXWSlQmBrOPrGaZzbKBdn7niwqAL1IebdzQOu
DjTqTCjOdyqctgQJqkbolA8tMnozQkjDh0DJ8neb8MBAQaLUFExx4/tcQh3RehT3H9dzW+zRg6w7
gX8D7Smmb6xuGZbBMZ/Akg7MjU7SlA5AgZXrgapMo6P1hSZF0HZa32xTGl4s47XBsfuQBGGNU7Jp
jPg3jFfzcJSFd6dkkaJzNwmRLgBxUqIv5ACTXbSw3ZJvP0Rjt7xqVT6cb8Gur4m9s/r6IQxC7sl6
dIsWXOAvIIgJz6KqXXvRIR+wD+3opWYsuiiBc8sK8PuNZ4OBbA5Bz9W0SJPIwK+LKlbAE0HU4Pb7
NLK8Bpn1mn6YOrI7qncuZd4VK6mDyRPlqMAtTAGAYCrm4D9+/Gj1gtkWyBbRlq7ZDj1NjxizEn2Z
dGsS8eHNRUZppQ5QfcBm6Cmkgfchjg9WxVcU6CYW2oPs2rf3zJGzbV7BVvWuhUybwxdFXUBuwrKc
+ySbmp2bdPm+tF11N0EIEhpxafNlhNyjb8TGj0A2O69i/mvnF+OSJhVe2uxkboF5JOzVnY0l50mF
6Z3pF8Epux1yRN48KQKu7T5M1ZpBoW9R6E4FT3cq0KUemyWSVuHZdqQFXI0+2oNrg4P+Cq0HIGR8
i8OpCcwlom6AN0fKZ/E+2awSuYU+GuSNUc65A2Z4vCsy2ZyZB4V6wQoP4jugQDGTVh2q0HygkadN
dAfeknzXe7o9QU+lRchRGnG2MWvA7/yoLd9WCfO8W7EemdTECqJkXTo4aI4ZAyHh7aVQW8K7AYJm
R6uNKt1FaSouAqQK6yCQyZq+UZX+WplJeYWSGzvRqI3C7lw2PXj/4KNL2Jhy7QFxsU6r8M2GztWH
qDKC+buIrtryXE/2HcXTVxHk8WIdc9msbwvJSNzbkC0+0zpIDoN+Q/kpkkygVKk1/5WVJT+FTP17
d4B4t4jAWk924bn+0motdmzjcnxmKd92KrC+5NKCknXZqi2FZSih5xYO9u00sMN/WnZiRr3wJGi4
aNkikuXBJlhga/T2Dl2D0bpwp25DLGQ0TJFb/zDkekiUZWbbROubN5JISpjlzxiPhecBmkIHkeGv
pKHDkS2vvACNCNqbupojktfAJeqhmQJ7KDRNPw1RMkjOWd1l8zBW0jzHtfFjXgkVj0sal19pFAvX
vQyd+cmfpum5K0V3Z0BHjHzcsvl9m4cX8o1ALt63ygZnAF4RjBrNAzZYuwgEK8+JMRnAFKkN+YqB
WY8eCANpXu/27VV1yZJ89RQnT17xs8YnbytTYN37qByusigz0HLlw9HT5E6ADdu7lDk1tHTAFzWH
oJumsV33gUZpmTNgABNrQ8PBAoa7zMILjWhSiQ36AgmC4UhDWtIP+gc/S5+Upj3JhzZ7NHTWtqy5
s8UGY4DcDa/3I3r3LxSCogy/QINif5vQFcLcohEACAq9CF36IhHzInHRDHsb0OUFGCZClLJrb5E2
IdDMteMYC2a4HCJbIlw5/RTd13kV3aNbMt8lkDdamBTTMLTZlXV/IS9dKFgdyjD27uegrMWPS4vP
wLxuFoIpyXSzeHebdHutUr+MlYLCNsxKd4WGK2BIwthkRxf/OO97gUImQGvT+MPTf0xUvu59JMHr
ztymfT7sPHQLXWPu/sPTqfhemiEqB371XIAu7W8BWes/h6qq5wA8eIddrXDo0ivkOCw9+uCRWSQe
NO1LK67Pfm7YL0xspqhIXupmbC5jEgOnrc19Kfk2A3B8g2KU/XKb9DbEbj1FJmuaquP8ZBxZiO9I
wiu090Ee6cOljwB444OCyi8crX620h1k3v0LDjyJPYYrsoSMYZ+TVdU2ykuo4blOCFnXXKxdwdJn
UWArmHRx90+FXJXBHOenQBmr9lX6xe2Q1MiBz8ZJu8fxENvvg1W3aLbT0yOI3czTp8Bsn1HyGNZp
jt1+q7EQnsZHiNbB49LvLzTyTbApTF0mlpaygO/Q3j6Qb944Rrt841ZATOmp7/PDYCw3ZggG0wQU
1sgFoBF+0D0quQ1aFXxBrqjbB+CKwllg8Jn52ssn8kfgdlsxO5yONDHXEztqbpnGpyZP1MHXbRVN
F5QXV9/RMPYifE+j4WRN0NoGCwf4GZtKniiMIiYjrrZdD7LYPcBH/TJwiwYVT2XMvQFRnlaLxDLl
vTUE9QXYFwNoVpROPVlX+HzWWpz01ww7zsIHEAKCwzx3vvsiEEd6OPVtEl4gg7btOJ70y5bFwwZM
eu3qttXTEzyZd0cySdD0bczABkga6VGReuNrlNd7EO8YPyzXOkG4dPoiwCyw9NHvfwfeLGPn9uaw
Q3spUJt6ku+ibzE1m/008upuipxykamSn3PdlZolgEdLSALNo3e7K9xSrApZHEobXIo3khnAQqHr
Y/Q+2FXN8kCOHB+vdZU7qPGzCEquvanODRjSXvqftbT6l5iNMThywYoWNqH9IsD/tUktOW4oCKyt
b3OY1zgv1ncnzneyKZOHvrH5lRU2gPG5CfqqNk2uuajaE35xvpBz4rw+g6L6XI5efrJVlq+gjAuB
RT0MezwBF3RLl8hI8ROmPWrM4PEh3KmFerw1GQf3GyBx+YOj/OaSAz+66IbQ/Mzb0VhVDSv3NMxQ
sYA6pnzOLH0EA852wcEM8zlKmxHYCjPY+zxIj+g69ZbYDi36TIhPUxHzs2moEAS6gAFASLZbGVUQ
Hyo91GFCh5lxw8/IV0ITLW5RDAMKawUqG36g4XuYpVcDWAzcaAQqmNpv6OwAw1ZdfQ095NR1xjw1
WwmkVR9cxrCsTuiI81bvEShJoAUglXLp6YioA6U8RUCTqPoaN29rUIQBxTlwEYEjGT9I5mOHYtp6
atADMlaN9YhWeusxF+GmRZbyjiKKJLWBOAjHBbJT4Nn1U29a4NdG7SnYsdGTLVQLzBWm0oxWr4l0
ZLt2KjkVy9ozNuPgfmHQ1NpnoGNadJoZxp2i+khDiNTYz24v3obxqJJNglbl1dgIb1eXEAyjs7qH
v3onKpms6CBPXhrSaf0W7HQyOiKpky6oqtU5HaiC03LYJG1gAKRc9Afh2MHRBGprro5lESi5RlRY
aQLZqXTWqjHZKmCA5pVuE/5cE5kiqBKuMo5tD8sBdOPFkN2HGZ5o4+Q/NFEJEzAEx5EFrzfTkHqQ
RHAKuYy7vE+XPi/EKjW6bDOP63jSnOWJvZ/HVoSHb1OVF1qiKrzsXo09zod6MvB28/o5WmxBUjce
8uRYxDI7YbfzdpmCFGCfP8e8qodj0R7JTjO6KLRBo2oS1Yx98TXYfBoiCAb76KW0I4MtyOZqB/77
q2UJUNT6RgNCd0ijo4wKpB1PiuvkKvdpFIDJqOSuF4b7RBbbmPagj+jvhTYNttks0rr3jxRRoiKx
agWU0Fqj9bCjQqukaMAhRVM5pGQPaMYKFzRES6x1+R+v5NtNf58A4tKiCh/2uYtO6akpjp2+JKON
ca94AczQVBzpjtyV048gJ7ZH8Da+z4kpnPwUWU81+Hz+vCW/0Q7NGlJaydbJ42xFuuH7QneH1fic
rFhrynMPAP7ZzfNslZvMPo5e9UNEWX+yZP92iVOnP5HNC8Cv5zr5kZyTjujB1oA82nsIeUZ00IHS
GbxqhfFwK1NNg8+Ppmq+iPfOcgdlBjJRmYouRgeKSh1FIwqliRPv5olzRevXWrflf1+L7O+veFuL
/XpFWpmVpX1ELzZ+PvFj1GTovCUEb/A+xHGHPacdflZuXmwnPg7Ji4I4z1l7dlxDnkcmoj0ebYeO
pUDskG2+DQBQ2aeWdSAbXUqvRj+zvqDNACSlL7zDCQK8XcJXzwbg90FqvNRdU30r7eAlwAfhG6ig
5xvgSeeb31xmNPqfIJVx0O5Sz/wfS/yfx0ACDF1e4O9eu73rnprRcxZE9FDwnG9a6NTO7BC2D2WX
ujbdS4c/+RMLnpKJ2S9/mxQFrJ3ZIf49aUxr+yW2neQkSzRf9oUx3tOlS/wcWpnLm2VCIu7eS/SG
PONa9NXUbJZlbW2tBGdUT1rqw9S8XxpRU0XzkoMFrg5z1EkJ/Qo6p3ffRNzaZhGIYMnmoEK5aDu/
BDVoWa8H9NTvI1/kn5QxbcuGAdSq7aadhTe7jKs3uw/Gtn0DfN0nt8IZ8t1+i//dXjXoX6Pq1Vz4
0tUrUF5Ck1nNxbIGtLWnPmyfbvWzfGDNdnCDcXmrn0mUMJGFTYLNrSjWO/GXPHbGI5lmO19WETrK
qOY2GVF24nb9dHvpHj8426bhanlbpo2Gj0uTQ1n5vDQtZILK+b732HKy0CEovAmJwRyQlEtee97S
aEWBPoAxuswe/EKpPfpangtto7iWRVBQBIJkSyvMc2mB91Uk2H3Q0KQXfb9gezqvdDPd1mySbIvn
jX8kJ3Bgj6mb96cBbfyrsfCx49YbmXnngQdfrRyUZrUpAM/0rsoVqLr0kLYrbhmj1iaj7Eg2LwDB
AUDhd+Scw/S6Hkrhm5utZD9vyxoq+LgsTQoNJLNSKTKco7ANomUHMFqTky7d+7KRwFFB1dhVjZ3h
7usOOzvazwQxcBA0pP0MDb1gkGhEQmniNiQvetnwfclOQYxTz4AO4m00Tl/DDkei2DeHEwjFscej
sa+NdEeXJCohEZu1W5oagWUdjw09hca3FaIKBP/20D7+YZ9X/vAiKg+ThR+UcoMUx7Af/fjKnMF8
9SHEGkZu8r3o02HZjmlwgeBvdwKNB9oJVRV+tZozBbhQJV5WPjjlm7GuzyV0RFbk8LY2NKa+Qdm5
WXmNTM4hj4sLn4A9QGkr+e6xp6G2pq82mtJX0LEt9bY52qJEjNyDgHAnnrnqtTAdsUgyO74vS8+5
kANHAPRWaIeBFrvZURvgX44Y+ijG5uBbHNSKroZAjUI+kk12LlB2alCPDTKDGzs25F2Uc3ZnteaD
0JvaFKUkGsnO4BsDjPlQBIbIY+z77ICsyp6aWm6NLjSEurN7APn57KR4stNFobR0cBNv96ddLwt2
aONQWd3uQ7y20wtkk8GPaMiZnX9MR/cu6semnN/erd+GwgCJLI9TnW9vyzJg6s9pIJeNIcaz56Gg
MwKTfzdEeFyj0Sx5FFkI2G8FxYaxDcul5Vj1iy9atPHJNn8NAqAApCy/hxnIk0qv/9k75SrLCh/6
oY8oBqU4peRiWYd29BOlM8C48+zbmPyDHr3m2el7teb4aTw1ZlkdLVRXN1PgYFMJ8oFFXATdd5vF
S2PKi5/g4P7Uu8p5CY0RyX1k3i+eYZr7ykHrvo8z2UNaBsNSdqb1qpxhLz0r/2n606FXYfMK0CYE
usB+6PdiweUwXU1WptvIabJD44vszgl4vLLCQb4CSb9VdZb/MBX/3Oep+jTIUeH0aZWn0OqdE77Z
1dof/OrF75EO1KF2N+0TP+DHpk3cZR2nPSiwXXFMAmu6dsK6gqfDfYVGM9ScIqc7QT+sfgRN2zey
449BVmZo5LkEbd1DKziA1EmwMkI014EAM74YRZmcG4vjsG/bw7fWXXtpUn4HuAYyWTqACU9t0UPJ
1ynLyns0v5T3VYQGLyQcauTr3eLegvZasKgLvOMpvyMTergMVKZlaPP/R9mXLcmNK0v+yrXzPLQB
SSzktbnzkPtelbVIKr3QSqoW953g9vXjDFZ3ltQ6fWxkMhoRCCCzMpMkEBHuvuiNfOcbTbTppqIP
fNXG1XKScIGwcXewp+fe3OEBLTB6+T21Aunl59QKzrdBSY6n/hCEIPH8a6IMCeMVLqZoY1CJCBbU
7xOTjwrMepE61XciexsnPs4i1sOxSReZmCjfZuK3+Ug+dPjQLnp/PNaoddWmc4CEzUJIsHjkiX2Z
axZGSGMgOBBtqMbBz6z6DIDGJ+okkwzMs2W37/41KtyRJvPF0agcsSQ6Cp5XX/KQmw8Wgman39jb
Mvtoj6zmi0jqd/8SBUBLYq/A7+aL60XWQ+8DTTVHsjKvrd/5XZEEOSkJblCqSSCoWgr+haZqwD3h
8Xt8MPlzC0mmXQMI96YZbPPLiBuvr1XwDY8w0KfUsXEatBjvoFLtgCgDgORpJHK6+XM/jaxzBIZ8
WcwjyUF4AIHRSBsVFXc6gui4+nMkvSZTKFGkkSJw2JcaxUfkgJUesBf+OvUr/oAK8WiDL8M9dXEI
vmGIV+/s2i6QFwhsqIVrBj1qG/SqthV/h3TRZijU6AOTGKzB0WV+jziQhaiYjT6JkXUr1+qsu7zz
jW07ts1Bls1wQp4d4uMqLx9K3OYBz2uzFywjnrwYxb2L4GHUFRjDClVMqiL8pTZYtvzdexu1/bf3
5hfsw3sLDQMiuxP2i6BbQV+ny9oOmsMMzpqaqJpvDgT7qi3jATiSel90cdwtEFkFhRyF65xKlWs7
BGPAbJRI266dPjAWSGNn2LU2atNDzGwZ9B4+dTLWeYhntC9O46Ti1U+HTDO1qX2Inaui39q9yg4G
SkLOndT9mc7ooKMcDGWelKtbR1l638KaeYu0Uv3Gjnx776gieHCGCdI2gOoXlScnQDyLz+QxcNtC
ftN+BvqnW0KP3T/0uJXYt7T+hxj/fEpOI5woBaCiUGy6PsC2H2x0A4K7QjnAoHjJupzKimu7bhZm
g8rAFmVBT1KgRJrH4xdy8xhoTkVRIALXYq8Rhk1zaSa31geWbxr+O7ceV/42QykiZKyUfq7SdAso
N/J6uPI2lgjGbTo1u6RYRtAN+RxnJTvEloTsuDGyFyb6P4bIde6RaO7vwKYNxPrkb5uuXNZaIXM1
TZvqbEv+Q6Tep80RN96NKZDtoNYGw+7GQc3YEtnFcE9bW2oWLIr288Z36gViI/zQRCwz3EclQya6
BLrUocJVPxTtwjRbsXYzl50EVbviIdHKDeAZ9++vCHWao98gTpOMVnMCyAT0EimIqk8Q6PSsjV8A
VJ6rvttQPx0MFb5GsrC2fWZpYFhwCDO/Ped1mQPKnwgwyDiyX5AxzOt3H1tqvSzqGtnfyZs6tPJ7
8F9CaSEukLyF1ro+685DMSH0pZZNDonGLkY1P1L3OMXKq9mA8a1ZOAhN9gsyVlMPnTmolNnnpbq7
2QvTAvXH3KvtlVmg0LDHykDgMX6s6ULDJRScm5jjmqPTwHks7CSCwhni5nRAjirpENL9s92AXygD
rz9ZPoyk9hiHJjTLlzTXbQyEhBCKnw5Wquw17xOZXEAP1mwYuMAvhenZZ6afzanciw5kprMx6Oyl
jIZsHWKlorAH8ZzT6KdLconJNrhZBf2egK9vM1Qhe8buJABNn6OzhQFVsoM7HejMj0WTgUlBwoj9
nLsmazNWHOW7k5dQHErn9bAjHzJxkf85mqa8tcmHmnmeCr689UhT5StTQlCy6pAw6rLw/RAhGlkB
L4920jslCIf8P2ZbQj3kLiqVb9rU+EERyA9ByjgMofITgDy9QTX7CXvHj9HMX4KbNNgR/rMRGp9Q
BW2fLQP8gJ0dDFCKH6JzOSQZuJe0cQUIzVqWTWAhxpP4CzBGZm+9H69RpJih9iOEcI3wgj90VH7L
fdl8qQbk7Q0ZsAcseBxwT9YM32Me7/HQasGCUwHNr+K1xMMV14PI8FlE3XCaTw1bGwezwpoqi0sg
iaYeOsgOlVkDaPF67Aab0AJoD3QYLyi8vEKss3p0xsI9ASxYLcluaJAv5lVQ3sWePd67osf6ZRoQ
gCsAGaNcHDnwxU9ODjndjmXPfj5Wix6MfCc6DJ2Rnth0uNmoqTtdL0VibfIRBeFdVp9r6efPLqpg
H2rHWzKrClDXsqpkljyLvsmfEXlFeWOhH8jRz5MLqqScO2pVUfXWZ+UwTwK9OtCqJgGuw2nOfNrQ
4kbU7amZjGJcoRaIb6nZOAXSgwhwb6g5hF6N3VjlrOzpRcEVGu6R3bCX1ItMvHEoc9BbUK8j2/Dc
NFihUi/rreoOIYMrdWLpGi4KMbBdahj2CLbluAIgozo0WBwglJTG3hm/Le9MZ0ZXfAFfdrezzFyM
C6v0WgTgBzDBmyk2himUmaczOvhQBTh4IQ635u/8bsNoBLnQsFvz/3+q20v+MtUv7+D2Gr/4UYeq
O71vzUcvgMiyAZWQfEGntwOIP8Qqt4t+AaGE5HjrUCEo6cs8/XMItW/dzjTjrUlnv75A0iAjaSqw
HP7zNEH51xujV6F3Mhtvr0pGWZU8X0huXkcdYu82vYnbEGrOLnRKQ4oi+gzlzXJv2GF+30AaUiAV
dMomxk46FINAFYjhFcvBst9tHZ1F8caAqNF5mK4A1EbrelPpGFiJv8bSiDxCtVyvrPPNPjJgt8cE
dyJ61VvHAHqdTnbxJXMCrMx10Mp1XITucn7FvyZGlArAbXB4d/Taic6wSy7NaDVPRYMD/ZKoLrib
p0q0WayD0ChnF9dwLzZIiLZgmNAHqZk+zGcqad/PfmMjl97hKsGFjXF0yP46u9nkNM1tVuq42Uqw
hC4jjise9G7uQ9EqcFMFYFKnpidi90FbkNDuYusumDxKyKvtgka0S+osueM+5Ii3pGXHzvOgTkMp
ECAeRL5QIprpOrtzbPsCmpTyrRjFxZCseONaXQKFkwwWx4vqkwoTcDO5zNurqn+mgnQqQ/enWnRE
Amb7zUQeZE/L8Q4o8wUbsCFIRHQPAj1+jcJIXXBDWlOLDsYINufEbt7awY+R6WtQkVe4Zb10pAcW
A5X6xyrh036+lC/NX2dxZL7b6KxNuHwJgiFZsDxVL3Ovv2Wm+xhrHV+FEPEVvNfyVDfjkUwQh4iv
DQrx7zzcy6Ca1/tLcmvbawAypnvyokNT1bvYzrsztfowiq9Vln/OVQYmjWlmMvU1OCukYfn7m63N
7WrpRCzekgt1JDoF6CIHiIdsNGdQQk7Ub3i8ur2qr7S9jXswUN/m8+3E2iuzR72W6eANR/noHLls
rjSM/iTURZRQKi0+zG6WoOGN5rdw+xNi7Cg7sH9dbqbMq+57VwWn2zvTygsXJmgSgUnFB0a+tay8
hWFI9eGvKi0PZaQW6KrIhQ7uCA6Q2qzN+a+iSVXrQnQvTfXy9rKsyZydUaJu/faXtlVrHJjTfbl9
cAiQgvdfJ/vbu+sz4d7l/gvNNX+Hbl9MUdfhbm6OBT+AYaObwDTdXlkQSTDytH+N6ubJStL4KYJk
40ExhgrdyQ49O9vIm8uIdTiKP51604DKaO+kBX/WILojJyYtc9lIVp1DWxgrQ+TpQkOA77HtzU9d
M2TnbmrJwh03qBUBc3Lpmo+V7Kt7B6RXjRObj2RqTVB7+akfHsnWt36xS8OcLecBwvIfe3PjaW2C
iRMlelhXt9GeJgcnbnxAVMRcUJMGuPixGNLsr2RqR4QSk76ttjQ50CbpKbKzP6iT3q4RmkekcP27
+dUbu0O1WSjXNJmj4u7CeHEhfzq4UfSax8o8UavH8nDrKasFnQj+oNHo/SsqVVbUSaYcEpkLXnn9
gZrxWNg7FSJYRy70Fjog49j4SAZDQePFLUe2ozcAWg928HWPrST2VF34mYV2ex250vfF2L15net+
gbT7sIYi4LDzezQDbaxAuoUazch1T0WVQoEPCOov4CnkoMRNm2PRhihds66zuYUCny5L8IUgRrN8
33GDQm031+ndavNjpD6ObVYsPhTq2VENMXHTfjDwtgvf+0z5a59l33St86cCSbadriHxgyit+zQ5
UGoba8BvvP5qIMj5LRIogIw7/iO2k7smGawXHTUD9ECt7CrtsN06pdUfvFLGiFPEDKyBvH+KByjj
ZhDo/D4Nh0Yp/xFiuEoRDMZP1Nt4doKfRsIASZhw5KFjgNnCjAE+S4L+EzQqwOUM+82tm9DniauQ
RkRAbXaTwN6TG9AR77MNk9tttjD67hHRASSPB9B8A95hLNLhLVUBqktd6zNkh0sUJZrpru6b+FPZ
8pMqzOAb8DzJskB59EUri51zc0BqzR7Cb3+N7BKIUdDIXPoo27ZttjKiCAkiP0s+0Vnmy3g+635j
+52fz0yG+2aRfMizGdIejmAG233I6s05NjE8GmKUe0qvzb0KWbK1MErATP7K0ZEzzZKU9Y7sfZQs
shGJ3UvRFsVWgn7gs5UWM5+VTBxzHdtOtUcVEsR5k3zms8JaGvaoAYG25RqfJn8HcTKg1FCmIIYc
PMpW0VnrqXZ+GUgXPNhlEP+bdreM9MILtXd0Y8iOoFQmzi/pKJBwMbsVdSBPmF9CaAjaq2jsV6ih
8o43N28QwWbwE7XsOdCcHQo1jjpt26egs7I1WMr6zdwcQcTGZYW3ZKn2SXfmCALX5ESddOgUCMMA
6rpSi2brY/N9Nm5277P5tuFvWp01iHg5VrwgzizID506x6wu1KpZUu8iN62W1KQDgrwg5vTrCy9d
FGxOHjUIxJZ8khIh22/mmD2mAT/P8btXsUtovxYtuCeDgRePRmweiZvBgzrpLgbWat1PFwU0+sIp
Ft3dlRDtfuTdeGQQf13j5qiOQe0Hy8YZ+amOc/sTA136TFuns/wAFspi5aNq7gu5eUnJTybzt46V
twDVy290xdQ1hCtKxCyuDWPNsfFbZ8X8OPym03Ne2u7XNgbt6tiM4YGlSfY4DaT+Ks6hoWOhXMgO
Y7mPE8wja0u++Qj4BEHTfUO2tFu23A3uY8c0IeY6gmXUzkeIKMfvvgKKLBpyjNnKRPK0BUMvuD84
W/V0ZmOr2mXaQbgAZ3PvdGYHr6LpoeLuACY0HUCKqf1tjYLerWg4krIad6IGywjw+6tx6+I+cy0V
UusTX9r8ZQTNsKolgq70XSZBG12hLDdpcN0Ll4mvCbh2IabYfbXGni11HHXQ0vO7XSNbY8eQ6bzr
AAlfIi83vpR9fyIObTcDe2eYd19ZmUAOEvgLo4vSpwzQe0C3ceZXBWRDcUt+MiL9brv10lnGWL3u
sgrMQBw3SkA00gO9ZU8myUmW1ev8jqc/RRYg+yKPNNA7KBZEz25anPLccJ8iED4dcEeZrsJu+DrZ
E4anhRUE/CAVqFJ+to9IZCxysy53uP31Zyz4+/MoZAd9aJ5vY6sIFyXro2FBPSoIx0VTimCbdwN0
zQzoIDjuFNSamjebipNhh9q26tpOhxrE+shewEZN6rjZ8lrVm9Kz2iVVuVG9G/bAV8Wlt6f6tpvd
UNG4ZagdXiRE03pTtnLt6orcWr3ONO4evmFad1ksjHU4nflyeD8j2+96UVgK+hzUSm4j/HoODlIH
m3pUxXNVZW82ooxvYVlvEIjrvpqpF69QPzVctOMgsmfm9SZLlFxa2WgsPCc1Tw4xIlCgmNoCETms
c/wDmeigpigynSFNAS3XYoQQLYpXN5HSQCtPgDsq4iIbCACgf2PLMwI5+cWdbr+Ztl6ssWG7iAvc
kgujj/ecGXhKlDE00Nva5xDTMaM3D1eFY0nxWrhBtDKFSC9uzJxjMOb1uteZBtYbeHGoeb7xOv0x
5G3z5ARhs/W8PN37qYBS2jQZeYw2FNfDWrwitB+tPDVmK8WcYQcKQapRp4ObZeXaU8JaU7MDeO9B
vjtwW2xlmqJcfGgex8wDtD8O0z1yGgAYQuHhCmWQd1upzoYX7bNArn+nWeHZeNROneOUildZwFYo
WeyMR0TX8Cl0oV+sCPsfI3W1Q67XwiMMKk8gUqyuAYIxs42a1IHq9mZnLw0FAoSWt9YzYODtgVvF
xE3tIHxYQRri1pQgUMTnap8j20eFtCPdZTwxjEOq9ZOsK/9RiSY5tUPsLYnRW/5p17mdnHJ7kmdC
BH4NLt8EooTFApet+Q18Gxo1/1Zyr7QcwPWCLyIRYfvInAqEQ9OtdgjefdsAjMa2pYOHwAR5tfaQ
yMLecPzKGZR5ej18hlzMu50KMcCROdvJf8wib+0bIzAGTRPveBcGGyQ5kNdzRtwXkSsHuw1AIXGS
7Mw4bb6QR9CEfBtBnG+BxVa6nKnnG4P129+2iXge+TKgZITj7iwJarhA1lA/o49UVx+b1IuIf7en
z78Mu7/1/jL25txOU5WOobejPx66AUlXSKGXxx4RgE1WmfZjhpIwyBxn41vu3RV95/1hj+UPWzjO
s05M7Cz93juhCryax+i0MNbZAKQSXW9s4NU2MoIcsadpDaSnBU83HRJ3tJeMvd4w0zdcdQEyiX1a
QtyHA3ndybSGQPGg35HYNz9oMmBt3qbPnNUMv9OuAjdNam8SgeLiMC6LM0Dw2RplT+WnSpnfCdpo
yO+4bcVvtzEsHIOV4YkXLfFlEmoNFcbl5tZ0677cQB452CTK909iAPRK9J+p+j3PW0jTBd5wcbjT
nSyNjUxYeuZrHc8Odv/IenOBbEGJChFcEjlWmAgL8+JEMjTp1BRTk3rtFthO6sVe0Xqm3t+NjWWA
zEWagUDVyC5YJmBdCQFaq+ydY6kZlpqTvaskCAOG5qXUTm7/0LFyHqBHuwLDrZ9eA38CMOjwBKZu
wb9nwBCvQKvB74wCqn+DoeJnP8mrNZSkxjMgX8lBFrHcjkVu39tRIZatkMFLa2UPaZLzHwD2o77R
1W9B+edwFWiUb7SxBSJ/PCvAj+AiFOOmJ9G0HqoH+k90+ZPd4pncqqKa1YfcwUrvge0+ZhmEkW6C
RGkRNFuhA5DhjhAkunWYBYfgh3EPBhswURWo2kdwZVGKsDtSsxny9yZBD/F0+Ng7/Nyk3ogBHvZv
x+YjanTKLF2B2vYkapXt3WmBhWpEKLI5ZRqcqU2HycXLx2wfxSo8mVh8Ep9BpLs/PJEH97Lr+QMb
4wuRIdhZZ29RNhptyGtIxz+A0vPvsbadvchsDTa8+gRe08r1r7nAXzF7ZXUhN9qp7TUilCgQ7iv2
ObTBDYfr2rtmQQ0+btz8z8DIIAfltQGCLp19HlEqDnHE2n5o8rpZ5mbWf4lc+7V1VfyHVTYYPuWh
RFJiq8TiN+lCaLX3BYMgm49r2q/BjdINSJO0Znj2TOM1MTw+Lyjb2ExPeRS80jKNNggOUK4Lx27j
Ay3WXI7fIMDwxZrYvIjXS/decjYqPCom5i+yN70GtGOy885Z3lzJDpnOBA8Gt1yAsHfcAjSTflaQ
F89MJ/iWeoBBK3CxXaIk6C4OANQoNWiCbxGkAQQD94alQm/788jYDMf7LLU/Z1jZnEHBlJ2x6s3O
2IFEO9Ebnxw7DI92FG58Ky0fkyRq72WsUNDSQRm0R8xlWXmM7ajXaEVz8n3n69zLBvlWA/xxxOII
uxbJDUheIkJGvnQAcd1GdJlxR62wdOXqX//1v//v//ne/7f/R36PMlI/z/4r0+l9HmZN/T//kuxf
/1XM5v3b//yLu47tCMHBYSFcsI9I6aD/++sDkuDwNv9X0IBvDGpE1iOv8/qxsVYQIEjfoszzgU3z
S4RuXb6z3YlVAUj6hyYeAMPVWr0hdY70efa9NVbzPtbvgvgIxMo2phVWJ0S7Q6mZSC5yDNKtQ7xy
kEvli2Aow+2sMhiHzU9t4IgvAQphbsuMKBbRCtmYFAIhYCaigx97H23kXKbJiuE3foA8Mapnp4PI
0v5sT4c+aqpNjpseGJn+7E0q/QVk+ulOtAwrdpHKCvVITju70FhypgmgpsAW//zRc+vvH72UXOKX
JQRy0JL//NGDHi83ulrJx6YLhx2SwD6qpsxxnXKjfKliJE2m5UQ3AgddOry6Jw8JzBOg2gxlYr/3
qjLPOKSB82Gejk00G3avIVZsHISog5ckrKxVZMfdWUES81gW4MkYkJv6NIL0GR+vfJtcwT+NGu/J
lXlQGvGT4USXmVkNdzqI7APnFu65gDSo//C7dO1fPxzOEPXFp8NRGiKFFD9/OJ0Tlw5K57PHeZEu
CwFcfs4/IUORX6Eo214B1X+m22FYZ8aGbnnUnLxQrpVdhwJaxVbgviIGrNdSpBlY03BjCrIaYg1C
NF8sXZ3VtEbEQ/Ehi1j+WRgFJIOKDq5Dzo+1ug+MvLpHof0GCXvxmE9s+iW4bUF3EHtHsoEyLN42
BfgfqZcGVGG/ERMvP6JmUK2tQg7cnp0uEZyK9qPKwNrvZYA89h44M+wurpa1BxRh0DxCu148/uLL
zftaWnsHyh2/LO1JYc7Swj1MnSQ/N7Y+0Ekdgh5Y/rKTycM/qs5Nn5rpgEhhUYkIBGBopKFsFy2g
h4fULbInS5vVxjDHfE29NLrrknl0DvLeuzneyAuLrS3exB/I5dtGTXdls9lQR2mx4D/8Irj70y9C
MOaY+C+gmK0AQ1b2dDl9uFPhzmINoJLxHwUeUZCPY/2lM0GvTDjDsPxkurX1SoswbrT9yRdefzEC
F0s0o4IUZBSfSVV2Vokl8dhZHpZOK7coikUzqb2FKAKE9k4ZQVwmLo80iDqo+W9t82Q+i71tXTuo
shlsJ9mpbjSPjDvmkc54H9vlIgsHVFshUcR23In2t+6/+cwGXuntf7j3/Hzbnz5MEEBJzqTjWiCi
c+XPH2YcVMxMUuY9qL4ekIpN3YUJ/MK9FRouir5Tc90mbvaSM7GmtS55VFUAlF7HOzDcgngWacTC
Afa4LXY18gzTfbaa7q4fDgAZnVsN8TY4kBkaHwg6mQHCaf6YLavYBL2rxdKr6cbhgoIt1MFS470D
2ZkQUQLQuhtcZ8uoKMBl47nJVaLO5Z8/FVf97Sdmc8WEMi1Q7jJu//KpYEXF/axJ5AODXO7ZngQz
QG0So4RtUrklTlRfRtGqL66hHJPVB+rlHIIGRJdMNvDnARjrgEqeqJU9NaAOrpfNqq4iA1zcab2k
UsBcgJ4DUsj+UUwVg5G/VbpQn29etUR1mmKQbuym0FDhRSDFCA1/R0092ToHCKVgsP9mI79iCjXN
zpMf2YbawVKbGy/VRO+9UP7IH3Ebhq6I5Udg6pLlnnrCEhpbXgUZLur94O3yuoZALndPgbamn8Dw
FT+nYhNZ9bjLBApVJjvLe4l7BIKKYE3Bjh+E/Q6K8YWzaGu3f7QmAEkBIDJSt9gpTa2prxugoJQ0
CMtBIizwM9A7d6a3h7h3cdFNCJr5sfGOTqq+JJluHsiU49G1SpDD2FCTOswEECpmvv7zb8QSf7t0
XOhtuCbEBVzBsQuf+j/chwaX4XE32OVDEJhT1Dn7HNVV+C3rUHTo9ZLdI/MTojwPBcDg1wu+FWDE
QH7feymQVtpANxUsGUqGTz+PdKuWYQMznNzUCIFxBReL7KIKMSnQ1VLTCcd1UOjxsQ0UWEX8bBNO
inhFbuRn0MSi1HRqYofR7Bw1sdxMzbQC+WjpiH5HTQCN3qekJqSQ1yFKzdaOjV85IYJCz6rX4Sib
D9BroMWxMqqqGTiEQNW4TzigbjP0WqQgkoASmDlDr6E2l995tvgAvS78vl7rLtXzS9DrDADmoO7b
itWLZSl9lZbr38Ut8K89QDwvtragFM5YekKFgnoy/XLvBYX5AlaRZoN7qrcltygC/3mBXFfXOKh3
arGDILvkzettWtsfEQGehtO0hc59hOKLU635iLpRSDcOZRs8gXOdoz4H0bpK1fuhRkYAsAK1BPtF
+IblU7ZIx9J7jtvRWnlGn9xlqA3d6by19jSTaJABvM3UsdR/cIse4GToZLVev7QgGofgNLDJznQg
u6iaYV0LWy9NOb7bqIP8eoyyGbPnOZxwCxGr+s7xEUHJuE6/ggD+QMqQTdQcRT+6LyhilMtIDQHw
E5BPVU1l7voQAXvTsm28Ayf96oT1ofayZ4AZ4juG2+F1wMYImhcQuBZ5+4Q8lw85Oz9/ytOxhkxA
0W6pKctE7+sWhePUhAizfV/XbBNpO78iwm6ucpaoB6vMkztWqq059OqBTH3oNSvP8saNPdksXtZQ
7pjdvS7JLlaR7SlYC9EgsBsmck8Bo4AyZJOt6RVqo1sGQDgWSw6o216MzLyGlUBQL6/3tleVP1or
frWj0QHmtfaW2Kbz+9K06y1PagP1QCPoGoDi3BShzh9+N08S7/u0KLcIWLTrsoUkXhYWD8WERkEZ
JFSSJyBKZuQQbayTDJcUbHQQEA4gXzniLuWEJXLy/fDFyfPVOOTDcxQDoOGU0kSuBTt2rG45ABo5
HqQTuaFIihWARf2hq5oKGbiu7eJzHeXlsjaZewU/abC1nSKE4kw+nGIL0XmUJKpHaSFRIPPA+QZM
1TpJff7D1+6xbZCRoeEoB3Cv3A/CLQqaxs0/3wntX5+WWDVwZjM8GKRpmrin/HwjRBiqbKzeaCEY
byLE2nlILxFkAHRT926gzR2owhARIVsL7aigaZ/GRpYQvAFLvlSFeY3aDOuBrky/5/hVoriMf755
oIbfR6LaC3dqolghnhUNklXsf1p3TaQqehKwpTNIOEIYd+nXdTqvI2xUHy81H+KLDhrrnjoYMiD3
//wxmL+uS6ePQTCsG6Z/UtIO+8PzQPU96rwdpi/vNe3KnZCkuOQZlI9B4oUwgG2N4Mu8XfSJb694
b5e/3gxoRJGgyJ+u/qAAnx0yZdHyn98yN39Z5yjTMR0H35yDmwf/284TSFMTQoNhdJkX9KOnKjCh
++FXxISTKSgPtp14W7oe2/5ppmd8ZaKU6u9mH7yNs5nZOvwKqY2bdx01aiXCMgNH05rCnKlyw2dL
gMslT9ZDUIM4GCmPVRabwYPhl+9nEELgq04D5pH5Jl8N09nNL4NE3n/YjtP+4RYJEXimYxvMsbGw
pcsZ2j//nLth7MNqFPFu8AD1EksboiztCKlthYUmAkjqoRs7COpOgJNOx/coeqs+3Tw8g4/ID1n9
ovM9qDZagDKEfQ8ppwAE0wmeOUCB5sGjYGl56KZeatLBRyJ4kL1/CjiDVtVf47NOxMAJm+Y31h3/
+TdgTdGFn/9cXLyOAksIt5QCJuvnPxdQi3RAJsvfzRguu1jOERnE9t2z5WdIXIJDpZoO8ejX4AGH
vR0yYNpAUL2IJVgcfd2CmI8phK19y94O4HIOsF8AdPdD+9ZPmDCn+g+/ZnxJ9hQN+PDHCGbhL3Fd
20KEhzvOr1EsBlXfXIVBvU10zA8acuFLVAqhgq0T/pcwdUGBh8JzR1VASvI+XJAdFUBqAy5GJKDD
LPjisjyB2JGQFxM5h+cUeVFyy3KRHf0AYRdq5gK01HXUMZA6hlgt901xQMbsG4qtoh9pccGiEU+k
zLeRkfKcl4lqeInIoH7gXtJsUlaWpyZp1QFJ5G7bVHy8BzbbX+FWbn2e5mkbL/wxju/zWAaYHiWS
iUVxMf0ADxAwSLYXFNqfHT/ODxaubnMKD2kwUPn6PBrPFXg3LuRFZmoOuhx3QD+/kp1M1EmHoS29
lYll/3J+BTLW05S12bcLnWX+lmwfXsxRzVYPUX38YEvbLD01rFyJroTeJA2hlxIAf22tpEo/2sjH
EFU+aaC1CFj8/V1Dihp7Qoe5W6y0yr3PwIKYADkGFUcT+EwnyVZA+1niFBUWwvWx6YEmTxvtkdq5
k/vLxjdDrG6HdeLVEqpqYzwsQaCMJ4ps0kelA3UeuXcneYDWZNKJZy7qhglohYgU+RufHw2e/rh5
dIL9AAm2wq2dx1gvYiQScWrfKMgs0xzuNBGI00FaoMWZPHhSxjvExhGAnjrJZsd8jdBVcD+/UuoO
m3QYxtU8R4gVbzRGd6rahnUMprhpnFU72dp0TbWeZ8i98mpD3/I2qTLHcAWgZ7GlWflYeJcw8Q+O
YCJfAg4IRYrCG3YJm1+n8T1+gnTLZ3KneXqk9RcNiDQP1PQCh0+oHdR1Tm+BDqUPPo1EWica5Tu+
sasKfCf0rshmW4AjINd9If+QhyDn8MxgRZ/N0Htf7bwOTw644XCPaTdWwPkDiB75gz2CCgt6Eu66
kSLIlr0RL6DYkl7JBTUGNiBsUCMNLStfWxFvtm4LNuE6eU26JNn0Iw/33LCKT8noYQGikldUQNYr
2eTWEaqj/YPRtt/M0otfUReFpUTWmBfHd+M7rE7lgjoy2f9oS2VcQy+PT2PdJCt6AUTGj85Uzpi3
wwVUfaCx7/FV0Isk3lNeuDbYV/tkmxSdu625UXyB9PZyYJW3sZIa0FIXaRyjOXZRidyDRjBwibtL
tDdjxYCxxkeGyCNbFH3IyqWHm5hn+tmVek0ZtiuJnf+WmoHhop4JwqvzVBV+wyViNBfH1ewRghjh
xrMQyKNmmVXsDpDG3ezb9MBnQyog33i1/Z1mU4X6f5Sd15LbyJaunwgR8OYW9CyS5Z1uEFK3hIT3
9unPh2Ttpo6mY8fMDQJpgSKLyMRav1F2mOxaK97CtWddGc2nzLiTbdeaHCZEBuLtequu0uZH3lmw
Wlnu3Eh5v0JEBNpQw6JJPPbrnpeYaEyybifvoytU82SY+dc9D7Z7D5w4v97z8u+wRdug2MirphYI
9tlxyKQvF1gO8r6JNw/X+/pv9ywHjY3yP+45TGoE+8m73bf5uB2UxNp1tXcoyc3BQetKgB1Kz9ZC
nk5pVwNbJSdSRo6192SLqxSwFfMUW7drzxZSR2y5Ia5tCy5kmWMAUb0NIvc9MQRG0rJORV5UnOTp
tbbsddUHahfkSrIWEQuAkTzHTQWfo0bljS1I+gzvMn2uMhwpB+9RdgA0YGxUqFQbWSzVRH9isOwo
h+AA5q4HMeRbWde4JIu7aIUV6nQo+nT1NYx5G9GCy+kqdLf1Pn1WQ6u9nzR7d+uRVVPHn9kVezlX
N7femU8k71dVWd7JfnJoHY7Ysaljc5B1+agOp8mMP+dq7g6uUaVrIrvxzmxH66gmeXYOx5qd+rgO
8vLgJgX2Vmqe+akop59i3qa50/ya0vkv3qD1N7cguRDXQQ4mHOG7uTF5sdTb8HEM0JHJez37pmsu
uWIGAZjlTafVv8eWgRB/O2dP8srjVFjHOB7tA9KAu9K1kRfSZ+eujcVPY9Ar0qQK4pa2a50jVo2t
WYYabDoss6ek8lZqAOZBaTaViTBHCsriuxuqFyS0l/QnURt35EOOAQqISC/+Vrrwrwpn1w97VJOV
OUzBc4M+5RobBhXax/x1bVj85fGP60Zd6D7Ch4A2J8TwBkoYgrMGouD/ux4W3fD5iqbcelOJgjnq
59saDZB1kGKhk/caG+6p175DzPODXm8+vQaqvUA1bq8Sy3jzTPtYZcustaet3BmjI2Pstfs8Ssjl
yJHEIgNRTc+Bp5VHBzPpjRyQ5btZj91vUEtSDHKG5gBM332ZPftBts92TExXq4aLKAnPw27E73y5
UuaFCH2Zzgs/u/YwqiLZVnodfAvq7XWg4fYbvZuLo6YS4cLk7+N6I6BmfSXng0t4ITjr5G9WxTIh
wKVjEXX52+yKaa9DBd9mbdd9JuXkyw6KAT8P777sDvGl6slzMZ+Sl2osyNsNu4aHEAzEyUYBcy0b
FKvZejw13zvXMHcuUqU7kYzKe2HyzS/XROKuWs/CTUnhgvjBI7m6flwFxuo+eJfwyVZwqAkWE2E5
oo5B/BBI+mxnO9yNc1nvcSGZ3uYCn5Xlg04ydBUQwMzO9qx4QPBi3Z9Zkl5JVr1WEw4eEXiCfREm
2IZdE99kvy20E4hn2aQuFyEY2aCFzrMyYs65rKa1EltP5XJwU/Z2lRErG7l8Rl5Pg/uXsMfmuqCW
WTTvCnR/VnKQ7NWD3p3YTp5lyR47D9eNgWW4KPQd21ztCIPKd0DFvKamojwmYXmnBX34PjoFHw5k
z2sssq41YE5qNm5kq52F6VohdXeQwUeQpL/S0lUvsrTMqIOieM2XGZGnQ1id+KVVcd3/kMVTgd8k
pJAT2FP31Fk9u9O+GvX94HT3+tIA1w0S2W/Nyljueejbh7mM8bADl+WeAkv/z+kkbFx25vHvUPs2
mCFi312fEQTzjGQlHNGuXNbIXWWoZrLCjnGn965xaeCbPM21Ks5Gpt5/dc4VEn5jl62vZZ14IQzN
qsXpZpmsyfEhVePHNPLSJ1LjBPyF97OzU9r0zs02etvwbyYv1JjFX13ZahuQ6OoGvLOBEpcdv6eh
Ym8yxSswtqFYDUiyByIpT7I4GvoeDBq7qCKwnvO53BRTnryHoiaTsZh6sZFO3nFLcHe1Gny1xumY
rFFsmg6ytVed72Yh6ns5VAk3s6HCWEir8oHgy6u8Tpab1VHeVLbMD2X8329KtmZEH+VNKSh8sllI
ql0wzepJojyveM+lmJMA9wPeZK5iAbLLVUbgN2RoqAQE2JdOjhQTuE107STnjJZOVpbN66oNN7zS
r4Alxc/gQOZXA7R70sIOliV1KNiiocYuS65mHIxZTa6ltJxORlgMD7ItaL179Lrce1nSQ/W5Qlry
WgJV+d6NjnaRbXmY/dCEFV1Vw1Uc5smNmMP5egm1Tn1+G8FJaoMjsFr7uTcBCFluLugKNAu01L2T
rTnrvK9lJnka2Yr/O7+pFKRtF6qvtuOlq0w9t3adHEiNFS+z7cS7RFG1tSyGqdqe3Tr4cFQ74r8Y
n9JwQm1MNqotlyqMxjvmjVK8jElfbPOYEL1sHQIjOzUTT7Tr2BadFDd9kV2zHKlyAvVs3JeLim7o
Nzg+pGTfmchDgeEI+j+th+aSGlgLpEmmrcmvNxerwucXUA6nsQBjMeHYsL1WVsKjqWq0hzjrzQOh
hwlLuGUOFSBIZmQf9SAO4wxGHXHE/FnzhuxSReKiKppSABadeWHTDOyEllYratq7YAJxFmRV8Szr
MLr6ZmU6QKylKvIGTOOXF6FJTjBpsBb0ouHpy/hRAzoVCMwdZVGO0MutSHr1SdZogr3eZKXJVraJ
KRkeCINcu8sew4jhdVcSSZJFl7Anwv390+yM35DKaU+yulWANfIP2h9lMWwqE6YRdAFZlIeh1l+M
Nk3P8kreDL0iYvWCssSNyoNqrfHeWPOPkj4M5qhuDLXrNzxpqm3eFs5aDuwLTXkafl7/2qby5vUE
2RxYHrPMsaHfJ2m808WUP8vuVk5iVldn/ev23dDkHch69xL8plbwReHjhyucnVD2dgzjIXEWZLbi
Hm9V8iwZnS1IvvEsS9cqDDdIG47jDkLt13B0/g2g41O/QungIMrR2aQmPIcJFOxDH7vZ9RA07mK4
EBy9rkBmJmuQuxvH/Kuf4XXDtnMw9vNEGa2HJNTO5LPbM0jAbJ2MqfgrOMgw861dNfv/2i7HszRn
vPylxZYsl7OuSBHddS3cfOmOfitKEZ1bEeoQ8jNLZ2iKdGb7/XprlWMbYJnr2lPHg0sG674xtF8y
JWy7Aom2urZ3MiXMru08YUTw1LILlb2C2HmdBvSKw2zwtlcPJV177buoffRMr3pMjfRNImHKOHS3
Tll6246lk5SsP9nQKiEZF7ubzlaq1NlJ8NqSJJEoQQH9p4vU2EpGUa2Rwhk301Akk+94+QO6h/FB
AqSudRImZY9ts76au+H5DUCkHFFAt1WXDw0hZTGbQHZziDPo/hmvshWLMQyO8XVIkyHcjiFxulIZ
UNPU9EI9i8TbaGTHHozlMKF+8RBm5Y9Jr5OjLMl6t9O/hso6eVBtZVxPvLTdWwZaxxHi1HeT0/Qv
VtI1m7YSzXZYiqaiOQc7DqOVbC3M2LuvavMoG2VV2fdrz1C1R1nCLwd53ikr7vBg/302VdtGYW0/
4pTdPinJudPz4VFb7M+HjBS6F7SqL9tknR0q2FhFAwGhpb+s85JzW3f6qY+zy22gPY2qL4t/DDRy
i7Q4g+CDDYQp5q8ryQFxlgf7Qnfd9JKzT0B0QSOEFTp7Rcn1uzwY7P9xxg5/qzkB6K+W6BGRNKIU
CwsBeMBQ9dZJlrpRse4wxvguS/IA5H9axTid74xsQKi7d8OnnnjqMlhOE0Stsvy6o3XfJKhuLzO2
wrJOw6CIJ1sAkkpzPCDnN13+STGy1mtT2C4SqHx88hDX9V1qGMpZlqYBHu04aG+yVDtDf6oLd96l
ZM5OUShwlFwOyT9nVuR1uzapPmWPVKu+esjilKYryyxjbAnNFglaSEAzlrW+h1r2ZahS715dGrKl
oTABsyIIC02/GLx7yMZfI2C7/ppLHbqOlR76BaJgaLP5aKJ+OevNU7bAFBwe7fumJIwiO8i6YRED
UsDCXgc1hWI+Ot42d862Na7sRI8AS+fmRR4Gb8SGDQ/dbY+hEi/0NAh3ATpPS4sJf3E0CKnJfrIV
cOFLjyvbXipr5Z6NJYrt3klhLU9DY9+XDbK8tCpB+BeYT/j3Ai+h3Bv059tZqExiXS51SkirmXi/
t976jYV1wuzmhxiG6pPgLOkQvv4LeVf9qSIbKetrPOgJmzXlXh2j6lPwmpSNpf3Wd2x4kODklXup
vw3Pcam5q4FmP7Q6ijUzPk7vvEgggL6c1UudPJN1slX2G/pa/NnqesPX2KIO6pU3CH2nzAYkuVYg
koQS/xEAykZW3erlWWG34blzzWbnWcn8YqbBWcGk4+/lBMjkIE8whb/WODVOvlcr8oBvoos7cVRq
7SENeIeI5DcnTxtvxqzHnQYCJHyn9nKQDcasi6P3nxEuf+nlSgVyMG4B42HMa70Y293gVtoLX6Wy
G9IwX8ti2oA0tgjb+LLYjAmvaewUwjrSu5Wh6NthiGOwQwz1QDj6Fb+8O6U1tBc5cR1XBFaXorCZ
2MuJtQdEeNEJntwHBMY2pdDHi7eQg5IRi1DVCtc9rCdS2UFrGu8ohiFpmGTlSvNS812xc6K1Sl7B
c6uM97psPifLSB9C4p8v/zJI0SZ1nRe6fc6x1VaUOGGvtA5DUJf8YtaRPBnmNSuWvbcN29pmip7v
JjDexMdZfGXRaEzerJbFVxZb/FRXcyaqx2lKzaOeesoKGajpQ0U0adV3VnYi5NK/g0nLTTwTZC9R
mgp0M2/88FxEexF8yk5Gr8hecvC/9TIUuCC5ZguiIUn/bipnOUPZdl+XlcU/LkuvJh2KbaUM2pr8
YXa5HWIDPbhSPd9qMo113AeTtaprqzzJBtxF8gvk9+6kIuz7kWf8lllnXnEJs/fZVFnbhMznR183
63TBLMUOJgZh2bqnGCXY+7HH8vwKZmJkUMfJa1q1XyO1ILuOlB3Sf0ZWemZcR0q0ExaTj1PR7iO8
Kr43+W5EsOpXjROlX5W9/Wqh0rEp+iE615WS3NXKqG89yy6eibSQ23J6869u7nw5Kimmz07M0XtL
MH4NqkxchElqVbOI30GCTZ7iJhCrMEurH9HgovJA5iwJWFGVsvmYI69Cs6UR98hF9ge3Lj7Z9Gfr
ajSJRWG8hN7T5H5jwwmmtot+LUYnCay3zzzTnFVQWNGD1gb63nUTe18YGkki8PfY9A7jp2kX2Niw
tmpK8NmxIHSa5V2CSiteeigEqxKPkL3mFcWLSqoKuqc3r0pTlC/DNKj3LW6J/O6KF9nDGt19OE/p
g6yya69Zxa4rDrL/HPbWrsq0dC1bCeK3F+TRHuWlZJUrxjVWO92jLLXC8OAb4WMi546iWtnaeCoj
DcvN2KFRAIItv8m+Y5HVlyyyYHxHioGZTpS9ELq69GlefDMiMNImkj7H2nXB1s6QOhqt+DYFE2qe
nck/BV4eH6X6Q3ZXNLBJo8vGXhbRZXCKdvgsjK7a46zXbGU1Pqbr1owzuBSZfih0UW3kpL1iHQt+
jC923kLJM8wDGLLkKSlMfHtMwN2N0+NPVfQBS2HFWk00+alsQRmJqYfklQ/Jyg7rbo+Kl0KCdCn/
Lwdfp1qu9q8TaCEuoHFboL6yKDa0MPvRs3iNNcTIOq20fFmfa+O8LsPBuHar8/G3bq2b/t7NZrN0
UNknn6dIWoKTRPw7SlrPbxwNv4R2Nt9VnHdz9KDfVNUT97ZdCX9eHqLsD/qdBzdjI4t2ZZGHJ1Bw
ksXAeO1Du30TRm1exixMSGMyWW9bkIk7JA7j3rfJ+f8Fm32t6jnBCYBNd7Hmed9MAzc5rBPVJ8Ra
+u2YtMpd4FXdHeRud2tEpfIYTwi+CTje36y+u+hy/JwgAzVE9d9ljkXF6LQDCq14D5eBl1+ccuoO
yFhP+zho2vtsUlAVxorkjQTRzyzuxa9Q3Vu6wX1Umv7qpu6IGw2/PWUhmcVxpe1gBnTHVsy4tfa5
tYnQ/nxRlwcFb+/jD8Vu0LImJoZfZL9PDDXYT0odrttGN17zqHX3ZUUQQhYnIGX7REniaxGTU2Ov
e01yLQ4hv9IM67O1WsTma6qOZMuNPGd9pdha8UjRLq6dHdLV+wojxWurXYft3iEidB0rCod9Xiqw
GlzGljbZk2bSsH9c7gp6T4ZtnNJfWzMLImnnqqhQLq2eV0b7UFOma2vqBcou7DX12jqncbAjxQ4Z
Y5m5dkiEYAluXFstDadnS0dwXE4lItXYqS06qrLI2qbt5q5BtmAZm4/DvNOtANOU5bpar4877Nug
ak3NoXHLdh9M+SveQ+Pow7JszvLA1/t1Fhv3TjOPpz97yG4CyqtPIi/dyWJTYjKcCwvTpMU+MjN1
9+zNLTijMrhn8TUcxFHsaFuFiJ/KStlPHsIi/uFEIEtlSTbaCvqTXTZs42X8rWucEotKY3Jhtzp5
1urqi55jaXqbu8GZ9c4V1rGJAlY82S2I4dxWaOWs5cRaxsPHj2CPZ7Cs724XCwrsRyqleEh4If/t
+lA4GkSO8ngj+94u5ujJwXKb8nSr70IlO6Jd/SavfJs7ynV3RWBMu87hPAeOBlV0sVuRByXCaUV4
uGRPC6vsP9VpKqzWl2Udq4x/Ti1Saei3IDlgKNlaBWBxup7Krm2ZKr5o8eOTLf9lujaNdnoQklpY
Ljkt89hhx1uRLJuT4iIx4ukbLXbZm6GD6w2ad6hC/stl0bYSh/cmUZxVywvfajzcZL02usahqlW2
sYCvPrQGKpjdAHcG5Wy+ZkQDZH2SeeNhFiPkQDk5tjzkSMAVEgNhQ6uRCpCHso29U70cZLFtrWqr
BhDFZd1QVSSpyfGXvqqrJpGp2DnHTuuck7RZd54x37EIm8TGlgY7cPoNgS/WlSRnny07yhYtwrZx
6S2Wsbd6eeYF2tcwWbyOrUPraBZorv6o0mY3TbpyAtKQumZ2lofJjBCsWg7yTNZFJIzW4KDr1R8N
SI1DQFzGys6x0u8mtSyOf9TLHnIoafJgW7Ndvl7x3y4mx2q194MA4hKZI/SbDsG0VRd7xGk5gOv6
OpTSQDGFVnKwQ3VTy+Ktz2CE6kr1lGGnN07sW5oVYShdhwenzNLdIML0LQqSR0kpmZsg5t+i/b2H
Bxj9v/cIlKpdT3OLPKyHgqjXtQSv2jA/6aqzMQ28dm9VThojjnAr30bUetLtjaI6Q4/JTrL+2tmZ
VGfdZzjaWV3XPqA1D7PFxLFjJHbike6rnT22VIVfTVb7cK0s82YHoG8RcqWuWA5NnUYb3rHVtZzm
2qA5+MckqGnP6mLjtHg7jcqkrtI06Fa3utgVjnMtF9K76dakacip+nKkrPytXZabBi2MP6b7147j
cgeyRR7kjLbmftXdivzqWNhlHzevcITZJhDQ1h4Zl9Evw6k8j7gxktkpKvWugpuiGoKibOmCRu/W
YVvDreRb3spKu7YXU5DJiNdJjfapMTRPVaTyLNEj5+B6CeGSoU4edfdDtskaEKfx3iHyuLrV2RY+
HlEOm05LrPpJgBV4Kp5kd3lIDY9tu+o612vIOlOoMaIhotnrhTvstUwFA5Nl6ZlgXHpuiH3sBSoQ
VVBoA/+7LkfZIvuA5WzBY/foOC+9ZQPcSW1b9AaSYVmqHwsr6ZuXIMPw16qwwvPc8DmzovFTy8Cs
11bWkoeuMKVLQwASeTMdpwpSPRvH8AEhTQwaFRiYCa/O/pCZ098Q7VeQUIbQT7sBrJHhgVkyERRI
o+5FCUji9UaNdIeD9LaaJvFBWfZdcJeKjTFO40vZACaPbJT1NTc5XGfC6JTgSoDgY8fPL83ySzBn
iKi25Z1h6eRxnSktyQ79pyzP5KGJmmJvNgZiT2F4tv85EFqD+z7yWMsiV9+pbvMpG2/1f/Sdx0os
2LZ/neM2VCRuf8STbyPnvtXLs1vdXLrRKUI2e7mDP650q5M3k8xIL7u4EP7T1c3NaFfZOUJbodWc
EYbFqN4Jje3oZs2mjmfw+9mj50DkVIrWfSlz/aHEfuleJZH60nTa7M9Om971Q+a9zEHXrIm7OHwG
tJrNYG8Ntv8bfSl6i5furADBkTPFfa3hGyO+y0YLqaCngJ8Le+5TnVglNmwhP3W81zkGi5wtGSiw
DLIsT5FJH44gWhfex+i9ZgE+3+k4XGQJKudzlqvD/bUkTAJb7vhwLdnOPpsL9VGWvIQIiY1uQG44
7+DPoQ0P7XwvDzpA2E0eGCoQBeryyvxqqEFUYrniuptWtTobhv/SgqiKH/KE2t9mqNAJuI9DscvT
CDP6f2aGHO9tcgP0pYcJJ3SnzNygPWY/tIBuHszCifeT6cAs60ugJcvBICpyzrCe1wPeRtiVUtcZ
4c6o55HtKSXZN45M3a/tCLo69j4PHaZJsTKe1Gga1hmRrR+o8FSa/aNGaW+tJpl+MpTSuUw9aTXZ
UME2x7dT/ewHCw7n3P6EkOXupqYtjhlmDYgA3k5j4NlH0rrNvIpDvTi2mo1316gEBywdiDlDqLSt
unwRPTBwVvj6QHCvfMnY4OxqrLDXsjWDXHiuh+yNYHTarrph9t0uap7KJamKyszsWw4ujn3oYQoA
QwpbkS5Xj40WzNdDkg+/F38os50h9KuEd0SF4KUsZ8FciN+KsuGPunTpV7o5FrRyiDa3G54t1r4G
DjQKQcZjysTGEWoNKzaKHzWrhglTNdWPprdfvFE1XpJuNPeJYwbbtOyDdwUawQiU5kc1Izma91N7
idXMOI9kO1dVPeb3YyTUZheGMNFyUF7oYQzBQWsSvCIbPXjQlwNvTdVlWIhsMeH+DRhYNunNgGsM
jbIbS/RPwtfxUc4hD8KOAIGHW2ip4NKEOeNtjpShaUzfjLJEaZNEOq5QXbyLehDhQW+JS4yOw6Wo
BJqvTWATiaB4axBLMTNboE8GJky3BsW2qrMCcNOpcpRz88b5MMIArWVRO3c2xOL3ofthL9UBHlCH
bgkOkiWofBDM4V6D64oC1qDgjmorJ8jD5mYIMxI/S4Osk62WxmsuYu30AQ5brdAg9JVsdu69FoS4
65jRD3VKn5qqUl5KoF37Zjb1bVrlykduKSvZYcJhe91ViXmSI4McqI60XsFm5CnTVPK7X1YQrZWy
2iXGfWxb+j0RyWEbZgoOIv/UybM6FtVqCWdsJ2/q4RDyZtRPo8s/JmPlwapT/eIVL7JgFDwg/AzQ
32EsnL+deuqSDfvudGPC4FvfRlXL+NAoe7+ZAmcnG+StBGAfsPAJEZlfXLEdqPhK14i3Cc/3+77U
Qp+EPgHnep52TtU4G9nNDUgR2KbHuru0/p9HWX1UvXaYLymG3j8gTtQ/wEZA6sPAJ5lM0ulW30U5
ieJ5dnkdpJtsSFJVPRFiPchBsp6/F9GHdlhCXI5xT7abCPvg2u+qpX5IUZ3Y26E74PxUwgb5fs0t
35xGsde9B77OCEV7aHCM2oPMMu6tsvkazSf6AXr4lxF2P5kuPF91/qQCoLNI0wgLF6cowNDzJg0o
G9p+vM/TRF3rqQYYuHHPk4aqmlSkint9F6qRe5YlWb9UyV7eLILdNfGr5wWAP9MWz+WkB49K9gRI
GMrLcpixZFrH1RhtZRG46GKjXE27Kp4RtnS7U6O10701ZwhZknVfQamaD7IxcsZpiwtzvpGt+N2O
d1mOD49srTMUvSZwXLJRVsG0AGprTveyZAXEGILmFPB6k+vrxW86Xew0egCl6xRA+koWb37VV6Mb
WR6XPk2ltCvpaa067gg3WpueXRfZTl3ByJQt7/yswOrhZWJ8nZaSrFJ1/Q2Z2PQs+zf8y+6wiWfV
WXq4wIgee2ESwGcyDzIFIhsgxXRsdPTogj0WW8CRp0+ZPk6qze7RjM7kpdQ1NzQ8Imuns7H1eW4+
jnVfAq7Uk9WUTfjtKT0uAd1H2FreQ3K0edg8OnC702ki25pmzs4kur51Hc/emkX6UcalAkjfVlaC
9OSedOwBIeDo0Qt4uGtwFL+5BLrNFoVmTTcNNC7M8SLPFAu4UVUi4KjbfK2xMmTYt5eL6LG3Iv7E
Kk0olsgZS/KgBrgdN4G5dgudKG6yIMn3zvg4ecuOyEPaN+T6SGBMxdHQ63n1qkewvJHPOPL7H31g
bH8VSOw9laoRHkI3+/T68LuIQ28XRJq3TwKF2Bavw6ySEf9F86sVTenOXtAMbjMe4rrkb0U/x42w
KTYtf0JO6qGEibgVyB4kAejzSnvpDO2bp+mur4IIW5tdQLRTcfzaIEGkTgB/hrBb9QO/HqIEOZ5T
LbZdaIaoD56nIn9OntDXZwEBiETEBtCzA/G0HJs1mY7NMHSsy2oa343AFn1RtOeOcHxIxP7vxMqR
mK2MdhMWWrUtWyXzBxOAqZ72K3QlATpFn5rdzd/bqtvhX3hoZuveKGv1zmvAtrI49RsvqnNfi6Zf
Qfe9zlFf5t33J1LYfBbNJyqDu9jL3/sMMIledlBxiycdtJo/1JjL68p7mCcrq65YVqoW+zFhfk/z
D3S/tgafTO5hmjc6zU+VbcLaMt9gA1RHIMe8nWD24ptxT8hAUYaVPucpACvrmx7pM4Bv9pReVIgV
HT4hk27KnAV2yjCbqsrkEtkgq+eQvJ2V4FEwFt0OtOh3Zcjzly74VSGhu4OE9qoQHWWfMF/KkQBS
Fi2CU2PK4jE7a1XTL+Ax+UvmClUmwgtAJIefaRzWF20yMENLX7q+114N59iDoFwpgXjR4IWsC5QN
1iPPACKe5gF78Ys5j8dCqDhxJdllaPF80qDIbOaEL4NEb7+LwJMeo/DgVe3G0TFPDIoaixxzeOy0
qGbz2Va7yEZ0sO+7B6Afa7OeBlDI5lErXMVXoygDadc9O3NBwnIq5nUX5PVRxMOh7sDmIrVEahb4
utKp+2GAY1aYOcBXcF3I1pPtjxwsVErSRG2HW1yPK0MU2BfXAeaMa47oKnvXdhHamZG6skFACqQX
9vMMj8HEAsjXglw78lruroZOYese1Adi2L5ZtRMoDvUYewJ+eFVF+qaaqubYJQin38vTCt5b6v/W
NusqFXlh97tG7Q5FSaALdCSj5CyabL5OEOIRFAe6n43zsIPskcN2Nmsfq/cRHY25OQov0rdWp96r
elkdAZLP/MIiF7sU3o/XzQTIpNOnn6xVNjSZ2XtsxKImz87AZ/ULj7aOuEIeroLSwYMqdf9+ws/p
M3Z5gZucKvJz/YduO88i6HydnN4hhKu6ceL+r7Lh6xHe/FCaNgK+JdrNZOCLfBHJ7r37Ok0i9IMx
XrXFSx7N1SbtACLX3c/MQbMEoK6DbGpZbmYlcu/7Ojhks6s8Bwj8BlN0pxnda261xRblks82T5WN
EzR8eQg7ov7Tn1Vb9KTwSVRrTfHcRP23sDZblAwje5fYJFTKodsGfZ2vuN/kLsvGnRfxgWQlmi16
ZvXnquDD0lLxkg3k9fWKV5dA7JI4284ElPe2aE5ZViDtkxSvQ6muxOINg08lNlF4ppHRTLZtEZzq
ElWJhB+jqvUPZaB9RLpDqKap71TeN1bd3PcbmIvWUdEVQcw+MQ+pQOSibqtfQisKH09qQ61/odIT
+6MZY03epBimho9tbmh7FHrrsLPWKCAXTvOspuKtMtXI94yRV183u0SOHW5rY0BfOASbWnvZQdfY
JCRu8tHW3ux3iTutnOZUtqnv2pPtCy/H8D0r3W1BuufSAVmsw6a95FZHNBc5EsTU4GG1QkWTsule
ienHvuitD6MIYWQRcroXqrcfUjRP3OZYKNNPz0H/yvI+rSHD/tMYDjmZJz8SpItZnMfVZAHnK3TP
XRGGHve8eaVk11CzSbPqLh5ansHuaG4xz9D9bnH6NFLtDUL3CHa1PpmT663jssc7I4GcKob4Th56
YcV3ZEfv0qy2oQ7bGTDe/tlNIFgQWfIzW/G7tv4VG9abNUx/1XpLDiwyT4Cx70pYiM5EHNG03WqN
DsJ7g9noxsnTF2TFrcvIcu+3dVrvy7DJHrIJHJ4SdY+im32zy9JNxqZurUPMQhQrxuFLG8DSZvaq
03BWrnRhIAjkJvs6c8MTtjQBaj9GdDd7mXUI2KkdRZRox3gwYGhG+XxXxMmwzxFBPgENN3aaENO5
j7KQzSy0VuAx1bYfMEYk16RtyjhxHrI2jDZhfa46aD2msEmmYgCJdgZb4rzC5zBC/He1oCBXbaKS
NzeBxFtCWC+24WEXOIvqtWn2vWLjN5DH7mtL0n5VO1aH2n6ExnAHDMiYsGRCIl99nyvenLSqLz6U
ipyol7TjobRMaw3ltfFbHpcfowXTJ4LX8gGtuAWcDPYBnCquf50wPljAcFaEqvUx2l2Hh69Q8da0
8M8gLvIRIoji81gfPoin88KWVP2H5gW9n4GS+vAspJCs2a0/woJHBDqG1QcUshFRbSTeQsU4Yjio
X9Cf9AhIOMFaFmMx65dcgUU0Rh9z+//YOrPmVnWsDf8iqpiHW/Bsx47tJPvsc0Pt6SBmEDO//nsg
3Z2uru9GZQlMHBukpbXeIa0CeEkmmO6o3dXmyCJrmqfYZk8cRmZ/bRFxvTb8r+fRlTsAZ+yVWYA2
lZdDtcwc64VYm4yS96rMUnlrU76ywQx6m0+JxFCKlPc4oJGMKEwXGUsWFDUfoFHAfiMc9OzR1AIb
yPhOVZUG45Tmh9tnlJjRBoHjXz6p6Uy7Hj2RDUghO8ANy/B7zchutTU4/iRSY5uSAvYNq9/rZerh
SZ4Mu7m69mk9HbomCa8z/4uS2Bcwi+9ZHIpXEqmdjyYVS5ZU1BtS6Cj6FfOrbU4s2KWcAhIJoOtQ
7qYwxU5W7ZMugMzQ7ozFBLUrkgBGfHqzh648ejNOq0g74sFSzX+XXYnPSDnva1z5tlPlfQAO3nRy
SCC+8PyHM4jfqXYF/4oNNgTD4XYGre3Y2zCNIz/MSLQ2Eh0cwctdkkAZEiEaX9qQvdpKetWXqTvK
SFzZeSc3HdqhCjpsLNwC4gMJAbRYQyvovNzx1bykEMny0Cah/Rgqj6S6le+azqj8oSSpUXqRu0kx
gPMbKsvbJq7szeTK/oRQh/2SCC3hppvBLTSkyzSTCbUghL45ZXIpjBqQrnGZkKbb9taUnOF21HsC
f4tPdkM3rT5oKGYIpQnPLY8q4lDVL9OZO4zYhHXokaKJ44QU8uRo27YNy30ZiSwwk/fG1urXaBp1
n4za38zeVJgHMZ0Ky++nvvLjJlJudtV019EeFb+gXP/SiEEEaDbzj6veKcZ6oyhJ86StfCXbDbih
A/hTShQoCwsDbUfTUKZH89JHlNZVtfQKvXHHLTFe24ZqIzaK3ikKXRxTc/cFIfd9HymZ37vqzSSh
szXsafK1Vjm1XvkuhO1cilb5I0d+qNHSjBezqottM6W/GwP8jkRUHOec17KTySXrh9FXksnxR1wG
WtZ9VCFYVlQ7P2HkHW6nEPcg0cOU7sIQ0zWkO4Sj/DFHczibIfCtsYqDuButoBHcJ12l5ydF9FBA
DRKj01ge3anHGcQt6wuaY1dVsqUygIoYWCLqWG4AliUiE7l9lqOHo8tI8KTJvtlDst3GowJlrRbz
IbeyBmhl9dY25V1RAbwhsN3snab5rolMDwypmTxhGQ+fZ97mboQlN0dHN8K1aMmJdn2cbpGDJoKP
tGmjsvuovFic4CipVK/mv5vGACtHWLDhoYBDgc96MI8j7kOd9z0LC9NvnZ5cBzJNY4Y2dGPfKJWO
1xGQIZpFzS5zow8HsZrt6Om4mYpsO4+RzWa45wvqe7Gzo1DdCif7wBBo3NSkzLZIrqrbLAZNWCoR
Qit6dSlG9LCakCUqt03Dd5CE2ylJ7wRtnrSBCOM9ObjslCK9a6u6fSbGv2B22SJjnrwamqbsKx4k
P5xeMwAcQ56Ie8N+NrIoNBsudRMBr6StG3asqtSJ9NnZVUY07vPK1jYJABtfuMjJJrdIjBbhTdMH
OQjJjeWk99gTZ9ty5bZFIpe6da7ueuh4h9lRPRi/iJwwh0Ol6dN81yH8Pnd2iZxXghcDeuq7cFK3
jeNKH7pytgs9i5kkFNEWlafvGro727prhqeWkxbKYd/Uuo7Vl+fhWWog/FWHybjB/PHJT+WSY3F/
kP7MdkLB6WIyNk4GRiYiKQda35E4mkgE7fQwB+Yzio+Y/Aw810ABGwiovZVBT0ixqy0UzGuUIECH
l+2jzqBwGRQCPWr+cgRBn43m5KtE0maHNRjzz09kFoazSLK7EtZz0Kta+CIa47ttUoef++qUdKk4
FhPTtakA5yqpZlTO2WGXCfX0jPfuRsOFLqhrDUWkMoQ6F4JTSptTqxeAvMYMTceo9kMEVveqwp6l
ry352VgzKAizzLFGsq176KXzDo4mZhgphNRuVtipj3kCEMCrj1hedqdxEP1pffXVRLbZnfIE6BSc
GlZqh3Q7+Pb9VGTunh+3OhmZWp1s8l27di6vE2K/JySR5lOSs2nz4CUF69XclmJAl437mgIjMjRn
sheuT6r/KjRPntK6+JBuTgKlMAd5mOOcLbIHq9nNJmSJu+k0GB1a5k6DF66t5blvWaiz6IV57JXF
EK/aj9NcnFhFCjZBY7i1uvLDjkEFtH1Ucn1SLQ0+u7lZBkpcxuyl3PC0NoSvxKFxerVIu+9CRZWn
uZPoZQ3WXjIdnqSagl2MCUv9WpZvSdr+atqi+/yu1lfr1xTPFtrnUzi7KL90Yh8ubpTrPmN95S7d
xZqP33sjq2LkQ9PYYzic7OgdUlPFRLfVkPpnd0FV1nOSD6OICi1o1Do9tu1MwX3eaEN61xQvwc2e
f4zim4UMJUoQRPBNE4YBk9TyAepbXzbXVGG6QEI3iNMpzP1YDcP9nNWHoakRVihwRUzi49DCS1QI
1oDBjsZp/QSIeVAXduZ3ynYVfhWGOwfry0aLK7a/oeHHLSBKpEKgf7+VhcfWajDJ12BIdQLooJ8E
HPOgcuCx1T/dOftJ3sXlmw3RkOt1y2V3TB8PLGxQY3Fcf6tKH8uTXJq1uzYmYh7c5stP+f8dDjGi
/6+zB8drdtMgSC4We60aAsyWv7M56YLGRBVuaysmAiNFeujr3KOowwlRhf936SaIpU++9CT4TOHU
QO5oehB/u+m3wFOCCuCoKe0lzLr4mCk5cu63DpvAXRf39yKsLinzwAmVbBzSqvwHcnIRifIGmlaH
x+ys3xq04UmHK+7WSaXiA4ymnBAl8yOs84K5e8532hDdHapiYf7Ed/1dqq6x75c0gWpZ+WmMkImU
Uj9PGtY2e4gIzrOTPMNe74KXzMs3b6VBYj9QRBAp++GolHbKo+NOVzEhyGY5SkPURJ7RQ7yh7rNT
qAp0uVuFsAoy1pmv5ogWjGL5M1VnXxkBabmG7qdeZD5RPCqqKj155fybHxt/GkCrR3Mo8NbUk3YT
UyLTh9a7DmI29iSVK1hjQcIWYmPJprypOaTGnm1UILIq8bssKm9WQsUZIStE+4s9RPt5QxXG4ywE
n40RZVs8bnR3Tv8C9S/PYZGYAZbIxaZR5vqSIpxhaKXyUTHN7pxRuscMX6I73pnUpK25/TWmYu/M
Ld7zrfl0HFHueQSKQ0ge/aMsQhQTEuVHF5pVgDxtD2JUZFdFZd/TeP22ymLxI6ridzJJAQ7c5vc+
EncEUZ0/uSCfxrqgF4p9y0LClyJKal+q2LaZjf2TzLxLLoA5ylHb7kCy5EFpEI5LV0O0IluyKaMm
Peoozm+c3JwPqJjO+5nSwQaUprGZlbbZEj5uympI9mq95Ds8MlIFmdZWdPYVoD92haJ/FPBJjKSM
v4dKZcMEp5igP9NKLRfySrxVDXt+NIP6vW20v4qhrVEnhzBJtZ86DF4tiZt46AANxQbN5fQukjSH
3JpOTFLbdsqzc51Xw9lasncTUN/BkPXB66XyjvX1VngGKVUYe5uwy7ZjlETvIAV/CoymXkypK2+G
ainYZ6jD1u1ykI1WGe8yObrfJflr6blg65twOpP4jDaZiZxSTwX5gCL/xkXJ/UfjDUbgpI52Ywdg
HGUVN/sG7tkzNltY71TC/0jkgy0v+S0xJCae1oy7V2bV4j1iHjyjF3ejDkltKKL4lVV/kBWIqZHG
lT9L23uCNg53UexAGK5nPLbmdL6RYvg96e1xnkT7HJrWvXcIW8QFeGaMpuUeJXCmo7X+nfFhT2vN
O6WWlvlf/c/D65nr4Npfm/X0r3d/jf2/l1gP23O4zvOIlSnHiMwn7I/F1PjzZTlgd7z211fretPH
Kiet/f96+XX86/R1bG3+Z2y9zjo2aW2xMdRq9NnbZWi/FUXForq8VB1CGNKp/x41epOAYDmeKUB2
t/ix/av/+dbPVkyUARVL2UWpqE9rUy3L7GCWiI+tfbOZ/t1HvZoosk8u5aRHD0tTeRzc3AgAEUWP
dazKbWb3xBz269jaqHDT1XgIL59DuZ2+RkxjX29qcW48mqj5f46tB4pmltR3Fq3j5eKfY4nS+JrW
q8evMXacAWL2xq00M20bu1W0tyqkxkultq5qZarXMPdilr6x/SFd7SMHiPzUVWU8zaHItzYGRPdy
mtk+RZOPxFv5PQZxsU8wgDxQGIG1DDsRk72Npnv9ppcZuZSweLHLvrmYSbZ3WWPPOHkSIs1pdoQ5
tk/Z8p8LJFv3iLu8FzJzrtAP1a3CtotpJbJfhnZMiPDVl3RsT4ih5GfcewWWOgC5QVHNW8PTbExP
cvTjyvmHcJCd5Iv2niT0X4pWqt/RWys2YrCLrTprr5SbO7aYHTKNZToGDeqGe1OWVHpUBJk0HaIc
ofcm7Xv1vXYGAKNturApyCRl+ENhQRUZfyXVb6PpGnbKABq7yPqYB7Pa5HDnHlmMSEE1lj/J5U/n
dUhGenf1svy49tYGonC0a6B+b9bz17G20989q5eXtdfH5UyFaXxp28kDp9aKTZmnw6MQYQENNh62
SjQMj3UsLgl2AUdd156HK+c5rvM/yND864R5RKqarCQYlOUaa5Pr/8SDJe7rZbxqjo8q1oX+1wl9
h92DqcjsuI7VPLeXVgmvXkMNfyo36CVGr9qcq5h4ptPOcaMlPcG0vY5FVnzPCyqo65BV9qBus/LX
Oq+vQ/EwT4Faafp+7SZTUz4msuKfVyiwwNYBKq2Y1xXkChz0NakS55A0zK9ItvwbdPt5SjMTn2vh
t6/x/z2PFH8BHNLQd+v1vk7stfg5Uo1jZ5MPAQpO5QuSgebRGBf9nDoe/XVsbfpSLV/apYkSBTin
Ps2L5hPUnP8c+DpZS2fnUOnq69fQ+mrKwvLla8xN8j+qJ4l+ZOz5rmySl1KnZCww6/189TVmKy0g
Aumd1jMUKkyfpxVRnR0UHTBMq6M6nlQmZihq3r5HJIK2ITHDbu1qosxxQ+jgXTtW8y7CcAH5LLnC
5eR4EPkhEQJQ9dIdRFfhGAzOBKkm9l7Cfje8DHxbaZJhXromRfWD3oDcb4fOfh8LORyEQsS2Hs3G
Jj20spo2kQlXvm9t5xRKghI7JTunKppAJC2z35y+YAvmiY+1Z+Va+lzqBGsvdkP7zTAtVJLa/L4O
lV1ENJFX82XtgpgyAzwcv9foPGz0sfberLhXkASLla3lee6bRmh0UAuCurVbIvWC/hpBznqywXTx
CoPhvB4MQXS8fdO5rftgmAyeq6p6VZeLpi3hbut5xWU9EVtiYrqpwxkJ40J/HRtYebaiQYXKY3/v
xVUPiYYlb1wXtnVtcnUnJN25lHHaHrpIYNj6fHCyZiecPgP7GcX7ArWQt2i4V5XMd56CMXQ2LLqX
g/0kSWBR/NW6bQkq611Je7JTmfqti1JW96nI3y1tnIjzmeUwjcmIxQ3nPMfQndERzd57ZaTY4oUf
yEFjwTEi/ux15n7t1dUg3xzjyOwYb228LB1QQSdH1z3oWylS1EUo3puRTFZWU5KCRqMftCJyAkFN
YMnyOUEP0mUbZ2a3I4215MZcwvn8OXVGEZh6Hh08fYP4qPtqL34wa6NnB8NUbkYhv3W6ghWPW083
PjQyHOVIvjpj76IY0CITisdBZFdQDXU0BFHNKn+0Rf8ahrX6hpPhirjxpemFz5y8VloTq6tKzfcz
aaCLlmZ9JZYYwy7Nl6iIss8hbQzjk2L0j6TJflW2axwabCyuwkIfbiLEPed1/hexd/PLNcW1H3Pt
DzYbu9RrLDZLt2aafQLyghp22wKXsFLfQ1z5W7Tgr0Uh/QhvjHczaY4xQN5fWo4wnPKaYWPy0O3y
jDJvsSs18rSFkhRbd0gqit7xN4K+et+7EBlE6wn06dP21exLSSLAjn9J8UONZnvvNdqCzi/czaSS
IywSUWKc7ZK0VUHG2rN+n5OheBu6ZGEXZuK0drMavVFAExeY9/Zr2E3UobqhhqthjK+xNBd+WdLs
QAUnh6ZGI8RSigN2T5g4ZLY8kPSTW3OhlbMzNx6E/vz5mRokBYoNIKhtolDop6iV+YnexiRvbN/U
77gOPqKZGchgqt1FoV7i9l2A+lK06l13WjRr8+JusVt772dXu7eNvluPIX3qnTs8tP3R/t0xOb+b
wvGeeYU8PxYZ771lTLhoY8K8HBsRgiPXjKvp0lPRW3zUPZn7pddTLH4UOPGuPfSAq0fjpTsRVtZ7
W9aY7Rb5fj3WeZZ6d0J5+OxVZn1vh/loqqmKrIV+SOtsvuZL06rDeU5anXQNvapr+l3vKjZaRrp9
HXXNYc875T4ZHTQD1kFjOZJYrDHTlJ9zXdpXddA4Gk7tvDXjuEewdumvh9aGAiY2T/117XxeKq8b
i6JqSRo1H8Rh6HPSko3AMM21pIAwhHLY2i2XP0ARwObdC+yZqgVwIrpjq3P27KrzsRPT22d3PaLJ
qj/FVnrNs/4vs0zKY07G69r39b8aFDCdLb5ydfA/BwbVG190PsrXua3haIbfjFrtAyBHWmS5StyS
DBr1BMEAM4xuRuqOO9FDptQyNbrxJEESsPt5uiweRuvYep6LNdBt7bq1+QrjjizD8v6v8blukC+S
toIuYyQJ5UJtI6ZQwDilKZK2AGAMxXLIKorIy1hsMnsiBBQB57Dbt9wq3quwFte153lTuEArcSRf
Dg5touyVwU7YSBfdm2oX+ouN7weIkRbQC2fUwFLZHD/XjpDUmNCrny9rV2uBckDGy/Zrt5qK5BgO
Hsjh5Z3IeOa3eYg///A6ZFtTEMsseqw9Kx9IsQ5ooqzdGO/3rW0uiejl7cK2qhNcDNtfu5nuWK8S
Cu7aWz9fG+mHzM7l6/rZ8wXnNVqJgp/m8rkXYNGka9V27VaYy3NrFrjdrJ/NzpFBShCCWnrr1eKw
f80qUrwUlimtWVqhBkrdyJNNsYBE8lQzV5tlc1BtKkMR5p/vzlhOfhJFzg8AxGfJKzzpeJ4aa/6H
vMXHRCb0e9VBF6EoL574fLPUExr6eHRWVxAc2aEq7fDUGrM4h6ESH6hDFocSEc+bnicfGfJsv9vJ
eZgTfu2OW/0u8tLGcjkdT1qFqbGbgL4h9xP/PlKIb8jgszHQIje5ZmORgMSJojMl0n0yzm/2XBg+
cpzAN6rMfmnnrpz9vNa4vXlS+yy/rY1i29mNbCgS2eEPB4XHoE9hoLtDTT0tqnsAV0DP4dCpaGx2
sFi8djwDlp+Psql/YpupHC0tn96srua2G181/OA/8F37VcxuQIEe5e4q3Alb/Km7PL3FSYxubeYo
O2j66kdlJRpBa7vTXN1+F/aeklj2zZjnYWcocbJ1lewcKd4vwnX1ZMr4jxmXP7tRmJR3aueggRil
yuZinIXQ2CiTDAUmyA+eMNK/B4pE2WS5QJFqipUOD3Zaj95GF5SXaoAAj7Lck5FPKPlhet4WCeYv
qBNTJdC+1XPkHSyPyifA92xbC+QxTQew0gAWvmn68GL97cL6vg6F9jDU5gQRvfapQkU7tSQjZiF3
SeJlJN+rEptLx7iN4986jifGvWxt9zDlHfKHIwBlGZBnVA6aQl0NTlO9gzuvIw8SGqdfQD3Ua0YG
bIO+kr0p7GLxkZ2PLI9IbNrR9zp35XPWWbQZ0m8OhXvA3Y4gY0qjmKO4jF7yayowXRwHtHOxWvxn
hgZTtbqHG2DUBFYv2jvFW21v1ZY4RVZBVj6u3E1UqMYHyM+fg5VU/5ioYFIL+hN3XQ35W5CsLyvE
IYa281VE6o449w0PtdTi1xqUytpbm9pqtR3EeZJjyxlrE1Y6SJfRO4eQVR7IqGjA/pID2IhtghfD
rddM9TlRWt16OrXutWshpHjNE7Tgl4M96MLnYEDGHu3+sg4ZsA/2TmzXm8ZNtafXGy0oTwBES28d
0gwLwbc2S0/rG5bV52iwMhO7xIdSCxe1z6p7TiGQVjOu7msPT6pom7khFjrLwZGdDfXq9rT2PF3r
nrGSgRBwkKRfx3Q8Qo69V9iwaHjD2hCU7Hg0sBdd3hC5yrRN61QFjcAZRNXJa6dTfVgOKkszDiT+
FEgDx/UMUt3DKSxRgfq6ZORmJ8RX08/PnMdDGcTe9JwS0h2TpenPJsQarZDilOWCla5sk3/s1kZX
mtjp4Qj7kQ2/Kzxx38hpBpNhjViTFMZbNVa/RIrQxHqMFK0aIE7pHUCMmm+2hp+h0nvDdj23MPTo
VGNTE6xHB5VKD/br1j40X1nvK8AwcspPniCCgIoWP9YGcZRyW6dhuU3/M6ZPce5HtYd4t63Hjyka
QXmFHtrf5j4TsfF0y854prPCpA+m5bh2E8XrjtoMPGQ9RRts48kCNjl5/Hl+0VBGHlFpPdjL2+tI
7oC7hwiiw22rlc55rE2aNMx2zTAenShxHi3a6NcxUaCZ6wDQSjOCHY0jzX49mYyguKMlx54mbIsA
1G+z5QsatwCb/3U92f1T5kq4hdkPMArblAdcOh2Lu6b77K5jrSk3UmM9W3uYmJb7uQZg99nVQ941
5/sQ4MZtHRqNmXJel6jYetTRcx2b5vCkFTwYa0+2Sn9oLVlyBn90bXp7ulWAQ14+h2BB4mg1eL7h
FPGr4/KYt2hn2ZNu+tR2qRQbQ/RYG08Ve7U05uvaG0O3ucbS3Zd6FqfB3CxZYFk7/nq0jFnlM0sn
ddakye5rzPDSP56qsuj1VXPXYlhlfxy8RcdGfawN9xEKHj3V6q+x0BzeZayOFxR91EcfhclFavZf
Xyek7FNQ3mia/deYi11ZO35etOkHBCuQEQqs0Z4uepy8tqOXX1kD8ysl9FMPCeK09jDKtFV/fell
4qG1Znv8r7H1bVZT/pRtGG20qs4B+RTOfW1cSZbQgRAAQ52xSlUA6VKLkcMmhaP6lElYPcO0Ir3m
JfF+HcvjglxlAsRcFGUVTHWo+tz74XE92TTwaC1RKTZM4D+Vih1WxjS7jbpYPuVcPVoShS/ovcpn
mSJyawolDFTooHg9DGenM3u+AA4K4FMbCqkgpTRbPtVJJrcmcY/rwXUInzGN5H3jHbVpqK6TOZ5t
KXp+z8F4b8yhOnmj7EAFTVH+IqNqW1RbRR2qTdM4cqNZ0QzwKGx2pmI4L30KRSPpw3SxH9vi4/at
McISPnx/Cav+xeojFNsFNSl4CT/DLtlZAsGD1GKnUxIBeJVWH8bY/j27BQg2eVT7COaEIsB0q72+
aYlBgoboo/DwF9JzfwYlHIyxApE0ZDVfq33gY2DXm2DQVWU4gZh416QT7yMWBBLcKpB0QMp9r5/V
Ga25VlMMiguwk1xln436B/suJhvQC5vKUK95lx0xo1YudVdBj+0H95j3EOAM4z1phoTtn8s+GbRn
3gv3OeeWdpqoaJPvaEkmGqWfF1MLZ8pXR5x0USemfDvhBuBVfeq3M2skm+EXtb9rovFeFxG+CRKD
PdUmvMfIuJhNou4UjFH8Mv6Y5/mNitAmbrVqV9qte+5z3GBIBPDyq5kGFOBtoz4jWvYNhMWIC13b
7ypH4OOq6+G1L35zGXFCbsXw0X0eAsc0qNyWinbJiVVza1TvRsaVhzqfzxaCs5EAJJIrWC6mOpy8
KT002iBPsgvlFvvIYdM4TnTJXDlv1Fb/Fo34B4CY6rbRDEVDnau7BfzjXuvmu5LE9SFHrfGCTCK4
EtaUbdY47aUqS7Ik+gB/aw6DqJ76C0CCQycRZGxlGhSy2nv56B0LY6o3GXEDWytT+AZuWoHsu4NV
L4jAqNO25mCnOwDCP5Fq+rGYiR5MquQB31YfAIfrAtTZyOBx39iNAlwvbduzRotOAnAttCTYsXcG
q71hw7ZRf9apPsGrM+V5AGhwVJaEh9Hc14haW8JqQhRuo446SCYQZilSJCPioVXf9fxHbyvXLIPn
izhKkCV30Mv/zK5Rn6i/qayEqURzTT1NZa09TBgeJrc95V5bDin4G6cOjELEl66oo1M0EmHkGs/v
JPDlyboKub1huXurnJSV06NJ4cTvGPUSYKbkUO1ayr2wp5+uqbqX0U3bgFRgK0iFfoId8FajtmQ7
x6gXOEJEkGm0AtOyUi6Zkm8QAYpgSOLfTV7hkh2bB9byPgWxgryV3PGF/iMzLGJG0vBUHzDlaGvr
lcSI7iegyzZh0jw9t4Fj5ja4v6lGeRSSeTBRzGAe+iaoOnICsnhF01S99HGsXdqlcUwMKx1ImFnh
Cz0Kt2YHUk9oOjsUxemYe61mG6WpGwDK2sVl9Fuh8oASQ4yiEKmMX701VB8tsuYs2oeuwMbOceE0
6RE1EHWEnuoRHr9EDUCe+c6OpA2oe9aVecXWPPdxA3jPElXw5x1rgVBvJsjFt9EjwS71bqIqHD0Q
VmH5bGsQSqHagcM3k8sI8tLHNouogk1hl6pweMyW5PWcRTvbW9Rn6/535IY5AmUG8EZXzwAxmAXA
w3AvZqwadQjzfqdBZWr/DJAGY2C/28YDzidth6yz45tFqwYITZdbtexAKHcKBiyaqiAfiV5MFIUU
Fir3OdXTYxR2cyHVmAdzNyGKlrc32MsPMs2Nb6Enf/QmHRSoHlpHx3ZPSth7JyUN3ZO14HTqpPvR
uN6liplmzUZhGsvq+jCjsISF6t8DQNR93XV/431gwAm2o61SpdPLgFfRxSF5XC4E4ijTn5njnsE/
TETZY8g3OPw9smsnuxEBX0qSrW50od+UkCjypCZR0UYmVbfKOtRuXfpWard7oOsloDjPAnTDYrCD
zHxyCopSeonmFtKxz8rqXLI8pbZJk2RfTa2572Xt/ZV5b3CZOrUNf8223MB5Zy31FoiM8is2+qCw
8uikjxH+iLXabNipe4ce4NneAgcK7oSSlBKyeesg3DtWSdJDNTfEjC/eaA2v2YBGkUMPMZl025rR
W5Er9vmrqYfS+ezaRP5HW0IRw+braoXEjt5ggWN0c4Ceteftwij0AuGhvqYx9QVsmX1djXgUQ9M4
zzKhbEr08Tsr9G0RpdNJnZFvQijqriXRH2txiIKqc0G3eL0Z2Z2xEC/NIp5jFqN2UU3Z3oe+na5t
sszc9Lwqau8yJtStZbavIkcVQebwM4IJOyot+4+uz4g8rPgjzXR0Ds3y1TJGezcWMfvvpQndl9nr
4KG1WrJtunvmNOlJsD04ZaETb4wSAgBs7Phs2eZdjwzYG97IHYXd4wDiivxesh0UeZ8xqCSxx+as
WwTOtPywYsDspSINVRhYomktXlcgMP/TKB31oh5t09LDLsMQSGqFFUiNMfda0iz4NTjIni+FAGXW
t3qIrSuGW3AkMAP14FhHPWisKRomdpwh7yU1ckFQ+siNWp4bc3pVxTxC7QjtzYgqTTAtXWQKpqA3
+bHMzAVo5ogMXkmH9OSsgS7yzPIMIuMwTDBSgCtdO7O7Ky3+T4WZpBsdE805WDFzYiHwW+DPts4w
FXAKZvc6ZppGKNjlN4/S3Clp6o8ZuNE7XhugDcsfYoizd7XAJcZrf7tlyM29ZgmcJVUgZ52dTsYN
5Xiu9rI2E0sYACtP2YTr2WiAY69Wra0C2DMEKTDJwjytl8G18i2WUXHMk4ope+ycDYbdwEMoKQCC
K+egRDEtdkqb58IOTKa8l0GD0isBCuC/NuzShr+H5Ej4kpBgPaSz+BBIwSE+upuwlts4zgjBfcEb
AdDepBq/Lvq/mRJkvfyHfU17bod8L0fJMgkqMHWwtFZTSEItPE4pj474XhaV8Q0JeRQ5x4eeRtYh
G5THTBJgobeq+9pcjAeSv9XOOCTeKKjWb7xk9o4itq4JpbQg05FVatUC4T8DxLh9dk19umhZ8jaq
7FJFHSGjKKAMLyZNdYiuTdrw94ACfXwqQES57HY2BW+wXJX9KRyRTf90g6M9ge26SGMrExsBk3la
W3D1RdY3mzKzvVdYAM5Nnd5mEHyvBmAEu4iaXZ2k3yoCA+QrY6CVFcXUtTtnek7MV+UANBVln3au
IH4yMuAv1qaIOiOoq7I/wI4o3zpTNocRtkiwdvXUacAbSwu/UKV5IVzm/2k7e6NX0e/JVqZ9mWTz
GeGP134G7G26dnqLkHK5RY0mqQwjhen0Tra1pF3vK2jgRgQ7Q0mRmMv5eAtTwx2QCnYERcYy8p15
zLfsom8GeQ5m8c3/MXZeS5IiW7p+IszQ4jZ0ROrKLHmDVVd3obXm6edj0XuTk6f72Ny4uQIiwHFc
/CLLnroQsNjP3H7DtKy9ZgtmplxwdSEIi6vpPEULbrQ2JvUKMCJckKQSTHr0RVEM/xj/N0vypXq2
vHb1rQy4r14LnW6XFSmhAD0bHeS0VlfBwT9NOEJerPAtbkAK+K9jE6SnADqv3Rpwi4bxFaFy1A3x
vFt1NQQjJLihzGTC4MYOSt6L4IYUdH4KSXL8Y3Kb4AYuy5qPDFb5JRKVN9qq4JJdJJrMrCDBwuLv
DXUB2tdtdRSESuU8LZBCxrLZreiBWwcNXg/+LlG0ZR2B3AAs1pFdle+Okh8SNcAh90+zH0AxLzeu
Wc4osQ2faGuJOh8FqiiZ45xN2UVqRk7LnUEWMfj7+HY5idTSQnXa2U6WHuRXJmhNswGL8Nni6ncO
GvUsCiOOt4fkPlzBcP7qluc3mpFzyVGjlj1gCRK5/xKNmSKzpYXxnSSzrDqHpaLjP7P8phzcZ4B3
xkUuKT8D5+UwqgbESfrq6JXln3JcOgZwzJfHuD5hyRS8VO6z62ItpNEtbyz17ozUCp5MgD5W7K+0
Bmi37FCPUzoeVb3+KXhgCQZg1F0Nv471VCRHsmqwMSOqnJQ+3m2Osum94rxCNfjRw1w8ek3IE7WR
ED21SfMqz95O3KeBdZ/TXBt069YQobfH0J3treKWOkz/2hDNtu2hgR3WgVA3wUEelzwNiZV4fCY7
iUorsELdZ1+523lFn9/wdfRAn0l0CSAi0DaUc4XXO33LkMwAEYA5YzWMEei7qBzt4EgBEtk18tsa
ndMeNJQdXeR6Y9OwRt0c4jb5Oo/6Te7cepeglu4KK50Ocq/lriRtwfy/1RBfWTAA8kzkCIlJ3toc
JC2BkeIY0nQhEE1EH4fukzz4tWnKrdlag5TUrHzuKjDsB7kV8iP1vub+tEGh71lBZ5RrVX+0i20I
cpfr/TVzp58BXhmnjNEAre5Vq/IWpm14ymeIzq0+fdKXrkM+21lsO+c5mEECY8e3U6FzooTboCdk
JXnx/1z43W+QKLZXkN31UF9rrk8PNRkcSntDP0gXIN/3Drnxiw0ga/yUwuVdb+4Kp3j31rwDVXy8
gwbbeEUEa3JuTkaYa/MxdsMfSpepx+0O0wnedMeF0r11Lmr/nGFieZLf0vvVU2rP6gmNxn7eN1l4
3w66Asxj6YeW11qOlNi/5nldOSMcECYHaQl9nJ4YwjB1WRqCPiLtZMKx3prPUsGuZiqY+n5Agu0i
LXjsrOEy5RbTkuqYOwPGR+4CrvzX69pFevVDsMJebgBXWAApW9ub4wdXXwCMRmHXi7wN3dvSLUtL
kuSWV7D6s/RIlj47R9+pBjAr6bMTKPSRUl+C7W1910TXqJTPlTdcvMbcS0tYD8FW4Kx8aRs2CKQv
ZMLenFHovm5v+NaWJU+SwdIK1b4/NYD0zqETnaTMlMYuNbbjPzZBSctTk9h6jKTX6IdySX7IW5tt
Wdn2310PtnJs8KfmNYArt0uBxxQpILfeBuG8fDh0D6JpoDNRnfQTPhTs0zMukCc+2DrGoM5TPrcv
DmMD5of3OisWs1rgsZ285IBShrq7sxas6jyWL/ngdifTnBlKNLp6UIOCtZsegZkdG7wn4R1M+WIX
ac5DfQii8snBvHh78HJVSa6v05aWzK2ZfDikGNL20mM/KI1RgnrpriWmJ9CXzBjOk9x9OUkBnnEC
s0Kz631o9Xt5S2C1kyvRd7mDa3zLLUSUZN4y4Rp8hFT33RYuRcgN62IlvbIODjUkXvANY6J/jnrg
7siYHOUeSyCPPV6GJwjlMkee0j/ySb95sZGd1Hm8S8wSgTKvu0gno9Frt3B2S9RzD2ERrF8Ao/0T
Un52lRPKk5cYPX27sGHsaPhzHrxnzOLcFbPsJ/arj+fZKZcWsXUGqqY6V47bfp/ejtqhnyDeb3ex
zBx60mT5zGRuZh18C7qQkErgBXwDl2wwEveQH5Uq7K1BOTHQRRk167jqmMlgC7xudZ5c5zoBzGE/
9ww9Eo3iyN5nOIato6t1FhVpQcGem66tnTBc6sfaSIyTnF9+l29H47XVn2Yjb0+qabzIU90ercTy
rvsVG1O0G4sCpX8o5H9P0LaOQ5Fvv6TXgR3T0xJHGqYPYPyPWmbnsPPbfHhAkN28AE2rbsLaGaKu
utEWfpdhlq3PV57E1sdsD4YP9F8p9Exz8uqDBUEaWQzHwOGk4CVw6cEPKAQeS26ZPBlp1oHK2qMF
PNgv8A35b2cuFbYefXuSa4Ne+vvtJmylEpMq//9TMVYbYS89bF29/BhJrmPxLS2xNXOOsP1gQIsw
gwx0lc6+qHgsShW57DrkkigOm7xqa5R97b9h9euHUn7nu1HGemyZu3tgAfdsCGKPwYdexq9sjrB0
La/JXCAHsw8m8wdaK6wnh31yKZowVI9SfY36yxc0AgzSBek6jpOWKiO6Ldjypjljy0FDKVIDJrYM
wuTvbMGKkpT0u7Hs+uvLeYSJ8zAW6Lr1xBvg6SebXap5j15vwSbUH678ELO+6a6uXmVYJoM6iUmw
nnoZFkqSjSA0rwMIIFtlqbIlJbYF22Pc8rZrfDg2yj93CHXQh9FnSsfZAQTIL5KWN487njCNX8rX
Hz+XWrGLlEF9N4yUR7i2vPlnANH+Ks01QkkX0PTyDMKuQ3JDWso/R+XotasClNNc3DI9fKSCBDBF
tincB06IEDykdCvY5oBSIMFWT5KD/2vQ6vy6/vqlJa9kj+2dWccza2OWXE/PO/ZP/vveSWytJdGP
aTloPeu7Wh8v8PEoRWNjo7XftBmpWelXttGDHPtPeVsVKV3H2RLdAnkeW1Jicty/nvXddEZqS8UP
l/qnvA9n/XClYOnwMZqruxBG3/KK4+HMXkU1r3NVeeElYCkFciY0IibvyzLbFmx5c4YnKPQ76lSt
QXStJN2tnHyr+q5Eor4ZgBBiC35t0fKyyHuyvSzbS/Wvedth8t5JvX/K+7+eyp/zhdxfxKD9xoOL
QxvD2mUsLB+uLVhnslv63VrFP1X/kLfOJ5bTrleQ83yos15hSLx7TRl+q50X7qVrkDmoxLZvtPQh
W1Ji24Bsq/wh70NS6vk9ggH9L61GEiEpbIh8vJzsvTO8lSa8RiVX0jNL2Uyrsyo76V7xunXvgKmg
jW9pZV5o5JKWnp+xUMCKkpVZ7rp05AdWO++le2D1H0nWBmXgv+lqa6dhq6whSO9SlDMkTMTfDv/U
3W5NwZFJ/1ZnawZb3ofmIkkpHYMmZcnChek1qLN56Bw9nfcy/00AGLBclIxvQTtEp/WNl5uyBWu3
uqXldv1rUgq2V1eSAQspf3ffkv5wBsmbswTshJbwGm2d/TqwXsvl+WxHNniVMHnLrhYLI8ayQvJu
5rhVk2MlkIHBlpTYh3rSiW557/64lHw4ZPAq5TgbD6ACn2uoFLgGSA1Wyg0NJMfy4SpxxGtfpevy
syTLLnJnyqTPs8usOrsmc6yLvOzbE13f/XeLme+GCltVicnjjYqeFb210rrIlTuInhhxhEyKjlb2
MHsl2zGouWjTo7yi6zqltIBx1uPmm7zIf69q1WpwxDqbrZOGzcE8z64JEsGwxCGtSVA37FbutrRv
BQr6Z6G1KxfdYWe2MCCjQ95WPixdC86m7t8JZ9tiAyBS0a6RuyrPpc6gMulV8VbG8EyET64vD3hu
Ed1p1/XMD7dfbuq7R7ROXde7LnMWia6vecTm5OyZ01Huslx2C+QHbEm5sR/y1lmdlHwkc241pXj7
S3oY6nsba70dNoZYxQW5/6Ur4vFsIAR41GHMkoR6hgBpccVnklJLZ+/McJDpWUo9D5inniR4N9XB
a6RlZ205h5rU2UMZ1O1Oas1dNl6UuTQPap8B0huGYtdEvOoSeJlr7m0PgKcGpug+TdyTGoVWfkQy
CMNlZvZHViVBDU/OtdGD5glOFnvNiMZCPM8c3Iti9T71x7cF0f4pQAb2E/yb+oBq3IgqB0nJyxA8
yhK2J+oRFYjYrtJPseegLGh2D1OMFoIDbOGks7d/9ix/fk6r5hd8x0tvauWXMTdx1Ur9H3nJkLzG
B/7mBypI8ax5673Z+umxWs/Orh+w4aC1qOMMwy5o6vprPYPpZUpeftbV1N6jqAO8KkK2Sy0WWwCT
peQ5tyr0m1T1UCERjDJUCY4bI8bqcVxKWErCTGDAUSBMtHNT2OXjPCXVo8QkyIrCQfcszxEWZhHe
KuLgUFbID/nT8N1k8+zcqouUX6ZWBnYkKHEclgXgneszc4uLGNVrFcKn4WMkqqJgeGizAkyQ1w7M
h5vCvYHUYHvNY7G9RfVr6qfoeVgCiC7Rs68mP5DVVK6SVWaYdKO7iCpXgfCZYbFb4wTPDWrYzyo7
oc+pomn7aRwDZhAUxLYHtCq1uZc5lqJ4yO6mYegetaTznuYlqDNgezZtC3Y1NbaCUM/SvVY6uKIN
7M6YE2Zz46ijC+P/NSXR/LimQHOg/OvQ5rbjq8jynlCZifZV2O7QPTWOjmaZh2lqcjTeANMXhmbe
bAeoM7BW7aDbetLusIJHBgMH8NILy/sKqt19swRbkvZ5TgrWUAekjWy4aaV+y2czNfaaaWg3CYop
+E9m0VfKfvJguXthymIzogZvvQ9g1LXH/nsy5N8MttLBhUP3590y4TODTAStUFSoxPTzX2x3fg3z
RP8+NQloBQRx3oIxA3aNDtbTrLGXbE2JdVe5eX/T+7i9pGlcPPIINCj/rfqpGRUaV5aaD6rRv9Wo
Bj24UfI02FUD9VWpP8U9G0cOYo9HSUoBW6GfkV/Pj/W46zHu2E1L9VhLMeWLwXItx7GDTZajQLul
zzi8O9jKfzjpbN7JqerG1B4dL7xADsOpM0MW7cQHpzpsv6ANkt9hOCfreWtjbp+arj3mKrI2ex+L
5T7IXjEqnFm0LxrmyrZ5B9Gi+QT3vH9k6fgqKYx220+Y1kGGykbEmpYakucY5ceDEvdNddHjwjUQ
oDa0H1YslqgCg+4e/bT+vh5YVi5T1E6kwEHJ4ooMZgKajVuhm0p7RmxT20tSbk+WqsunygETttwf
exwBulTLQC8+2+Pv9e+kSe6f7aKGc7bcP1SnQeRlk4c/PW1mHEyUUyQqQRXMMNy3tLS2sUVC8l2m
FEtJB7njMDwBnAGBFww7cF1YKpQVnZJef6vrILz09hCg8R5WP8ryJOXxENanVEe1qZoVhwVrxcUt
nPXAaxNEwX23BEOC7olr+Od3BX2fYifzJfDt+AiFIb4rxwwPwyWQmOSZzLKxbLBRVIu1qMFv8F8q
yiFr7e3obsQc8P9ySOoO4CtU7fzxNG1XIHL7Mj6WKquB+w+/TmrLRaai1Jv7tF14FGw7mlYLAxZF
yodoCXIEJh4kOfk+ioWRP0BeV2MW15fiUkW5fLdVkhgOend8+Dr2kTk4dllVCcvKwxNjUpSb88UC
io+ylJR+OFSScuEW1dGLgxD4eqhc7d0RmW4euxKAxseC5VdNZQzZ8WUu7G8p9qQgl2Y3vWunKr1z
xwjAiYbyZpexz6iyW3FMilB7VctwuHf1+o881NTXwS7UVz2sHzs62Ef2pmG6IDrI16830P9y6la/
s4GWfHEzTsVmTvmQombwJaqUr/CRgycpNMvgwS9i+1nKQAofUwh1n/Kl5lh/SQbNfNP8qPisJVep
wjcne1WbBvrlY1in030faOnDuASI++nDzkxqonYz7+izQeMtSakD0ZSNHN/9S00G3Etd1i5hLqVf
Mq9GR1sz2r0kjb4ZLgauqYfStFDE39lW13/CxgrpImvUjxGEyi9Njy2CCl/vvPArvwAFKw925puX
EcvM59Ie34DQdN+t8ufsNu5XS3HbW1ZGSCfZeve9mQFSqI6VPyOig5Zu2P8OHLv9DmRLP8wxLuJ2
479pgM/QsG0H8J7E4rA9zljDwhf+Txa0yL8LP+TplgMqNpvvy8Grj/i1lSjMOcVbplj2rUm7Cc3t
vnjTYUx/wvp9J4UKMLY3EBhfYfKqD5Jl+w37C+5QniU5oiZx1bwp2Uuyjl3zeWaXTlJyxm5QH1S0
3nQY0XfBNINLKKzQuKvRioEWXfuosNn5A4vucXcAi4esJ9Kyx8ofnJuU9K3vHU1tsGh3uJ3MPj0P
gjHRl16t+j0cn+gmSSdSbWAKUX8nSRsjInwgdf9ekrMy/XT55j9KauqzZ/rr/NmIwff4Y3AJo0F5
SbNWfYh8aMShj13VkFfPAH2OyE70L6XXfk7iVr0DrDC86HrLqxKjKl8l7r1UkHx0EU+lUmePkiWB
icpRZENgqDsdw9UC99jMDl6kegwd7Tk3X5qmOLmdW2FYWB+RMS/v7Mkp7qIOstwiFlzeKSpB01Uu
MrPqdIi9HtFxO2qeQs3BCnyy3lAIS7+rVuUd0c0sL5KEowOkXi++lOaIJKXRgyVYqmn95O/Q9ANV
k4+4K6stQPEq/Q6KOjtDx3dOOnsf323LuMtdxXo1w8x5KBMLgMVSrZ3UvybQklc+bdoDwzoNNyJi
7hLMWurvWcFrwO/+J2+rIjFLaf+qel07/9PxegsAprPjp3qcm8dRqYBLFy7Sd6C6TL5Ef+Wq/9kc
B/tL44zoA+V6cZ+Fho2ycZWCiBvmr33lvkjV0Ujv68jwvtVNrh7cOrYe0tLDgKWuUUtBF/YzdKRf
CuJXx7jYu8CG7tWSl8od45+dBkDMMtzmyTO74KbYTnKO0lB9RVWl3snpnfmbWnrNr459I2BEZowO
42RcWLMtUd0trRfPRnOc191B2FLLd0lWFyjjolF1X9Kn3ttleOh9Pb7ViJP/XbDWkeJyy4VHAvgZ
Gf+DOgdqfJDyENzjvZwtdlwy7Qo6YeWY1zUpxbqnJeOJVztaawaa/mKZiXVW7QHu9nYKyzHvbODl
Nye0lGOqFTq2VINzscD7XvG6ae41w3ROdpJNzxM+Loe+VZvPvI0q0B/X+cHY+QVtHuV34725Q8KQ
dCys08ur3RbmLziJiEWa9PO0Pl7aLHEgqQTzsa6q+jHW2/piGtVwi9zWwt3XL7El6Bz0sQCr0vHB
zNRLZLH83v8eB+PnJDKVvxSQluuFslxDKq6w/pzS4WeoKM43zW4y1I61+TW00QZniBI8QaF2z9ki
Kq4qfnrXp7F1ZjkgfXKhAoFxbizWz+jIbH8Ov9MB/4B8qPypB/ggg05ihM0gPAlc868MZWS9698C
rDma9lPfgVlGp7h581rmhF1faU/gNjrgOTgswbtyDiyu+f5F1w08qEZnkTRQU9zitC67k5jj1GwB
IoHw0CXIuuBf80lzBu8tT71v2hQrD2bvedwD5HvrMK1vkuwMlOdyJ+6uetwjTKUxLrt2JVC3onG9
zwGE9F01hOpDX5X+56iev+tWoD9Kal4Q4I5uPUlVT3PuIs3ynyUV9sG5Tcv0k1no/md/Zi+xsJrX
0nCcz/559DPne8yn8tyOant22iH4UejneqjtHyWILCxzqvoyBEPxDZu7fW9F7ifmkfeYPBSPta8g
nh9A3uj6UNuteUtBVLDjjLPuwmQZz4gdTbxECK8ZkfGX2B1aiKmFTtB93io0Rm0cKruzTgOWgo/d
EtAwpkODN/JBklLAhm3x2My4bWFZfQfYiSsHXQW6AcPRHWt3xaOxBDZSvHeuYjzkTjV/YhXgW1dG
048pWoAeLXwOdKCQ3Ev1b/E8TD/GOrL245IfLfn/u76L5NJW33d9zgM8bd8ELoJv/zn/lv9v5//f
9eW6ejXA3PbMo5lb8X5gwv5SDlP9ojumfraXPOQy6hcpyJn8rnlSBaHI5qVc8j4cy5cTOSvFO8c6
30QJrIVt6VWNeqJlZH/nqdhHe7l52qpJ4Rh73q6u4RsE5ZOStRaESThfo1YPwdHhXT/06NgcslEr
niQYTZ5X0X/Rd1pTHfUwUe+DCiIenZQkUGhX79slkKRtKJDu13RWHXqma2g9/qdU8rekHCF5aNvd
5RGAti1rPdOWTun05tF9KrldP3vsP1Ak874n8JloVGV+9Xy4pProfJrs3vtpIEDHaqE3PFmui+Fo
gt5KkaoRu6+wiSEeX5tSORm6N39FkWE4d5xVBE+/QMu6yjXCDDhfX7XWA07Y3qPfaWx0LefGvOJJ
5659Bjdi4TpgGCe9acebXododi+GO+Kos5rrWGEBOZfJlxRI0KPVfXQBWcFE752rmZol4jqt/5I5
ifKCQHR30C8eNmLJPKPpYqAdgwi5Y+4YgsCLicf6rFRZf2byhyy+8bsy2x9IjAxfoxgn+KRr+6eo
6bWLGrfZ1R9T8zEMdDwxlHL+kobpb0CH2W8ODrGDvymmiToW1r8v+MmcjbELHquiaV6KJTBUhodh
gVziUsHQFypSA2TDastHLYUXj2Syehy8onuU+lINg6cjppETBmiI0ySLJzuQebxk++QlQKwDX7Um
fUZ0CIMIC2M0o1PHEz5o9aMVdMm5glrzkGSQKozRnO8dF2Qx7Hj7zsmG6FogZXznmZF1ZdmjuHnT
PNyyahyvihqVd5lRYOzj99F90vhIPA2Oe5+UE16vNYskUZf4p7htVRwY1PrkesUI0RXRZQSg+mf2
J8pjGjvdi4/aE7rBYAfpcUADVX3/OndY/WDuPL5FFvLInbnru5BFqaBQPzfsQe/DUTW+jK6Llje6
p1/xnul3VTSNDz4+VEhQ5+mhmsIIJSz04/g2Qfjw0/mPpHGPPn5k39i9btC1iRau/Ry9giX9Hdnq
/IeSGH+w8Au93ApYKA9c/ZS1fJz9wTz3yxncGP8OcGAlFg8jEyp7QqQTiMkfBbhEvTN/emANmAJm
wx3aqONzjZH6osY/I7pWP3jW1CGFzBvAzKi8ZI2GkAzifeNjjFoLg/LxkptK9OYrnvPoaLBpxQg+
NHsod5Y/XPp0mL6ZNnMnTQve3II3RZvyAtkAdfwWAQA8BuXQX+QoPU6utTFot9zRhgNricUNRlDM
VHVBBlsehhx+u1uzzAlBRKkisXeZ9lIimR9LtupjJvqEXGA7j+RVlQsPjQ28fYZj4KNVtlg5tkr3
pcPA8jb6aoZ8BbckQ2+bdcsBpseSRNHOO05tgc/lktTNCdKSaRVXSfppre1gJ8Y7TB4gydkOk4Il
0PMQv6fSnMq70UsqHCyISbDVkZjk4TRO7UYHojTkoLH+D8fNCEaVENT/17kl+e7SDj4CV0ZCu3d5
2yFy/TEq51uWfmumMHyjz/V3RexYV92HW9HnxqvqOf7ZGEJlP+c8Zscr4me7Ki6SkoNMw3ttu8x7
sCzlgnTR/Oh1DZTCNm+/9qNT7YzBCX62gfIGocj709S0U+7SHaADvg+0XI+ogChvl8W/Wcx4Qh0k
/qOK6pjPTtN+W+zu94nVlQ+sc9+piLg/QBSoHnKtCk/Imc67xFSrh61AShlg/V3PxJKnaJ292n0B
IoNz83IGOUQqbsneHp2dM9TsWf73Ih9OrYwJfCHd/5KCUUUwc7nIdgJJpoN6YfMrvh3cQXHuuzHA
gAjrUBxflD6EQqI7zyZKjs+pvfS+WgHCwAzdNQ+mL5ZKqXtxWCp4cFSMS2IVqf81ueTh1D08REsg
eUAwtSO+aOyCLKVbgdSTvKpWs5M54AogydY28mOELMyhiyeW96v6jwjigleo9XctmKC/9eX0xSmZ
tNdT47/mc94fgIr1L3oXo4bpjNmTayCqEiPi9jBZ/XApQNWi4BiB2ce26mqlHpogSy8+OGr0mKdq
dcqY6z6raO2yYsDqdWrVCgvrRfaZXxfuWfN2vyY2CijWbJo/8BT95jep/au0/JvKQmaAEg68pqRO
GEp/LsrWRr6PRQY2NLrf4+Td+3le/DKa+KdiskpNbwmAHtSQZfW4YZlILVhIemZzNnz266FB05wJ
hJSOTljehRlUQCnNsfC89/u52UlpnIYZnpdoyknp1NrpY62YP5LlTOx45E9pXb1KWWy6rDkhtMSY
PHoqW1V5jHESIh5Yc/QkMQnULPg+62p13bIkhhtqeIjx8VmP2kpVJ3POMRtRO8lzmhC5SbeBd4o4
6H6rt11HHbKHxizsmz/r1J1jXKlgIr2OiVeyReSzeaKl2p3ndtqdCo8KznqkndMZqRgpkGB0UQ3a
K0udWlGm6rQdo/nKr3IuUbb772neVbGcGA6ZnHw7W49Nx753pvKwnleK/TTmEu9qzrai7LHDMg+G
7UEEW06vDDUUQRis7w6UgvWS8gPDTPVPnml+WfMM+QXbxScvoQn6Tqdem7A9/ON/2mr/fV7tzyxA
t2H9DctdkNi7H7v8uPU3Scl60a7MnmKEXaGKn63WVe+KpZpU8M2aZR6JSokEk9x+iZpuh3TD8IfH
jtCD0g0nRhvYqY3NQ5NE1b7GwCKIoJoFTf7TKpoJDT0wjb16tUN/Pjte9xew3OmQIqyoRr96PcE6
0rTxo/DQB/OG7hqm7Z915nsnxkx3LhKmUaVHB82eFilb75etYJEddzulpiNHaNZEDt/1WGNscLdy
6+QL88wLJLzPZtN7u57XDl2P6a32K8DF3WctGDkZND8UsZPHXm3unRj+ZQXqiQWdY8rqVmHqP8Ni
uFfY9ZwKLBEnJBjKZcOvUNh0SOD7XuARM031krtI0V7qNlGe1Zgpb4mf0XPl35mMRbCXW7KGsYcm
lSYPa56GictuLobsuh0VsJJ3yGokl/BNVZ6lAA7az3aGcVW1PVTO+bWpXpvUHJ4HBkKtU6OFnjMl
H2YgI4iXxfyQ4LNSYrKCQw62B1XnoOzQjrsRqqnpgTe00sdeG3EAW4Ip9V/qAR5/Vtw5wWCB+ico
WC3ewzEbT3qB1pjk5SgwnGdc1lgw/U9eNzOQQNJUP1e46BWu5T9lS4AchVc61XNrI9eUtujijIxh
nucliFKjvLiTM+0kSQ9iPMeoUUAYatasLb+xza+R1Ro3yXKVSkeXbJyxC22Ko+RJYOi+zjYRmo1S
5V0BinnG1KwXlmxLL9jfnYr8KheWPD8cdrbXGod2qtmxXn6kFEaJmt9ZNgKES5bFsvqj4yiHIQjj
l6I8FhCCn1tNi17YM/89RpV/HTTjASHy9H7ErOpZAndG6x9ZK+u05aVTn2PihjJ/oiqxAqXRN/C8
7m6JlVjPLPZb67FdZB/nwsf9KGwbXLRcJm1+isfQbJXueU3jkFSd6iI19+B8KQ9LS79bBs9x4z7N
HqODfq7YK6o689nzEuXJiu6CJWFE8d/BaNXfO1Ytb5OZLtNC+D64/wHM2OqNCSpH6UzXKydy1MLG
uyJ6xvCueyyL6bC2qLmMArDG7Q5V5OapqLPgxWSR7EWPi9fSD8Y7qSYBQzJ9hy1QeZGk1NVQWT9Y
FchxOUryYFSkUBKSB+Zw495TA+85zQ3vGV3u+WYY3Y/Ar1EJWfJ1J+txkop3fuzC/JdqKGBe2bkP
H6QGI79nNdKMu2im/RVT1F6UwLOfIYs6zziIVUctdPEyGGfnWQq0FnFPtWRzRpJSgGCK+VilDBhx
3lBQjg1btpINY99H9L9Jb91vdUPWTjEza5xzqlfxyZ1ATCBnGb6UsCEO2LMkR8NBGW3vtJV/MjwD
5XD0W16Qeo5ezLaBG2okrB+MrIe6Roqp0OJlIgFjlxm3LNw89XlktFEG2OEpmIX4i1Kfj/Dw37El
ib7e17zFyw9vDQ/83WKt4mMOfZMYds0Z+9e3dmEJdQuEUWISDAKUXAImtQAnJRPp2u7s6ex4jzGC
L8X0Fq7AqwXnrTLsrr+p+swyS8ssdiE+bAFjZKgOks6E9dCb2VdzIR51C5OmXn4C3kQwj2zhH1kV
wm6oQbIogO7uTQK9ascZg6N60d/4b1RPvV9RoqOB0eTIPkpx388wRCUaIzuD5H8Ss82BcD6bdqjs
rXfMnbAgSdAZiV2bLUS5i2sxYi93y6rMGe0T7A5gmEFfMI/KZChQ7Lq/ps7800ctIi2q84j918HS
XgN8HW9F139zuK13EXZgp1Yzf4ST6R3HBVWbcJrCu6PHyY7yf7e7LTF5AuxhhUcz4F4puKTdqZ1+
qJPAvLQYtd1soyivNpOEpIrrnaJ258G0P6f8a8saYehD6lB5wjQBrWZM7iJIPyvWIa4hMS+ktHxB
XDvLw5JYhmjDsUIWhO9ur90alC2CymajyyhR4kvS8f7djYGizH2zvQYJRUfbK0rms97PglsVWr/M
LFSOhnVfDPV4a0J7WAPDjMabry93Lpt+ZJpe3aD8VjcvrxAdl2juer12lKhYr0pMgsTxK9BOHmoY
C3a+WOxYSqOCoMOg4x8bVuk5+TXKEAJYOKLL35RA/vCW7DIDZRkN30x/4TDNC0ZRbkchnFOJtjML
XnnmTIftyUg73ZIS87QBeysIvHTeBTqBBMYC+9sCqzPDc2dad8mCvZd2IEG0JAe2OE5z1NxLVulb
mDsELqMRsTXoxdHAVnqeb18Un1KtqXEfNXI4YAtrbI06nT5cE0S+IMlzTxd9iMrExkACScYRKsRa
pPyuGVIOdxhDtru5cXpcUZR4vHPc4mBg09UW47QLMqx1Q/ypD6pbMYvRVf/M2s+fXjq+aeUirMt4
BN/YAsM5qPQTW+dHPevhjSYPWVGFOzTK2Cidy/DeBgvzEPjdnv32ZjdM2WOm8YnIvco6eKis3qlV
u6fLKNlCZ2WxrLorcgPL1HZWX2Df65d5wEHIdvGkdb62dZufTDZhQLF3PV4sTXCKWowozXyn9Bn7
I8AED3xw6TTiJ1PX7P2kTcrRV1psYXr9hPY/8nTzZ8NMr3lZsn6HJVHUmN+rocKzcEpPyC9FRwui
X9F292FQqzs+jjCTw6I4NBAywu4e4VfwJDFbuorK1msQs6gCl2qPKFt0GqrFI7o1QOGyRMHm9H4u
9QF/Y7c5lEhUNC5rjf34u3G4MW7vYZXC8XPv3QdTEu8jDLb8PFbRNcWiNNJYru5VhG+NGHV8TDOr
/nfsw8hWQVLtx9lyzz5aN0rZXlo95CagQxeZNnfaDOGKN4MJLmb44rnL0iVGkIzHmj8dPt1L36Jp
aMc49jVPzoYyQQRWwPt3g3JmRDHv2X/8weA5PLoT/P1SsRO0iYDpuDNjTxNujos8GvBN/niQe9Ml
cV9GJJAu7Hiq94Bpcc9wcWBQcx50CUsXznwXIBjsBq6K11ZnojkF6ylUfrc+3jL1+LC0ID2224c0
/B+uzms5UmDbtl9EBCZJ4BUoJ5WRdy+EXOO9S/j6M0r7nLsj7ktHSypVSSXIXDnXXGOuvzZfDKqe
jbLlkK050bk2x++2hI5kcosGxjwR1rTM9BsTh8QcPRMhguixznsScCVzYkxwhwVygiUYCl9zvQjk
cEWKwFr2lTm8RuwXIZRXn1xm8kFLWjguryVbL4UJsU4BrpwFopd9GlttW8Z9dL9AXF9b96spSNWL
9fhzmbTt4HIQnI0pvBaAk7SSW7xyW9tLfjQ4rH6tyCY21PrmtQgWCJCG9usQkQjXyEoPloGS52X6
PcQFN7CWIoyS6Wkx3C1BuNhHEqxYmtDptnJC0vLvvDXG7dqqMVySotlq7kuiVZVvZ2W06YoKfWaq
trbU6uOa8ITzgDKYGsYlVtkAmnI5jPonJ/8k8BZn2ozdY58T1dqR14Wev5Fe824ME3gWAEmuRejx
ML3gyLWAHWVJQIpn6VMNGsEKf9X3CEz1h0WVfuYke1touj+B7JKZeAEk1gpMkmC+CuqjVg+rjPQV
F2Kobox7w4ptvra8xt70GcVtB9Sp/snWt9XMga8VyTfm3DLszWciFJ8n/JJ0XaClzrceyNRrb2NQ
oxuitalldJDMMAHLyPyHfAPCRL5ns32uFU37wjsKk4eVxnyydKp/1vRsM5E6PDT9MVpHAmSrZUc8
ryRdtkr2yxfJ2ejVT3k1fhgjgfL6sNyJjMp/XK+43hohkGh0Gn2CFboCMjniGQZsGHNNBF09AgTL
PifeJL9rCAXWLO3QKIqsRBhtMOx47/WwcBD8iRS4tZptV9rRPdmGw4bWThao1nmWqgytamQh0MDQ
FsUbGfdFaHg0vPtuSP2+L1/xizLkOHCGVnlKXhLuTdkRJHzNicUZrTa9VrwA878Hneb6/eskIdC1
ac7c/XxwU/On1vKfMjW/+9YiLLCDzK9zhkLh3lXzuGzdkmZBauBldwt8RMkSvxmooKoE9jcv9aOe
tef2KlRVy7UR+2v1DtELMz9wglW2n4QP967bKE1ex52by5RkflpL1JKrUbeN1aE22BRKPEISeB+s
F1ZNGQeZcejK9OJgxPCboj6Xef2vtJxD28rPPuXgpcRd4hZlKPRij1EFPSgayGuZI+bq3flmIM0s
BlUdtjjQN6OVQeSZpzyUGmn0pjYsvmZXKows7duFbJREE0b01NoIQqXMwZG7RXVPxLzRhi7FDhVg
Z68omUn1XCl9K0j13rqJxD+MZyW1ucy0+s3T6+xmCuLEvTLEHiYrgTZevCzrUITwZ56Sbv2ulXw1
6+V+koFZynYrY3VaQXPmEvJcT/6kIeWpBmPt1j2cwdqkoyb6Qx5F2LTlbk610E3Jun9f0ubDi4sn
2YxHJfE06vNLMhT7Hg9OrrgmsqHfgmQDTTMdE8CBGNoAo3WFHeYNJ3CtC62O+xOqvF3s276eEXEX
mHHwoYEGkF0R2x/LoD7Ipi59p9CeexeQzZCa732Zf8/g9KxWvTNf9ottF1+stVun9DCK8mlhjDwo
9PqhGYGXp3CYphxHNe/HoyBEbFfTBsDzZ6Ed9euOBiQwtf4Qj+M9mUZkCLro4/Pg/PaiB03BDkvG
NlHvlQD5C0DZ18RM5KVegW0qjuZQ3eegeXxjne2N8Lydkt7hvewB9EEbOtTKHuDt55jlF+wRCTma
pLHfEopRn5kbxsLngE03uSObCGUHVXiwv/VyOOb6/DbyQ3H0e00xYUD6LF68Trtl5XvEXNb44+jw
1sdng2T62jZ3QzbvVR1t+30/V9uet4VFgpM/vUPl09tLqf9nUMBOc05RqfYDeWp6T7CY8o55Detz
tHL6KdV2Trl7Zzf6LQoilHP8aZXqXuU4HE1vuBvdIiDP4b4Z4g+75NzICBnRDXPx7jBTD5+0ngJa
M6Q8CKI/V64NOgJg4yvKhs6YqWjUxrV0DMbjTnDOOHicluvyTPRoRx2Q6mhV3C7jqxwQldfCVT4c
nkuRqd5vHYiAusBwZJXxUy2L32ZQnV8OxRy23khiJEOHXaIfJt17cCyKyCWBnF3F063VU2U3Y/Qx
Dtx362huJTBvp59OFuod5JQ8BHEntYJuaBuBEsU7BXL3FQYhRqcYCc1CO+wmizfZ4W0k8mRlQTfK
cDQdj4F/1/WnbC7D8rEvYURNuaZvTQtmQ9+lDwTADxFsezY4Ksl770dX43g0AJFxGrP3bjQ8aWIB
u+mNH2KANL5oKb6X8aPrvW08gRTtUzKKvdwLCySCjgZHgTE+rHSNm4cirBVZ0MYoAqOulyjW+b5c
J/dAyOSrkwLvYQcfp+bHGKiNl5nbs4avk6VHodUkzM0wFDMulzZ9MFh+QqaTcDWR37Om7TFO63+E
jCa+MEbaStZz1LsElVRfBuQ6d+2YkjBIBItSl3zO6jTG7a2kWIyH6jx5NA3JFwF1dWKA6IVa+8Wl
aRHY8TUrwlTfi80JIHcndXY9thq5hLk7XhMG2c0lAVJZD0e1fc3NlrtjDmS36hd7KhXFeJH7wqUG
kwW+jTj9N6FnD7d2fSVk2Qrem5qf7XreGKatKKwIzUgd2A5yvNNm1RxSLb+zYgpyMmkr0652FspU
264zBW0y7RjStnpZhghCzzKJv+BbwU7N8ewlRssdwEWj/UP0+0zr/BBJS5EMPNCtPJcNGDMQ98Iv
cNvuVzvuwh4ipjdnQbbap2708KaOv7Z2Q9TyMSWYtUKEBviI9y5vNowy3mWTEFu9at+BLNyM1Qrx
ub4imj9aQXC18gyG9evkuREOlRAeKBeRwG/1mLqzTsFMYkGv3B2mJZtoSGcOMslwj1yYCrE/sxEE
5DQvZLZLcyus5cnU5bHNuAMT3uFcECpBV/LXdqIpLAaIw+UmMeQulepjVTc4Z54LHKk+uSDtpjR4
n4gSPzOJgW1k5bwumVUalqsEb79qkPmu3rYAesib2d9qxlYSeOR7tvYoarGdANxeF6nah4PKKNSC
gXp3pcuR/pGzsGnWLejA9ymxvkypLdvInIAlM0IK0ZDjaVGAt6MitD2u/lpjdoDChNjEhPkVavwh
TWAk5dY/Sw6VLxVyvw01iXUTCdEGL2jq96mrm1DlnDAn5dTXPK4SxzY/EVx+yVBubqecrrVJ434h
qig3jQeAfWWIVYYBSssI9by2r9+wSdGIQ9Okse/mO2HDpTWU2jvG5FIHZE0Aaq6HnjK8ZUYLjnq4
1VKutroTfl80z1lRMY4kbwBjhmtN/TwPHqm+iBS+LJLdTOI41M71LLGwN+JnMbzvplyzECNbw2U6
3jvV/O708zck0f26LIE0jY9apTa05BlEL8MXkeps+CRzFdAH0RvxOOXO/di7jGVk5WlyRxoorU4j
23vP7IFE+9J6ioaHUeigumGIkiBG4o7uRKFKqlNhi6MwJLduPJDnRB+j051Lw6ljqqs5TFL9jsCR
Z3MiFdMbq22cLA9JZE94AZ17GioEuGQRzOb1zfUeXKlhEjGvLL5yUMEwZBTYFJjg6+IwM+twgWJL
zLk/dSP9hmSnNdWpKp7B5nk0O6M912TQNYm1UZnBSWwyeKiZVhvNlFbg3vQxwE5EP7wLZIN7I56T
ytnMrf6mFQWtltHcRQrmnooIwyvAoLXOGMTT8J20WO9t60B90VcFBcbs+DZVJaev+aLnByppG+pw
QUpV6gVGPUlehjyEwtOCCG9u1VpG4LrZz+Ikbwl9ymUZy0CbYANmnrkcnOW1FmmxicxdIWhIV8yh
MoMabyQ5MLUY3/IqvirUnPyjjL+aJ7uADYFeSWegtJJXp+0yhkgXmT8rxe5tk+q9bWZKjkkOtAl7
2sMJIdGe48FQ/mkiMjLypDkPcbK1CBLZeou6bXLzq9AY2E0yyO9X3lA7fONIeqYhXm81PCp+yx2/
8TSHs6HHrTTP/blath4U4GVBbsfP1YZRHkNnqxkLbJlEKOhqZT2zf0WEFpKmP3VUHHVHA2qeNSQL
RTatp7TfJwA2fExLjt/V5s9sgZ0qng3pVLu4Nj4cQ9s7q0I/8XDzWM1PXYM6hdf9A2/mk4p63rZm
cl5BDkP2zfOANFgoBOulS4hwvVPsptyKDBxWn1hisH5P/8i3PEceEcspa5RB0Hk5OS+eoW6XDhgJ
nDmy5K3uMnXis+KPBRLlPs09c6ddI5eTZjkWtg71Pa3GbZpyTtOp/ZtmfuEexQaCqf66HMpNFy87
vo8u+BgDvk0OxAo954aphSRg7V4YJI38uY1wD/146rV1rVe07SenHKk2MabaK44zoqsZnbgtco9j
KktUZFHwcm9iskXrbTvsNe+6ND9aAy9ViWcCwfah5s3zq9m614ocyVBYbxN9SyOep5D0nytPxYuP
iS2e4lXujYICXcSE8rE6UQFA2uMM65qwW9vRwmgMSRjB6s5L4vvml4U3ovMzM1mpkum+EJzUZMc8
TTYTiyL0t6QjqGExa/Kg5icApMUWD9dd5kxH2goM+mnFWRTxEHIIPM5XcutiPRqfceV+OmP/0utc
mLn9QvbFoymrUMTkFBIBDAWcINnlpu+4WxjrwiG+7y39bRzsL82Z0JVxuvUW2XWZjhiTsf87a2ox
MTEd2vGct3DAWQCwwV3hzcZ7dD28ulp8XCEVgtQ+5qZcEe7676ZV29bRXgoiiX0nseZgrim8dRs3
Q8TVQhUzVrXHqLjQfVsUN3U0fFWCEYpkXIFSYn/qxkenELdWKfvA1EZqqgr7vQ6gWmWaFoprPu/o
GRtGwYmiz+rvpEz2gCtuujTZ6rn9k7gdOlVHF5AkVaIU0525NOdcEijatcWhmYhMHfVmgyv8Mzd6
7KImCd12uslyGs/ZgP8tqgAH2xt+hNsxuThphUl4PlaaAd9JGonP0GM0Ww/RwAhFFP1bK+3JJEpI
yTp50vIPmImVvZqBFuu4sWbzvMAeC63B+HbG4WB66WM901lnAvBniK5vdlJ8LMb0mlfMVZO2AP2q
5ndO5/OSz6c6w54XxZ+UEJ8Eqya+U09bu1k+xuY6l6ezkWulhyNwrWGPm7jtqM2vSqXa0cVLQmtB
mtVTkwB4EzUh+fBsEinyvjqWBXFKtf1QurOgg669r/F81FsQ0l51MlnChePuhrp2g3IGclcNm3RO
39KiE8G/1m6+bav4ipoGr6VZ35fQGgenZHGRHWlL9gAe73at5k1EfjwuJ2a1jeaWOaNHU5swpzP5
y5TFfpnBEiZkg2aZjqg3VhNXI57zVVihTk8VBlfMLEg1B3owrCojKTHNt2vs3DJB+SlF+1Gs62WC
80VbTZ64Q15lDq1NG0OvqvFguvHO7LLAmUcMxxppUdl6ZnjpBmrtumtta2ODN2D/McijLALX5O6a
Vn3ak+kARR8buHJHIOv8Uo3lPSgH8cZBT/EtKjqu4upkFS+jyEMCVO+6ZHhLJlrg10twXYiYwlii
b2PJhcL8xHktoh2K+FvkDGeU20sEKJ9TAnNoRWtsSCG6LUT5OCTme6mk4KCXUNYyT+V6UJ7EwMZY
pY9/VoFYR5RBPG72nMYeCdV+a4bsm9PvE1OgwwFsPpnKaxQy9/JmN8euid4pD/BjJJQoEUL9UaOR
0xmErYyLnW/c0tzjMkLWyxaLkqGNyYfUjrXTaGfOmq+qRNtdR2dLXnYV1racOdMrb1uuoGhWUeT7
qjtVtUaDgCfYuLn2zbnXX5iFEGnk7tWqMTdZgqwkJCtWbnwzpTOHRsgJ9Pa1oMlsYosXe7f0pXGj
FXSwWiYR6EQ4HNTcRGc8w9gti9ceGI9L/W4hg0kZVvmgLT3QeCfvd38f/udzYOgz7su+iEKHEQ5A
/I3JXjUQNu6UNVkG1/Qn9eaKFBg3ARbSUUvQesuhdhhJZ8jpQ6IjGwL/qWON2p7fZ7saFKqjiFD6
gNhztHlZi67fTVTo3cweNnUIkOnwSL7w5zgU18kudp9Vmw/CmLydE/1zyOwMlsL4xEfGXtNjd8t0
EZNzXLxrI0DV2qK0l7PxG1UuNw0VdhlFX1YmxgCJyA3BBgjPAuKsV/xOkmXJbW/S+VqyJdpt4uDh
i5zvxDO/px779sIiHI3RARIzgHQUq8EzX70c6Le9bRbt1F5fLr12YCyJfWqGfO+5L/DzwB5WJEus
VTAt2XHV5UPZXJpMTH5WzI9VTPe5cN1D1wgkTeeSm0yTO+5Pp2wg/nF7t9jFfXZtHXhaiWyouluh
x3PQdxZ3hEcKPFNlN+RjVGEbt4oe/hBSXM/c1tahmgSBOjant70VJwLYBM4OXUIkMJwGJmpuORAa
426T2c2ly6Y3VV6DFlU27SKr/Dena38aIG3EyNu6zUnZij022MWiP2BZGy/R39LFOXnxP7O36Ml2
5KG5HDib1K1YHrPHcn6JrBS6kMsZLYmt2GfE2lcDLAdVq8D1Ms7Ojj379FR3Waobr7nHag07ltMt
EosqyYcy0lsxor7ISZw5Yz9JvXztS7fYaJ1IMVrEbzBGGGF3zR3TTHqA0YNl8Go6dIgdQjlEpBqD
q+y5mUyG1U3+xua127pqBEPaeb4jyJTvMm8temFb3ZWfK5P85YxUGU00V0CoMOJOx30eFGc4jdwl
tyrcIJfSYKJpejIKgIC6BfJlqhtsVQhWdvOTZy3sl2reFws6s1HY3sEUh6EcRn+JaUz1K+KT4+Sf
IyIfu02t+RWmh76ok0OcTdcC2ny3GXHxUStjcCequ9PLksaKaX/V19ZT9NGisARGrlG7DscezRKb
bHcTMxo4UozcR5KrsqoRO0eduZPpPDFfF+BRaTZeZUNJX2h7yGtizdii+KXrONMv44KBjJDvugRK
BeWdr7p8vG/JTA974o2uQP5bdPlTbLdBMaLbKIgaxoysSS3VHLKphfjBjpC0IgraMdVPw6xvS2pK
f3GYnE5XEsuFfvEaYe2EPrZbCJGHtc0cX+bVJjEJbFljNoc4Fv3tjN6euxjcs1y9yAqTqT480zXj
71+tWH9QZKO0z26KGlmdcyuc2kwSvTJtYTFAkWir9Dg49E/bDtG+sZTGUCw8yMIrN+tgsRnP/RuI
nk1lX+vPmtG4dTrYOStpkdYvlVytvWPWuJlFvdyI/toT6rDTEL+Bh8/JO+ragjxxZjc2IuGy0GbB
AHaPEMiNxjFL2i9l0ZWBY1RRAHKlwsvJ1GuTBUS2VQCgrrfkpVC8RL5wC1tFZwdCiGueQnu0RfY6
SN7byBjkPktzDEzc9oz5vHSS37i1eUnmiVBiYsmyRktGutOr7dkYi/PyCOpT3cb1vY6EwhVV+RF/
lU2S9+C++47jHq9tNMuWoJGJrjNVlkOvZyPdpg6yeNoLDu7EC5dErI6i2tEstmDEbL3pVCeEtzAr
+6lLMTyUZrSZsuXVmpm6nJzpuY+Y9cQG1O0qgmhYooeLSlcepP0TpAQh68RfjSXH0HHHm5geKsKh
ZwJGiRdkc9n8wG/mLVqyu0kfNcKnXSZgJpfYjYrBhLbBT2ui0JmEjYwkbFZcyXYEbo0bian/5iSW
geVGVeYBUEm9UlbYXHOiMX5UbH/q5r9JrT+gZwi3ABRut3drL3XIOBE6dPQJfIvvFqbc6gUTFLQM
odf0DJmge2jzdJ7pMUtSfLJk2vSJ9u51wt2MRkfgWprXJzp/zqZYXdLxBD0d2l6BblDpcM5huJeK
lXPtDrCPCGBi5CHb9iGzouVGRjq9DY4+osKS48S12mqw4PEhPw5aoW879w7GBYWhvrxMytivvY4q
rLrnYaIjIuchMOOqD9TsGRSKxcpPH5+SfngvJC0y6585pXcup30OweyK06SwGnEcGBUN6MTTqNn3
HXPjl5g8Eq0mzJpwp3DutZ+unt6tmFyvIjrlI95KMf7MLoJ+kyHB4658GhAFyHvz4P5WEvHDep4i
jocZ9IYNAzqf2nV6LXGWW+UQXVBm2b0mGuj59sIltza1X2NFCY2JM59zZeL3TfWrW/PXMOlULHLe
G6w9uyt0e66LL7wbpFdCP6Xfy8nYdLoHfqOMqyrJkF/sYpeAwMVsGOZati91Ap27yLprey+7qXuu
basNY95kf2k87IE0wY3WszfJMM/nxt1YuGdDVwnSNsbPZakv7LAZVbDli4bxua6u8IE02yW7DuwO
nDsIbcMgvzY/GUNWHBWyR1P3oiBpkV6T2k75H8JJEdfjpZJM5mrfaO3zhxbv6b7qoJ3Eeepps62q
+nacK5tFcDTqeox1E38VQ193sbf2l/T6j436VuKkvfn7lCxaooxQHppc8tv21wiaSO1L7I94ck3W
UoLVXc2D4t9NS9i0rMNRYzxlY5pxHeivPXiJ0DBNJ4itvSulHYrVe43TRDDlhqZd9+W86SIOMuXM
HETmd6puD63qnyanWXdmZqWbqSvOCssYvWO6c1ZXtDtuHoKN3TGHI6zo1dKJo4RjjWVKH0wF6vDG
6vrxPDXuQ1HxhlZr4ZeN0Z0Hb2jI8N66bPpuA5NloL0BdezSRQsiPzLjkKiveTSgiDu05bPReLEk
zsKm/2haSC5MdFEKlRuvcy4lHbGwWUUfULRuIkYHJ1qsMHOuQRvzb9YtYSSngfjCm7wb1RbwN87F
6Oyt8SmWnFU4lm1zs0mCWcvRY4z5xiB/gCJH/bLkAo9y3DvD6u7bMUeGkfFLsdD/FOxLMQTpTlv+
KfKDs8gyzqltTeFQlfFWK0hGaA33n2Pj0SyHFzVMkS/AIAfOogdOv7A+W+uPUO6+s4jJzv45kgt0
LYvvVjFbqzsDtZ9GiFG1xLez1Tx3OWaKgYvL7J+Y47j1Ohw+cZRsorSD4jGavuOJ7+vECYU4dJLe
M60gMp2jifO6oP+ymWJ58LD83DCo+GxcY8bjRqPbXvMGOOKnLxi2ZI6oRnzdqsgFapMVT56kT206
ZBTBArmR9XKZLLoHtojekzscKKwqQTSvm9HEuj91p2XMix22jMMyRRfiQhh9QYvIDYVVx+E542V5
LSv7t1vVSYjxQpUKtji5zSMewdWpYQjqt7kYubqv1Rl9lIvMEkE525coJ9a+tYeDochBL9WjtqzG
acQLZOID3tbpvuwocQfP+jVza/Qr2b9q9bCic+VsBrxvJpOZLaanzk1uB3ppaG6fphiGo0FYbJa4
y1YbBi/s1zrwRMLVkt4XkBmCmLW+7nZglQ54JtnKc91kvr/5KCRxYpGySJzWfmN7/MxF/jV0ycrV
b+7mlr+LSAkvJG99K9f+I7YQIbPsOk6f0UGzyHgyazcOBIgyFAY6tjZv89RNW4xPrLA32ZA98/d/
cL66pvPCGL0AmRbRv/d0X5s5Vtnxr+rVQ286v00xvLpL/0gXIgrMTIOT7xCc5UGUaiOOA8K4unfo
o2qkBkuBJZvIA9cfy7XlyK/TdXYi6xZQ2pcRzW7QVvjErt2samA8n5NaERK7c5iUBP5ws1jLzuEO
quJ6V7JwR1J7s8b0H3CzCuW5Vbtax9bG+HvS/VZO/0rOFGp0VV9asTUidk7WdOjK3r4UE/Tj6svM
XbzpajO6KZY6XTTkMjB32lzjZ7QFg11k/DjmLw1Nd5Os3klhSQsrAzQC1uu01fH0esmNslfDz9Lk
1NQaqZVWeZRMq+VVW+6GxdY32OZsqos5GCu5M2YVQxtrWiJY2geTJ4awxu2fi5uOQ2nMRCfpjgmD
1147sMLvlib7Ter2Cp0aDlal8XuTyikkKg7lLYewawbaMr8Ya+LdomwEqid73LVTY6Oc6ilpujtr
JAgCTDU/RhrOJV5XF7WceW/7JHOOQi3t8iBddIKrrPwIU+8e+zfQP9XQsVI0MRThTjindu2gNZu5
uQyrbtxW5bSdKy0O25yirOn3dWVQt6IJp1XKX09VGzdZT2nJAhQlbbXRm+Emdgluj3ViF3AcGZ7W
b7xCY1x5eitUt+mmnhJgiO80g6J/ruqfmIZemxFG6cVaGmqL+SmH9iL0YV96xbIZDOrdYsglepDF
sFABkSWa74bY+mrEbWyxapIT6NAO++fhcaiFzZj75P2SkfKJ+CVa94UOyk4RA8dMy63FoTSJKSNU
bF4YWLkks35J5xG3h3Fo4qLcGsgDspR3yvSuVh7K0aYlSHHB69p05muv0icclpSjcKjsYWJQo5Ln
arUeIyt7EKwpW9cZd3m37rzGuInYyRkWDcaaBhnRlJssQ40ksTNLO99slRVio+QjN6bYafDF9CWq
ObPcaZ3slsnYOsNAVYLY6JFZ4DdacRSq+4my6Sfv6VVkq2+0D0U7jtw0jPxF9ZuZyJ9U2b/jVMPr
N0NLL5od8Hv6ZQtghZZTu0y+kGRp2DdVh3imXax6fUps5yVz1F43rUObUKpqg3kEv8O4h8CjM7Ih
2r07+sd/htA2rd6wYYCGmDyxtVt2WH3+6iqwgfmXsAQ5bPkBUfdeOihxxVC/rpEXdssqdslgPHvk
sLat956MV0d8mhy1GSMFRjtSIEp1tEtyT2sTgbt0n3UobmNUXwAeTTivpsd2QosZYoZha0eeGBwj
0C5qHkoGGXxvXY7V6IXpapOixEPomBwtOCm0Wd2t7XYPll1+dj1ZZZruwNrHkKZPT55AXrY8xgps
93EeDAo2O2TJpQMNIwEbrnjOCehk3AS8mG11n5U+hhou1ZbUUJWaF2k4ZIbCDczQ3Mcm2l+3PPoC
r2uV275IKmbTGfWJWvu+tfqz3Sk3oNfIsZvQOl9rrbtilP2mwtMzuzgf1XBrjnSDY9opnfYNyYGo
R7RVf+4gSOJLNR3+tDP98qIwOJc6ByR41sbUaNjX1t1ojC+ljgQGFek6kb7TGOzuPUlRQqE4M61y
bQPCk0rBTujxgjhA9Rv1H61rbMdOHEfHgYfSkAyZs2YDtHBqBM1xOM2NGE5GnY4nBIiVtt6s7bGP
zH6vNepQ9qJ5yISWP3Csvv7/7xN1z/wjnCK2TRnBgoyS2Ag6W+93//tlHqipaUOsYXv5+xR2APoQ
tnj/75Nkc5yxjrtqY69984AO0z5gF3tsdOAdf5+yiHc9t56+/88Dro8qCDDd8tMm4X+fCCGdKf3Z
1A5/j8Nsre5VS3z99Vn//mG2ZJ8wUEnbmp/s73O97IcAh50NxuX/PlekbmAA9bn8PQJ214LbJUPQ
tvP5ItT0v/9wtrt3RTXf/H+fF9QGoHRmGlr/93ijlVAsxJE+qXn+76cLotXOMQ6jvyf9+3xRL0RP
JfYdZ5FtY7bRXUam51MbYZyqm3m4+ftQenV+zYBbN6nKxievi4tbs0VLrOJ5ZOcY3HsyEIKC8Zsh
qBx1mnUW379vXTqvD2LMeoe/D7PCy3YMNojwP08cR/ORrEJEs+vLdgXUudz4z0P/Xsr1mle6LuL0
90pzSmTjGrkxggQPn8e23HOc1oK/D1MmT0+zZz6XrcbPoesXqzX6x7/nMfhOpIyuPf49kV1h6msr
L9r+fXXI7GDB08tUTVHf//1jF223zTtuLVBZSRKMsoZ1MZd98PdlHM31PS+Y7jsymFnFr48p0zXB
dUVT67/Pk/eL4jxQ7RApzO0wWOkFiT3Z1rMq7mjBX50DTXMPos4J6zidHnKQmmEPVeFx6VoZREzf
PFF7dUE8y+JlQH3jvrPn12SFZ+cUtvNWKbvyC22sP0TX/BIqy7hkV726U1Z+q6ZibDCzfqoVI3vh
1v8GRUVR0lOhw1EHk96wcKz6XaSoaPzuiFqFJbeEQiNkhv2AaGLKnYlHr/UuoRfySyPi1hrW9qfo
nHsHh/9XOmfvbpV0nzpnAqq33ns36d36eVYs27SJiUbxjPaeMHm4moXDEnQNXP77XJw3jFSuGsXP
1Lb3f18wYsNhkYiazd+Hf1/oUsShLC40yh2e6j+Pa2K1kVjMwr8Ph+sT1I7pbiblQtT7f69B1nON
fZo+mj23dRKsnaNvNcuAQnx9zN/ze/QEd6q1p//8qH9fqPpo3FU9Pa2/h/w9v9J0fP5TQr+/bvGz
MZG+X6ecuEhaoBfSgsr92NoZkaBNcuI20zaDprJHIAZp0Bn28FEW2tm0mzmmR3y/ulHyry3tTwze
3ussTfd/GDuv5bqRLF2/SkddH/QASNiJqb7Y3nPTU7pBUBIFbxP+6c8HUCWq1H0mzgUROx22IZDI
XOs3WCDX0GY7OyGq4pZHJcvF0dY7Z8PmteX+T3Xy4qJ96bz2xcyRcgnMNewB/kFjPN5mdmF96i09
X/p+N965WphvXCtFbieV7QF0v7PFtdm7wdZUrkQZq08gCiMEk4JrqcZ32ajrF1GkCC0IqyM1QS6w
iYPywoVDosjP40vM1mkr0Fo4x7GRbJsSlZQkI8GVxt1wjk1Rb0UGqiAzSP43hpaetWbQtyjb+GfN
1a0tN4p9imOIADkTLnfZIQN0si2g9u+EGQW3rEZY0mm29dVPDuhKWN9q9uELWfvD3dw1NEeFqMxf
XftW/tZVQHO+U/H43ra1yezbxPegp6IT3mfbzkPbFLVlwhlzHQHPbVsWXbDusAtdFZVK1s/rblNd
4qwceeNaD8fudj5gL2svBXISm7moTf20FiauLwpzWzC1YdwdEctG1cff62HZv48LIoLKju5VB5Lg
30bc/BCqItIP1v9aFy6yN/CU2A06uxwXFTCWHWRgeAm3AlXhFaCdfj3Xdbnj3bK6B6OP4iY5IfrN
dXYnVt2APNNc6gIvvSBRtptL84ngp7m7CPc84MycYz6Yhulh3Mw99FEHnrMilWvp++ZnP/IfKx1p
u5u5qnCdDEm3apdXWKj3SVKvVL0DXUEApd4okcH/DjvIYA0bET6mMsbEsnR5Y/NYAAgwVRKbjJfv
ZVlWCPARx33vORcRzifUNB0+TjE35KZf31ik1NGcdpCB6eSN5g3qbg7cZ0rCh+DC/H9U+qal7hSN
EP88cO44H+YGeKikg6fB41gAH49da+9PG9AyqMSlJf5z46clsBZUAz8TNZQkecz8qhcIVZgjfJy8
IeEo7Owt03P3NvQh3rgl8fS5PrXde+Q+1Ht3Wu6WJbQYJWjon+XHvEAVyhxwm/aGrFzP9U3Ajqhr
imeyODbiRD32qhGpy9TEclYLOuUoba6mxfyyHnAuzfoWKXNTOc5VVRTTOpffX861H+2tC3EtSZXv
v9XPxd/qTN3R9mkZrzuHGCq+V8Mx0IcfB1WVt2HDdx0N8OJpYJsvWgT5QC3i4jNJu2+mUVivip09
1ZpW7w1LGFtHi4K1mwpUP9CAfzJyjfQZDI9Md5hPfQ1dpioJn3G8xNSYCRNUhrKWYjg6qGx5QyRW
oMKZ/7L+MpRl+jYUiHo2Un/xTamCIM0dduydcuied7rWIiuqkrpfqJ3wd16asbWuoXY5evpauNon
/MmVOwSz82OmIzMY2iOAhL7ZlGmRPLcqSbRBSbSNAoXrs+UtOUG6bp7byi8OWlklGxWC2D5v/PTJ
GYY9wcjsVetEDuvJ845p0EZ3nuF/n99u1B3+g2Wf39h52l48nyxDPw2YPgcISnJaEdjAzPKNLXKS
XyIkSc/zQWR9cy6NBnit6SBxoLBLLwFInoUeGv1i7gOXc3oJTBsOnHH8Ufx5irl7WhTPaZrku49T
JwJYsKG09bopoQb0/bhHt8W9zKUshoBmt8jez8WoAsUCPHXfOfJikxCs95IICOgwNVzmpVI9Dy15
1Sgzyk/2SN467BP5mifpMzCP7isWzeeG9eibbC0oWZmPg30+LnIHmsBCYSM/haNdH35L2oOQcXxj
otun8MRreMqTuFxulyjM6VqxCLGW3s7Fj4Y4UVJ8kMFZtoS7b8InpcVGXCBIfXKsoHQ3sgDi2/WW
3AeiOcyl+TB3Mad+c7Gc2EVG5xMvq+3bsFeVfebA60phqbNLbxFR0CFfrcKpee5TKZ66TBJiopVp
0ofH6le29MrhfYiuJctK982b9878ny4azhJmZdq3EIY4yc/3eB/feWnFlcV7SCAFx76ou82yBod9
58dpdudNW45QrcDq/KxzZFOvYkJgQHeQhIO5ol8r1XFOpR5VJ7gsz+yJzQcVWhV6Y9a1kDaSshF4
cpsL8TQ3mqjar8CBFDu1ACdYt6LYZjZ416QW/mPo5fa6aBFH0KMeHhX0TsxzWqhufWo9jAkoGzf3
lbcN+TXvLWtZkoqqNh9SzrUGIBufelMEqyJKIBCBFLgnmrnuOddVmMK8HyuPwKmts8OEZMfeHFF3
YdTRYm61BZnOoba9E+l5BEbDMLkU0qouNog1UuhV+KW000OVReZTJQobToWPHMiYhs+FQgBh6mD/
fSS5VElQ3Qm+gBd5H2kxYy2LQepXcktE3O0yeegSGEoIeIa3keehG6XVOSmSxN52g6UfI54RwGHS
hox2lJ+Y3+rtkKr2xeD3WdtxLG7zBPu7UFXsh36SLEKPd1GWhrOVjTcOi3TyYGjsQTuT6kwIXKK6
NVVlIPjPxXR471dXRo63hfJjxNxSDwMOyZ3hYUEIuZ0c9xpEYnNniSa4Lyw0K0KE3tZzcT7QwbCt
5o6V/cQCQnjoo8NcRwfNIBxIBKTbe25j4Ezb+kcrS6pzF3TpOk6T+kkPo6/zv1oT30OzC75FXKsE
0weMLqYxDlJFR2Mak9jEFKrIkE+jmNIHnfdmZO9jMjfRFrqT/hhTWuBS4iQ7Qqlyj1o9uEdSnuS3
Op2ERBll/ibm2VDhhk1TNjf9/pJFsFgpTbhJ+jJtMCkw4PHhqruQfHtUnvFRH3xEGBam6nDMpoqP
Q52EGACDen0YIdKumx7HdRn24pRnerwOzUh5hiR/03EVfjPD9mrITjzDW8hIi8t/6+qlzc28dDWC
/lq44Y+uv53VGFU81vMyJoz4qleZeFS9qnjw218KYfuqtZb+3qK5v7T8PqZwi24rKw8Qyli2OItL
tecZC+OfhKhqrOeXsYYgQDgdCjdCYdK5UdHtOlbxtF+bX2Zo0Cp4qv69di6jDF8dRkHI2h2UQ2b6
RygjxjYhVXwgK68c5nqI7wRP50ot7R10kafeJP3cbDH3aiytMXdzBznXzi/nQ+mY5MrsJloUKGf8
6D+3DJr/uXGr4Dgwz199bo1d0hOY09Iyu3qZll3nV6xCn2qSqYeP+t7ztZ0jSNzPQ//eF7Tpj741
2r0LNA4aZIcd/zwfTIQ+uY5SY22XKdoldQP3e3750UcOpDt+7zM3W6qJWEuLsUwIzNB/UBB/P2ZZ
rRKfnl7qCoiv+dV8kD7PLuBJweKjrtWdoTx/lGNrjDdRio7ZPBiKI0pNv52HcCVJGiktpiuHHNkv
52DhZC+zoVfB1xRwtZDra93wipBBdvXVILuWyWDDEffEyh309NeGXd0i4PdRWwhhr8i0itU8cD4g
rZxd5a6aes4VsgMfZrHk2MLTSHGaeR5JN54xQygXcxEqU76VAqWluagbUEYVuJqnuRha4YoHpP5Q
uLp+jVPjYa7uQrRbawMPuWjIhmepkeplC2Hv51bFVG9w0hxvMco27mU2vp/aTYzm2EVNgZ4Sg8h4
DGt0hdiPTh9LS1ATzE1FXDp8lZ51D2eSf/+0xvRpWYYFGzJJ/fPHp51PGfNpU4lAcwlLfzsroac8
LjZ17oOLnsTS39XRJz31j2IpA5hoLhCauXVuGPuEmX0uJ2r2KdGSbDeXhrQ8MlVC8Um0tRux1oUW
GIZXtN36lSSeve6lPQBlCtKlh1DBJWcphHWSZ5J+qJDPmnu/D7RFAHa6dCZfj/BqKjK8gjfz2Vp0
tzH+FycE5I+N0jvPqs7bD24P68h1r2UbP8qpOnPh2VQx6fS6iZ3nvhbRkkB8eJpbayvCE2OIn3wN
9HRtYLHTd4rzXEEa22RV1G/mUbreEY5soujiKon7NEan+S0dpVVPKL2SAZzeyosiErlVpmzn4hAP
n0Z8Z9GwksWD9L31/JZuTW5MG3G+btpEfzJgjcWhc64TQcZDVSEXY2R1xinbPnelSe4l0iwPXKhx
PwyJgdzQz+ZeAcPwMWQcx4FJFIl9k0erMGGdBO29HzTtPUZLhA4TwKGeTxHJGwxkuuH1o4fWeI9d
JJLz3B/XE7kVLUTLuVhNJ5yyuNO55jFdlZpLNEXcrSvMbd0M1U2fwbdnAQDUvlK4W1VEMhth+d+C
2yZo8294OKXgBP3Ja8CAbTvWDkT/Lno0LfnFFUr2LfZ04C9W+SJ0s1zXKBOeiEZa52LUSjyQXPtz
pJSruWvpkOfTO9W5GxO84QY15EliVt3dWLjtYn4/C5Ji0lrlq1cAVVTKnsWYEptHCalynYeW8wxw
4Dx3rSP9U+uocBB1S+NDEdGZv0PudeXSZh/113eI2UO9f4c8ZU01f4cK1tBjmJVfgO+2G6+MjU2i
xuMOcEC60hH2eJyLbRVnKz1Q9Uejlj9aR9cXvxTVWC93JI3SDWxn8iRCiZ5UfNJX6qBWF8Dw3b7U
YrlDNhkdUSVMVja6eS/D0D4DgTa+O/IoE2V8q0umCUTIIwjljB5dr7pI4pl5g+BCJ7LXLi2DLXpZ
KfJ3SVeciMxhGTW9+q3YIPKMzbBRL9kH0LssuwF2BDbQXp1al0QTa69XwhNpI2eZEHddz/Wlo4MF
guicnYSZr/O6wzLCbxgh3BDjF7d33k/Q7YVt4KqlTfZ6tq2eDAMs6FQqIx8UT14N741tFWjrqmpR
JJga5i5zq9vq+ZEEAir6EQkqlMA2SeWbZ4P45tmaDnMxSDrrOGIuOZfm+rmHlpI/Iuljo0ydRVDf
p7FdjsdRYKabANeb5SzADtP1sUDo/z70AUxKDZzFLIRuj/LRcp34nnR68F5fJPay0XT5GbUN2Obt
N9TGeYYBf7n1C8Pb+UgHbZ0gye7jjiRHrajtN9GpSwSgm1cV1aYVMo7aBelUHNCaJNz0pSKfKlV7
9Ku4Q1IHo6whc5/NCA+VSLPjU1OUHR4gYkC1f/Cv7DEgY2f+LbTy7iT02ro1p4Ohg1s089shCq1J
Uaw5A8E8wv8Da1kZcbXXR5YVH/0bKcONWrNlm+vmYW0ACn8Im3Q7F+cGNazekK03Dx/dbJBUtszT
G8ib1m1SevLGaZXlRweUZViaRcPXj9NIYZfbeoTUNw+aG5om7FdxEnhQLjjRXKfVWY/ZdZju52Kb
e9YmCwvQECreOK5vPjts6Y6dCwhgLsphCNYo1ai7uWjH+WNNuusKmcq7h6G+kXVjPheDD4HNvdP6
yDiTukCC31e/A8NSt1FVsKWZ6+ZDGGbyBOcK2jJ91TEXG2+sin3dZp/AAkM9dz19palOdNcNmXk1
9C8NsQWIM9hV7JExg/I6NeZVHt+pRqiuVLJD67nuvcErPolB145zCSlF8+pmX+buc01oauqeReuv
54mSXAUVUSvrym5biKS1/OTDoXo/B5sL4Nrl+Anyi7OsXDLTEal/bZqAQvRe7z9KnvdemueqHpWL
j7b2b6Wf4+ZJ7mfPeRw5p+5e78hVTxPgz57v7ze1TYI7/2Gc2/ugH/1u73dDfIbZGJ/N2Ltr0qHd
IccSnz/q51fvdWVPwqwD2UD3j+qsYqZfzGU5tl8TH2A+/gxnLzXz8/xqPshyQFNFTxoMxP5q8DQ1
7H8pG3a4y1U/PUQdPpTvp/k4QyuVYa1Fk3bfdP75MJ+LRUG7+OMf//Wv//na/7f/ll/zZPDz7B+w
Fa85elryzz8s7Y9/FO/V+29//mGDbnQt13B0oaqQSE3Nov3r612Y+fTW/k+m1oEX9YX7VY100/rc
ez18hWnr1a6qslYfTXDdjwMENF7PmzXiYm5/o1sxTHGgF5+8ackcTMvodFpQQzN7cAn9HeJ5rZ3p
bcsDBnjt3GU+OGnpLLMKvG+5UMLOZaGCSUCy8aPYuFSjKd4P6ahdDKbWA7lhfmvUkowLqPxiq2h+
s/joNzeQc8NAMw+RTC5CgqJmtiszpzubWdqf51fi56upB8opGcs4cKcBW5Ozp2v7Omzy2yIESusZ
wy8lN1P3ZuAOm//9lzfd33952xCWZTiuKRxbF47z918+NAdwfH5of6uwcT1beppfukZNLrhbTK9h
b0vyG1NNuTYHnMmAbfRIh0yHH9VR5SIbWErvrJDcXKWGaiJ408tbN7QrJBSo6z3LBE6qtgGsvr/K
RVN9LZOqwX0meCqB69+EZMOfVP0pievmUUCauovBcs+1TlNHZ82DYjgXE42kSi8UxPOnMSbcg7Wf
yAryfmM+gbVIlqOdJce5NcvjX87fF7+cXxHqvmsqiJaehuup59WIdcj2TPT5f/+hXfFvP7SlqVzn
tuFoUL4M4+8/dONkDgtWP3sjItKhF8PvN//Cfuryo5pIWUDsQy1v/o0/mrscWVSZZYf3foFsYAqj
I3oIjLE6EdaBDxtzwaXW0GCaOVW2zoQfnl96njG9tPUfvQrTemtL1l2lX7h7NKvEunXq8bWuF4Mk
Hj5iELNRU73ZN6nhPJiedp3bU3Y5RMz1AianZ10q5I2XsnXGV0/GDz0x5gfmgN9OmAA/uFNdAdBw
2Sfolo5mf21tOzg1XXGeS4gEDtcf9e0Vn2cU+Noi8xatQPkRmItYecZHF4bWRvY+VFeMajWyPtnl
ESiPAOkQJOzD/k71yoeh1zQM3lpiSU49fRdfebHt9dCY6icV9f8dYCHrvWgN4SWDw3ovHEyCwtxM
MUxl9H866zS8EmghzJfGf/1t+pPzdPg1L4Yq9IP6t+K/tm/55TV9k/8zjfrZ619/LzLox0lXr/Xr
3wrrrA7r4bZ5q4a7N9kk9V+z79Tz/7fxH2/zWR6G4u3PP16RvSI6iqdq+LX+40fTNFvrsNmYv3/O
79M7/GievsKff1zQGQv+sXxFHy/MXv/D0LdXWf/5h2Kb/0SIwuKGsExb1y2TWb97m5sc459C1yxD
VTWDyckQTEvZdNo//xDWP03H0QQio6rQGcYoCdNmahL/pKsGmUFg1aYxpf3x18/w4yH0/rP/54eS
0HT9b/esabiaoQvh2ibZf00V9nRP//JYImxdplUiox3OGMbW6otH0xm8rRq1SKbozW0k7ODWj7pD
lmrJViVKiv+EKu54FAJmh3p/MBFWxFrWuoN85q7HSd0oHJXs1A3FJFhtmFcg4I5ftFerga7pZ9E9
pE7gkiG2ibIhaySqM0Zjyxifkc9eA2Y+c7vyguxTcYxBppFzQk+jDjX7tnRHdzmYXnpvx80q9pER
Q5NS3Dk6yiW1rulo04TuEeB7swGl5LFxK2EyghuFQij7r7WrnANHw4srtRKiyFayGzGl2rba0L2o
VbXyCMp+Cp0CsFttAqVMakTurfx5GHSgxIHd7kWCrmeKmVQ/oNgREJc+N/VYP8LdQyOqqNEDcQpw
oKoWPGZ+skIfbIt1YnoE0nMZxtsBA+Z965Ts4YleRfD0NLa4GyiBDpDXMdhWjbLpunWRs5kQIgQ9
HECoswJwLGl7clMmv3g4SlaqHj/Wk1pXq6SwxD5yR+SamO4Us62QOzTelM5Z5zlvp0q0nmOEFyZG
Ispa5AGDIthlY3cH6cVd2/p9Z+vL0GcLm6maJCMJKQVpwUg27pN6jG5VKOFXv+lfvC7tNmmftOsh
jToEOZt8527jzicm2EmyNFqGaWWrXUGn3GVVq13ShpUXUbpg6/IVdAteMekW5LZYRsC2riuVOEDN
QkbaobtojCp68pD8M1DpuypOBXkNAYEdkizcR+j3RqmxswcLPKzrsTTOxYOMFa9a23LdOwH7FR0M
i216xZ71HHBVU++3hV73G+DN9QacNNy8od1YrlrtCeXj9RHFUBRTBBlBpje7Gm/ShVKYwVHrlO9g
Ar8UijrsiO2LW1U5+K0n9pqeuSezcYt9z0mXiYesHGqEPjupBt2DsExWrQiVjeJF7ra2UJKKWldc
BYpBC7cF5OWJ5HMl1PhUTAd7rI9e3Ia7IGuKoxonXPfYT7hSHNDmyw/sbsbE1rFS7vWzABq6kgnE
r9CI7uOw2IRcWQdcwhyIC8PBIWNzDQEhW6Vj3fYCuK0WZBQnvd8qZS3Cx0jWrgoljHxFtyiMob9G
pJlWqWLjNdiCXjLwelLy0F4Fo9Ks6nx4ysD5r1p+8qUdYgMdedP/tGsWEeDerY7N0UJgc7Wx4WBq
RdQsHro+a459FXwRXp3sqxLdIhPBlMyJANOrlbN0SsQ67aoicnLXhTXAhcK+2ipJ9FSbvv4Axwd1
lGrXKyUicYZTb+vpYi28OgSOj8Cg1ApE09vYOYZd/KwGRnV1c/3e8uND6Alx1v1JNNPLj0kXrKQc
CVZbfv6Sggmw8XRcZszAWDpaz2bth8xcGiDMZLwFxzLssVPl4g7ZynsAnondBesgy/EEajxri1hd
sYqiwF40agu6dEiclZfE3GgG00QF6GLVJT1YpzAsz5EI2IlmnwmRlKvcQUAQ3qzsHxU3WaMj25xz
PSINUFXO3m2itaKK+hA44YD90PiU9Vlxg+kfNMtcXUrcBQ7q6L44bh1uxwxpqshMP2met0Jw0dsg
z59/YmGNeom9IatenP0UiTDL7fu7IoSTntgo9dr4qC5KJ6jBfGtoe2UTMQ8a9k2Nz8CtEas3elln
N6DEbscxVpC6hNjn+NaEWvUWqVPaX7o2mNQx9n4RPfkdVoyk2pw1tP82ivb4s5jwSONwz1IIC2Lw
KeukCsNtGATEt3SYa1GhfEEfjS2qp9+Qw9wYJM3Plmq5yyip8jXPoRz2grjNhuZZHZj5tTfVDnTk
j0ykstRQvUjXRLDYQTTO77G1gDOmL32CuKuwNbxDJXVQ9farH3ruExRE72JU2qGKRQfj0et2TcRm
votAcVupom8GcinQVCLovGp/HQMn/xyZnXFjC+VxUMUxrazmkQy11D1DLDTbWela1E5Blu9R6DYb
RdWRPJJ5cDIzUOYKhlm7NDYGnNLjlyRELTyEoAscb4W6c/xQDV8LaEJNoDuPSJa8oLtwLAo7Wo2x
FRxioEcLPWj0JZ6L4zpNbZ60I1aXepAefDgI8YiF4KhmnweLni3gUMDQJaliEzil7w9knsM63Llc
8Ygr4ufnKnthiG9+HrhP8OlN1FX8azhloQmtB/fREMMXHsK7Xo3LbVbxl0XKGV/UVdoLIGLEZo+G
1INdWGYvXgCYpItT5LnjoF2yRE63hEGibesV6CRUEfuqQN/J0cwfGgQP0fZN+62l5S4OPe1O1Wx7
Y1c2ocnWnGBMBaoGqDZvndHq1nafjns/U7uVExgIqw6Zf+kU1zjHufVZ11SYlGyZOy3vD2GkXccw
hT9iWOadwTXkd93GyrUJiaiBWTd1c8uTuljpieKuulL/DrLoNW1i7WnAYqbN3Cc8P+9YGL0iCAsp
dJB4Bcfy0UcMeaIKNPI0wn4vYuc1IIJyyJXupZAHRRPuysJMYCndIj7rhnZ8f5CQpd8HgMyXQ2Rr
a6Os1F0leSY2TY36VFprq7gqC3Q6ZHp1E2KIo/6ql6p5G3eqtseQSJygb4WbqORJHRglWg4ygyhX
k26utCB/yEMSFS7ZP2hnlVik+VDtEoG6bKULgEKpj/dtPBxUD68mbnd4QwBjkrvEGz2czcnk1xrw
/qqMtbs48Vd23bpHUaJO2FXuQZpddbDFjY8e2V1dX3pZkGjXwkM15Dm4+Fosmlw5tr03ghKDCW7K
Qt5K10NJzPNOuYerQRCnMUliaZ1QMz9YpVovowLRMTtJ3lDrYFWgZICdO2j3XNmFD33LV5v7Wirm
Q4XkclJb6hILLXXj1P5WAf57SqPPiVCzvVMP3yqVqDSw6hpGK/xj8AXnfgxxd5QVmDkz9lHwV/Nm
wfbQ2/J/RiHSTz+jFeVsdHVcAot1lvATsNtLJgRGUWW7gHTlhv+0WDv+J8f1JVNj3si1qMFYdmOE
ArLjrtrcaW5aq2HxGHUnbyi1ndd5k0ivaawMp3QWVasHJ8vM35pq0jjrUeFDq3UhDQMPks6B/KQo
zx0+i0ejvK9tJb+PtvMyIlZzC5XlO4wLUDwuy3jVxU320paABJjalPGqmfFXG6Ll3tDxtDcKG79r
Ea4Kv6i25OKR+3E/ZeadEhhA+T3j1TSCZpuOOyTdJfzsSN5qbI77uraPTpJsSjY/JxVuigEgImmH
72Bg2HV6PppW/shDwQ7F0g2hmUdZilaqVqya0BvWmQZZtK6i+pqy1OrBMK39qLmyZk1RgukxC7B7
IIyGj1qvQCdMVYKBXa6vbRLbegLwKhdKPKq7NDdHmM0QTvpWrY8xmjqtyCEgJbm/G5wBJ58m3GL2
8mArVbirSzXcmlF3E7B2QyFvRM698ZZjzT1f84ksXYHze9A9p3qxy4IzrIo2Km8KYBbC725dgLL7
GEBdE+U7NTa8FdKO6sHUUYFnhV1GloYoRoMueVUgI2C1/V1qFE+B4S4ICRd7p015dhbjXYwkKmLV
wzmHmNH7fX/NfQB/8Gn2skfzQOndNYlW7HsUFuEVyYh1K2N1Q8bgWzZpOniKQPg0G5JFOEAMD2rb
uNQOtoVWb41bdl0pklmCZEig2BsJIB7oEU8UGbfPKTCX/bwY4vMuirwHhV4X9zLEGZVdgH4z+sVE
R3VPdtwhvAOzfkso494GnbAMtTDalEFyS4o7OtN+SCxHW1lxnmC4oKdLEM/VGpl1scgQSCWqxKKs
szv8IAIf/XuL8CHaQe4RB6/PmNali0rJklPZROW+nUR6bSWMTxierzP2RAjhDbB7rHJYu7ordg3e
IQurjQmfkYMDtGfeV2IC0OdoSaK/WRBz89ZII+fdnXAH7VLZ7J6mxrB1Aj4WInZpMWwzTwFjYqZ3
vqtw7zIdBxbO4znaLcuhRZ8XYLe7acxsZIlRJqwq3b0CT3HZYMOpKhUqhWGa7/qUq7JUjBAmvb6z
a+ecucTGOLMk8t9OGvjZOm8+tzorLJN9wMKCOhkZ/XfbKZyVdHmmQvT7augqN6Qo2oVdFNwqMQzi
DD3+pS8xsevGKty6rlORBIlRjlXSQ+K2e90fQIfKWr/khQYpDlKPtxOKziUQ6DiV+9FLFDv+GvXX
hEcs0wD/OrLxT5FVjjdy1M0VMO5qX8NKHAOIRpDtu51VaUCo8Y50uyx7gC334lasgHO8fHwWjCts
qhE3HPrgaPT9faqie57XqrNNPIHgwUSK69mwwL+zd2kTPowyHpaQ9PONSU53QRAa8WoQX1Ai9QKi
VxFDwrIrkCGt5VVbaM7tNkEiw41K7eLViPkn0utW7nRZTsp1IFbbQxrH52JAZjlwLS4/FAqcTIRI
qA6fJIHNJRmK/BhNKSFHIuHVTRktNMxfGtfB2NSdkBrNKDetY51NXckOiLVwowAa3CRW5B+MPgZi
a5R7rTS/aU7VroFOecscfXAEthJl18ME4rlKoHdoEZnxUeObNtyhg+UeqU9S9LjWda32PWf9guJH
EK0Dv/06mKTS0VRZoKTvnGo2n8tAGnw5Iuu7xgrdk9pxq4Wp2iw6UNabqrSh5cfZxJRunVUepBND
2kErvXJ2UhaIJmngILF7tXeIdLOw06xzDI/irBgYvuAWxsYXBoAGxDBYSPNrKPqlp5b5Wu/AHA5e
Xe2sratJfxvEPO5r5u0N3uivljl8lSOpLBEin9G756IlgJlnmXsuvUmYPgY5g3wFKEjRo0DcW/wP
UUIfCsm2vGYSLvBoyUglnuH1f2bnSoek9Q6jA7Xabq19QdrnWuXXLOy2PMXrG4/n0dYglLMqC34X
glagV1ZiRIp/nJBAtcW9CGQVHHMVo+Pq9zAe5fjmgK9b9SV0COhDS5KJzinRFe3B8i3Bf2RMtiFG
j4Bt4QRixImoabUXZEJvEngiixZhza3lxCsXaO++yi59rhsnHUrLPsw8sAs2WH2W6BLwyjDK9cQK
gSGXhuiDReFWMVD1gVKPaI+ZaRe1LjaK26/qNPCeAk1uG8DlJEhwPNYEq50cYwrCuqcRK+IwLuIL
O4J627gJnhuJr66dcCyW9YB5riV0NIumRyBBZPWEktCjVdX9qdB4zg0xkrHVdUjr4ZiSKR0jTz4g
FpxKmGR24Jq4aiIVVWfOFWf0uyJRpnjOUwzqBRkdx9pjEw+luE6ZVAMtWblRXD7jyVBgbbfkcYlO
nWc261wigBxWeruz2WamWdDtldG51aB7XXPnM6xmNqxdfi00GMQShGw+puZK4XGw13C2qhrjiK25
sgPC1C1T3eo3cUGQyjYUl9s43AMkbdgOn8O4e0lqstvAOQgYZF9qiJv3RhK+QPlNj6gzfJ6fWFGC
wI9ECFbTygy1GuWxJRAzalZ1H8TML6IS51gfEWlp6nbLJKfvmVZYst8Kv06eAgGkF8RYJ1y+WzUg
n+Gn2zRs9ZtONbr/y92ZbbetpE32idALSCQygVuOIKmBoibLN1i2ZWOeZzx9b6j+7qo6VV1/923f
cNnnWLZIkTnEF7FjW9IBeCx5k3eH0YxqKA2t73qW9bLg6uQiYvoEu1eC0PQg1mc7MQrh1ixjeOgj
QaJI16eYLP/EeS8crdkfA/hv4MkIZgC481Mr/KMWPV+zTPmmbbS3iSOgmG9U11YfCRF4t6PXrbBT
QD9ThjYly4tTJH8S2Zj3DtEpHH71RiLxnhKLIhGPNpJj15rRg9pLr3exKq/+0QQMaU1yaTRObbxQ
MjiBqCEk0h3CqdZA80oI5G7/XHoj33+Twl7PG98RNrG/iCLrJE3KnVy7nLPRESSFaBAKZ3h13iTl
z57wVi1PlQMQymqpS7FQNSmjWx7xuFH9mgQc8Vu9o8PFuzfLT3fqjtNUM4psO3cXmeSfDV4tF31m
y2EPfhW727XNrZu5pJTk9txmONmM1/q7K5fyMNoQlhvawGQQlHcY+Z1bFK0louY7c3T7O4MKkpT9
JbYdCptUcFJChxc80WeezPioWnlCyG2Okno3H1YVRb0FKA0DcASGWvPJSOjYqGINrcgaTuDmUHNt
nBxFXx+9haLn1qmm/UA/NLQ8xFp7bG9O3CBmurR+JUWk90siim0pCxYLs3hr06dJzfi1HPVL2NF4
phy9eJSyRI0cX2IAg484eEI09DuPfVlYY4D7dcJQpNb+Io9KokURQAeZnuxz1yVtJnpUrAIwYZlk
/XmCtES+EryoEWJWiA3O1kU/h4cipbmlgg9ImoaCI6eiS+RLsRgWILU5JMKjEZdgHrO5A2Ni5Ie6
adJDFZfQAvmow7HeIQJFV8Dct9LmNk5970M/9cPbTCfgif35YZTur8Epvec0sbznSqIQQNFJXXkd
wX1j2oGghuScYJ9SJ6M3aVFwg/o5ArdhcLi7H8P0HX52e2a5jLc5OsMT+si2nEpCO8uUnybOesj6
cKXK2fZJdewMBgRn6pigcNhwE2IAFO4owEsyTk56tWe2E78rTT9k2rzVzq+1vm1VONwdUKQ/KiVk
b63yhxtyco4m76RVSmlTVT8oNXKwBRT9lEzls1o6feT0NZ2yWT5w1KGL1Ewj34uiBEQ1EKMgwwiU
lQLFtRbqNBgQxvveOjth2aAFgwYPiHH4Bg3cri44H7FXJIJZBJDjn0MVq+1YGew5s3VlkEj23Ch+
uAY08yUNj7Eoz+w4M8dhlmTalYtzN+nZzxqxTTP2I6UQFUI9HpOQqnKzboGPb6fetDdtgmycZjdj
sTc2tqqztT6Yn1OMNJinsy8YEp672Hk2kVAOXRB8xwhn7GXJMtlb5YbDPZj9BsXV4A8Za4+U20f+
nLsmFgLKEdvBpH3KtQ+jbPqzbvFnub3RbNvWKH2nr/eqY/vSLbwZivDEJk48Tv6qf+xDTtVTBIYg
gXZJpdt+ssvx3JP4PE8r1ZeXDe22STe6IdYZZdgXHONo5/KBdkb454l6aHuVHselfpKB4MKblWDf
iXeCtuP7TAdFo2HqcMfOOkAsNq+/V77qvrxPJIn7qVa7bHAnnyM1iys06q0VOyVGYDva/upYtM9q
rT2juHQ85jOI8Hppz18PIcf1tNTmaSYkuxkZ7O8hfQ8V/YTOkL6XTfZZlWXMWgS8tFXduYi5OtpO
9keXPRbQEDArQjOk+oaKyqijEiSdCWNM9S/SheyitJ8akEka72MJvkVrxx6VhtIvJRA6Q7dnvT6E
KcgWaOxALQpK300D4BMSGI1N61vk6wHJl/ZM5i87AFbDmd729Bj0A5jkBL7MJDA6RjDCIq85hCJ9
1pyDthz3qIGY17mELE8SO1BY5JTWhyDRK8viJ12kt2Jugo2KqeJqYzqoenVGHSyZxa/W+jy/m93J
pupva0907K0eZS5ZdGSl4x6IHSTywvsZ1tlnKZdjV+mXJcl+B6ZxMOl9ZHjDIINdUvFeOc1G1J4t
+JsHfENvgamHM4ZlYAzD/N2JECkrDIzjkB3bybi2Eym/uRo3iysshJvcOM/AbDZBOIEHmflB1MWr
aS9yB/ixBYsq+7M7XXnnsgWWEKHXukglExrD2+BSjn0E0QBGF/oEb54wfBvkIF5xdVqbKNW+wyJw
0ngDD2FFWctSza9eZtvQZhAHlrZsLpBv+bce7ixoMw+g1tIPt+x2icHpw9Gtca4s5yUyJnEgWWOf
yZ2/CaJde8JixmZyHWiHQINTY2TN7kP5jbBOxO3xHEL32dkpKjeKFbiZivEJdxnlbmXk4dnMq3Bv
ORMhvxKjTY1OH2O7GdeHuaW5mqvm7W/vSzF1rKC2B0FNvUr8rs2sX3ISj90bCA2QtlEAxLn+oT2L
ErQG4H5RqEc3p41i6dM/kznvpEdnlDJWFpJHOYxYvbvr99+2HVVoadAx15G2XxUa8DNfHAkKZWTL
z1gVnV43Y6B/JYci3pRUEKIhHjAJ7dQvjimegpPaEmGODXk3ZvKG4gg0M6vPhvR+uKL6bsYDH96C
cgcOwOp5aq9LOH1nHM1SoCsuOOPwzSiq9/aXG9EUqPq9EdyZbRJuhn69VItXElTPBIrOxogsMw+3
am2iFhM+oogrEVqQ6vudaeF4guH5muKmCAz3lXrG4awxnY70tvrOWiY6BdXoj2Ac8ukhrGv7xHSj
P4Mn4SWmPwqRrmci1HPiXVDI6hoOAYo2Q+at6mJIzXcj4Lt9bdEdgz3oieItayuYJOU7R+Tejgsr
TR3g8ZYwRLsjr13G4Q1LMGpEYfXbvE0fJCVw9H4Nc/wcrs0iFOhSYMK2E9rUeUX2wOh48cxV0jDP
mnBbNat8jxHmM1lLJgu/irqd2zRIBkbBs6e0oZptSqUX6UeN4x1DLkR0RYw+eKRtH9Egaq1rTxay
R1GYd+7rakJFE1glDXsbUlyuCMz4w8i+XREZ3vNe+6TVs90LeoEB1omRSz7SF/rA1gDV4C+edx8r
/Y0DcYjZqX50WTDOfeXC7J8cyw+b0KTG0G7PWTB/MJngipFQbulAhaWB20wuzFDCfVuagJDzUZ49
kH2E4c27IZCbifMkGl5vHgGFUdIZBWdSwbDZNfA9NU3vueUNB9ud36r1y4KwZcOr+em0xhMnhB6F
OXg0WX++truvBxxm/VmuZZiJ416BZF0mEfH8grLdNJLKTJqZn2vHYYkNbA7EGL92w8q3Loeau4rg
XpgN55IJ9frdApKdYDJh78bf9ohrAaBawKGPdO6DCcAbyMi5gutWdUt6VCkf9LScf7gUJ+I8o/Ov
aLg0r7v0+p1//WrMfgDkA1/XTgJusPGNAWa5NYv8bXqyCzoMeWGrqq0PMwffiuMM8ix0S1G0R7AG
22plLef6xn4FxrCrb16ZyAOX0uXsmD1DAIuKjiXX995kAftNhneh8x99qGDLgercGhnH31wIyQ3Z
/umtpxNn70HQ29oFQzVXejuD4+k5JcV4DvRQnJrR20ph2WB7xjcHGsye5RwEapCix3sUuzewyUEd
1nIP+zmBsEcNcuYFbF1UYW8jY/DOmSX+1NI5SQcdc1rs49e+jYDVn4z2h20aL3TIPkbrO8W1g0sY
Kr+25K3Fh3PUACC3VKYvqGVMEfAqP/YthOUgOUymYjhZqaO06zdywjBAkuYhhRFrowjBlgZYazfy
ZjdgEBOaCjjsTnf8JKGXeSORuPGRk+0TtzV35zoNjRUeTnEZF38ciwWCu/LOMyUQabqeXD5JdV9B
sRrm+1FWfveemr04Le1M+mmELadCbFnS/N2ONaenMm63rHTBMR4Q88YgeG64AgL/bRtS//A7Y64s
resHgmYSj+Lz89hPxyyrWQVXYc7WJfHElzoBnV5E0RPrRICsiIxBrjxzUbYri5XRCtsTLj/CKikw
y067GMZK7Ko5KGVDUfVp18ER/m/mh9BqSIPPcisM49DnjnkisnjAFIhckLsfceamJ9PiEKOhHjIS
uTSxi5qA46aPx0eQeFRskfBv+h80t/00+RFvlEsjjmP17Q7/hr0Zh/p7QW2GkWwzG/SwWdFNYSY/
CwsLC5AG3AIu2POJEBWOEYvWc27WYNPwTg63koZbbjx0+kHl9szhIGObXgKmNTsvpXQqmCmz5eT8
5o1y9q3+06TCpLUEGPMKLwzNUYVnOdck4cXrIBkfrVwDIamTF83A1m/n3k+HwDqPzu+gDOhSl+HJ
4S65bRSdrF75p6FI5ZuHR69q85Noo/S7d6zpZFzrJzN/lIU8LLbz26sooklaelXoGkS9Dy4x9nYI
cFCzhrg62a1V7nkC4cFUCGTSSTeIyxjMoWNvO3q8NnIFegZSvfEm2MoFQShqK8H9CGMALRzOOpkP
PNz4Yxb6oruZA9Ydoym2M02QbQwYflWdaSe1ObCu45RfyqO+zOQ3I9jpJQaSknUuC27QIzWa1JkY
UNZ53588R41MiKyAl3MMUZqemyYJCX4vM+3Zsn3ok+Ea6vZAdQ0YWOsT+d65ur0m+lXfd4tFCQJJ
GeoKkev6FtE9yx4tLthOrtSuDcMjC1TiuyVNNFylvxFirjLzk+gv2oQ9JcfY8/AkmWV1DCgGCxCG
WK04pZjJLlvuXajCgUdxqV6IqAMyoMSPQkccvNtJ4tqyJbYxIcsdnJBi57iQVDtHd76w9e/hftlP
MfpfkwdQxiXAxVIlDMuX3bQ3GaAdgkR+F82Lre3m1I94FMA0gevRX+HISYBKVoQEELlKoAjQDZ8w
V7gHnWYNA2UsDLnrp9JgO0r3iI/coJwFXmA5cY3vGTp288i8EeY4EcHLBGkc/ikElviYaBJwyiy/
6Qk+i+q9DaugrgcGJDEczJQxLpoFi4ax9u+1af7TGxtKidZvjPw8/WPzfCeKQPpxS1VaHIlPFz24
Ni8GabZ9GKUvWVVbl7l0tnYN9UgPKYFwg0My25zGMoMdjOY7AGtJ0vS7Iqxv3PLYpE1q7SqamyxJ
z2jczyfaheAyt3ROGCPMBDqtCAM85QgFO+JXP3VDqL5rYFsH/a6qgCk+QmAAdGwzNkJ33GZefzIb
UIGAAGGsEWGZzdTv+sLDKSMOSTAyPaSgKJN2e6BTnVmnNd6Mhox8xLsDDNuZwWgGPLA6QmqzjpiX
T85kVlt8lsTbNMnrsLV+Mfq1t6rS9q5NcoQYMV3pNsx3040bTnN24mWLxyQ+SHf5Xsc0CZdB3SF6
Td9UeR9CKmF+I39mtCLt3BFwUx/zOc/BQmP+oUYBKACsZ4CWiQWvusn37hfcxJ1uDdgMTnoTNqT1
bxmVKQ91WSG14XLqykwjBZ0SGwKUyosrvGjvzPxG7WQw/ynNaPLtQt3bLilkrhAtB0eISSJi400p
bRNh9JiONIoFnfR77Hl5NtxR4gODWA6w73m3VlCFdqZRMmhmbgGCj/0XIYU2GcDURvjRiKeiK5bX
lZ3JO0qOHK1HIaxDnMD5bDV7kZNTbTjr0dxMVBDjG7N3zMSnfb6IzVCobwVe/y3sB4wuE333CZd7
gMyAPenLMPP13dBqpvAZzKgAp93YLXvTTF56Zb0D/zoQP0NfwSbqWmXEZ448XbscsGhwTef9gYnM
bp/sCCItY6r7EeMhJViKwiwCNK4K3iOvDHZ9pw9JOMUXJZtzmjuRv6r4oCkwxvQrVpXz/0LT6WIx
MSI3UrI+UMOML+taV9ljoKf2YFm8bVzZBJj7auNQ5/EZOFL00FTzR/Iw9fKXnfFxnavitaJ4Y2MO
3vdYeuIQeQSJqUfHBkf7BcvmJVu4WhRDx2cCN9gADDIG824n+6q+dIziY8G+7DEK4zwfvwWOSjh4
iHCbheicptOdRwoKDnriDM3aFzEKXk/otdkPFBuqV1fr7mSuJ3e9nq6/Hv72W83FSc1S7Zy4Ks/G
XKeIHNlmzAk9wtZHWPh6gMH2j3X0/xf/LUfF2HRcPBcyzLvIRbgNSlz6QwJyz5y4Z86qtw5u4z7D
zN2mZTDjNuqOAaG2c5J04/nrV9H//tXXb//df/v6I3//in/3R6ScuCxQMbqDOJyy0tSCirMmeoy8
xN1TaDltTaoMtvMcLDujRZ6JFupko+ZVjvIz7MPmMU5iGoUUSEioqhdo4agjyqRMHjvyVvGnJEVy
G0B5G85KeIiqsysGBMGZsWtPC082Dskd77wjS6w4TDNnkt6LpsdxbS+KcrmjUMGkSg/gaYvMAWyU
vamPLyH/H6JMf8DHsu0XH7Et+P7dSi3vXmZ/WDOnbWmyzME3dfaq7o6O9MaNoJsroSZ3DtpwV4yo
SFbCKgmyeOROiPhuUYAlPqCDOzRg7orJ/g7x5DqHgaYvBo2KIbbRjz9FpaxLEHc7q2MIqjS60Ezk
M40eGy+x0QxprhsGHEVCuVA5OVGqwHjr8z9m6+XPo/XRWfNvxFUQLWbwGtadQlSfj3bbVdTTpgks
fXw1SyNovnaPaQWIIxi52Y9T+bnMyT1nF7ZBs33DD40uvbAUzG5GNpQVkxsR0C8N5sLqbzllEYNx
w0Vk73hSr2OjjtzS4fJYZrMVIv7VIlDQxhJPh8kbcl807kthRFRNjuO8s/q423JffrSX/MPtx+eJ
OsMN7WGceCDx4umRiC1heHGj3j7Gy0K60a6d89C7DvV87ktmUKverze6KZ/IjaQaAMs0u4epIarb
98a59ui1Cno1Mhj+rMHNMG7nLyxbGwwF1Wen+SlEga1111xKAlrMqkHHkx+nREDEuzhPaY8rad6I
pvxpmftnQF8t43VB0GvQtKBZkz5TjFtuXAL3+xbGxSlh3JLGyKmjlx1TVkG+O7T0PJ+PXkP/uueJ
kxt52WX2yMOn+ejL9Y5HLwuFKQPM6xCw996j95caulxcpF7euSjCM/HgrXhj5Ffg4aqKEqZlsvyv
5281j7YiP2tO5gPTcpTMWXHzzt8By1ydyb4mI7636E0GuIBcszKxJSAsI0rf+oTzjkB++vqLPOfO
pr4LoQbJOVKQttEMhqhRPr6NeZMtaLGetkLcfG5w7gxxzCdv9OuIxBrFeUfbMWeGVoKpenlJ6eWw
s4ekoNAg7/l3BzR9SJShVlvDCc4a+CbCIsS7GaWwTeEGBsNHE3EXlJp2EnekQKni+JalwKLie9ex
3jsIllvbC360lXVHYc6xy/THUmTfpmbA0ziVPrTuDzuIaDawkv6ZGuuNuUDV7qOcWw0jM1jBWJ6z
Gqko+GZRT3PQ9to+Hc8faUWzbJWiRw2Jke6DJOAHa0bmM8yt32au6ZtJk1uPkWFjAtykxPk4pjK+
FcC04bNnb9rV3r2RcV7n+rAnTE3jo+MmEP4T3zQIKxmljO6TTnmnqYjNo5ejuozyrpw8w+/jholj
461kawePd/Ro9RbXmR9KZOldsfwo8BfNtb5NSDkhE8cKU8ehnaMnUBzDbtRliTKFb8Fl8sDcMdkx
UHv5KoKnA0dv23XqQPvPz4T0AW4uii4tl6JAsb79Ogep3mt52cNiabeMl4G3VZzvU9QtkxPpNuCc
cQyK9iEKFXOrKnlPqoo455hQ7LQq+Yumf4x9O1xY/Wg5IzdJ8UGIDxgi6ogUvs8Ir2wX0BBcaZyQ
5Z9dNhrGD8gi09nup/FvD161oPgLdIMqpmfMGoajxSTCtTEFZfWpyBaomZ0wGSPA5LScU7cONL4e
+gqDimOSsR/c4G1KJ7Uhd0B9hxP3e3uYPnMTMCOtTm8hSO0LR6YyXXeQtNtJEb4UOQdFkhO0qyNY
n1VvIjutD0s5IBF2TBb7Ni7Olojfloo/CyuTXU2J/iJIRC9580lvc4G4ytfgAOBita5pii4XiMXd
dozlm2ymTcxbw/dqm5nn0Ny7+Js+KvLN3DsgMgfTe7NOsEuXKlBzTD+xSwGLdSvzcWhxv+teIgbG
xht+xXwJ4ism4247rT3rpoZ8MEIOZtecmAOYFNxULgW5yHHRZTH+zOj13CQk7T+xevQ6RtoF8KTf
brWneQ026FaOJOWF/W3sGRSbJmYsZ3Tjx1TWd+jn2RFHRsG5rL/P+e4hRpa3QDs/p9Z+DmW0fBhl
efH0OP3O7fjeu47OEn00OTPtxaB0ETsA7mQ3aXdM7d5ENJPgpwlsSFDwZyIDS8QQ1RNkTUXvfdij
03zO7buOym1WmNewk4rb0ujsZGH/CTRm1ASQGHXZbrIPBsHdsMCwZZNF2VlRGKF5B7/TReKjhjoQ
zdgAQ2rO7meNRbSxFu9ZrxZw0ODud2s8dVV77Uznpuq43zlNmJ5a1z0QvH1Fo2Jwla1pgXw54Iz7
4SRXOcXRS9GAxVAUB8cM9flksLLpOvkhYBhcnAA3JRjf/sApuzo5IaaStTi+xCMHswi4nNuCHFD1
bcQ2Kj17+OV2YK1d5r0vVVSdE062IPpva1byLrCWfT1bBZhlC1pphLFrrquQBIxFKIqfo4p0dQpd
NFgx//bsDHxxcvxiUog6OrkNlm8u7+oQj7xQXm87j71rAVAOMorlcVg8k/ninkum6bcT+nRrVP7C
CXenw6W/hJFDYqa3ro2DVXtqGCtqpe5EXx7ncqzvAaQu11710TEV1LhNyG33rjKfIBcI7MttcR/W
KdPVBDF1ADfHmt5bH61Y4kOcCn3W65ji6yHnTnhO38eoq+6LNKnu8wY+mVuhrv7ttwj5x7aT89bm
rDLLZby6XfQtmsl45S4Tnr4St8QNKBf1BvxUdUwjkFGvMRFqhukg2AaGo1nvpnQP9LzZgo3tTp1u
iVwu6V3orK95hXIjU0ve1anx6vTC26MDFPsu+mNptW6R8xvjoIE7Kh1Lg8Qt7TAO7gPGTRxZK5qB
4GtH2XJuIyegNic82Nl4jqM5vbrPo0qxEDlFAXuvxyDhTVD/CmvfjtgxCW9wJBYSLakiNFOyGPsG
RTl7N6BB7h9yjv8mx+6Y/xoYdMgzCmKD0Nul+Euauo+CLK66OPGVaAnxLK24h44AL7Xznni5Dj3a
1DmVNp3z6DZ7JeeWXZzJ/1IQSuEohZk9m+MMR0vyNrQuB9w8E+c4jQ0f+0qeb12Vp5uxsv8rCmVn
kdiWjc52YdX6aoqT88wRHsdApl66zGvJfvTWxaaS6kKdt4mQYNIm1uFtEZRaZoU93rdenZxEbz9W
Af03f39w86L1s7B/Ca2auZbknDTggDNnSLXM19pqX5nWrdd0Hv3nl1E6//oyurbFvEtq1+al/EtW
eowIRCyiC/1u1J8AsK2PnqrCbWonAJWg+KNwDPG35RvAQDw/OqM5w5rsG25HyOlZVp56mdk35q+w
b+VywLNAgEXmxF8Qu5/54BLG6fWLOdPBlXrgSpDkrlOaqB2vfbsvlfqVWU0LrC2OngQxRCwX0fcM
YugR5Hn+ZsUT9cAlsG6WaMr1VBs8aKs/udNcX7CEXjtBTk+29alj7sz5rLXohWR+/p9fJ/ufsQnc
gXiNbJcjILAvJbVe86v/kE8tbEoVInwBfi+oRafrY6+C9liNAKNVImaOkk6yxXHUXQYTK2s0AFEU
5nG0+/iEPPwQFJ55R1n9Xs9Z438F2BKnq30ndLw9bNBw++lUefjo7utpmV/zKX6YTNhfQYqX0Qjy
DyNJhmdjlBc8PP/5ufHv/uubgCdH94OrsAtbcv3///jkZlKsxbBge1dZdsJeinx6IA4ff4+qlghk
WNZ8lPhBML2SB7tup01Fqf1Ply7YYIC+xcil8mXiZPsVInphfgo0f+7NV+qKx51ucqRu3laUMpaY
V5jYPoa2zv7hV6kTPcBM6B7mPqFsQqTdLwo9SWLNxTtdOs0BlOQ6kiCVaz0sZVvswtDUH0GVn0jP
EwuczDezSz5iKtheOd30a3Oq60vdi1uGEXyDFwkjJjhLLOrGO6qPeiYqkW4oWJT7hjvHys+xqMGy
sWxn6qTsnUUs7SKia+OKhcpxy31m0ztjLe+3Y51FdxUFEQ9cZlkQArKUwL6CS1sX74C6h98Dw65A
dt/Lfp7xuGMFFc6tG/AxpNqhS8Tp5HOFln+s8qk4u1yodwbMhR1Q/5JT0qC+rQxdC+rFb5ZWH/Uz
uChF7ZICjbLpejd8SQKZUYrnqAdidiQujNwndBmzT6BBRgf27eYAFobStUMLy/mD2BvG8fbEZ5f8
LnybO0GpLkB3tqOxqb4VGqaKh0kBL5Y8JwCM/M5u5qPTYcUcEqFxVnX2PuOYEQWl9fGf34X2v65E
jtaWo21PmKa2/voJY8ATQ6xyM99DMPVNrMv2SgTWw3s2iGusKa2TYaPgei3ikllpieSXhj4Wem78
7tjtm3XmGJviZ+6g80ISCY/aZE5uQswe8nkGZEW8Q7QkBfrVVQ9AbKO7Nt/mMxpk27h7u/TQ74Po
A2Mbpg3U0S3E53uz409m7uj4ObPK/+Zpr/sUUyMwLWvCf11YcFOQegMKTS+Yaf1lYTGc2qAFW0f+
osH5prN4FHMcblVmxA/0WV3yQuR+ERYvpYBMJmlrfOFG82iMPRfMpu2vrSRjOWjB9McJ740gU6tY
CTt5IbNcDbi/wxxm/7gaIZfph0X6b2MbJADDJHnlQ1TRIbYx06Z9UHZ0FqXjI0en4EUD5tO6dnaZ
gI9fO5RvxVx5GWf9Ny8BT/jfvAZKgv8j74H6+FcmDfDlikRwHfmDqIbHOQvd+76xmZeJb0p33dMS
quhch/EvLfFuyLh6H+Ng1+hwog/ZRJDLveojSx+7wXrO4Fzf61zYL7kOKYGjutNlE7k4dTO8ezGV
8I53HcbhZz2Zpi/qmZybIc03O9E7HCl80tqEvAqlhJ0dYN9njB2V2VvB4O1xiZt3I+zibRykybk1
mh6a3TmgBeGlRxHa1flEzXVfXrPKHB8bRsh3Uzh/d812wGaaH9pqxh3uqLd2TpzHTkj5yHr5LVsR
TkqAPh9AT9zwD9l3sAYeRN07XA1z4iGjAT8XOWMJJTzbcakeW0Y1u24W91/eEtbsEx3SWATNCVjY
XC+3yrFubl+Vl75ubrbduaCJIzzDXAYrb8FxjF/yyKyVJsqKzElH1TpAF9IUi3vsF+/SmTWjgtGM
WfLcJwf85NFQnbmNOpjVo4EhlZhiWEkc6Lpy74TTGpiWsL9MWMsO6B+fGmYoeB5Ne69bF9uxz4Jr
lluPKA7ZMRmyZg8SzTy2BR3JMdf3vQnOdDe5GvOdZaSHmOLV60rmw3KKfS/mXh4siN2ORYfHEo3J
BU83JYYGorkTucHeqi1xpEuJpeCNwxXnvwxFz4gIPrc/HatC+Vog84fL8GFquz0uESYUkpGc/XoC
jhVUctQT7g3NQmFFJq74Nu8tLFuPI93b9DZiIMWYs6m5dl2brKerVtPLPs0ILvFspYzWC7yAGrfF
HJsv5MzLpyya4u2o+MooUJzVF/cNp9jG1tz7cJiqu7yfGfBUgfH6n1cWS/wzcOhradFCS2W50pIr
9Omft/XIMhCGBm0cmaZO2zVE+Jhpar5wdAtaj+XnwCX6VlRJsJutNttXWhbnMbK+D4UOoScg3BkQ
VO9Lz5uurSGiU++xrUEufKEfik4YkAWHQY+Wb9vqvSvM7VTNOfxPp33sZgPrXj20GzvKugcvMLae
45Zc8K5TlEbXddz3xIGUbIUl9D4ucP0GDOddUyRHd4CSk3cDXxcip0AxzdiF7PRe0Vi2HZyxpwfC
dO4dqm7p/6RtMffKH4zNUardEiZjRKm9xfsR0Jl+EFlXb20Vt4dopIhutohu53P3no9CXyH67G3S
ZmtO75BH59zo2196bk+xh/vWMq5C/ES+GHyjZFpeJoeFQwRsbPAAoh1HH3gI/hNFWSML8n4c+FdC
oeDx58HiQ6+8dkWC5YYrGKO5+QT3wtl95eAdfbEVsl4WVIufo9hsMqpQ3ojR3tNTDJ1CPhULnisO
3jZdSB5xwE7XPvH5iGSCR+UdMWxqqQr7MS04mmNMusOHubXAFK8213OT4YwZiSZBtg7NAzb21dS2
OiEwV+N3cV4SkjcoX26+GwK8mNRzLD4swvohxg+ygK3Yy5AwHi7JJKRkx0sxBkBV3VgNoE2hySp+
vWP/f6XzkEdVXJf+z3Set7gJ6fb7Jy7Pf33R37k8liYggctBIKKBvvk7l8f+H0pruWKsHMd1OJv/
ncvjQfNxpAXBDaAYaXM++P+LywOyh6OEa2ql3b8he/4fuDxCqr9eDfBXaVtr/k6+DdN0/3I/dAdV
4qcPLb/DRq08xo+SVNle3zmrJ7ELUZ+9vjhq7IoZtsVu3KZysI4qd/ArAXnH25iM/RlN0D4J/bD6
dwl9jT4Nokx0qib1h1RAAcG3m1fGa9vEkDSM12X1Uzp9v/MQtDMbplWPlTRTwy6wppvGqoSIzLyy
fVbidXFbrhb0vm50eZ9ZeDh19JD+WZbmvQpAxWh8nvbq+Jyxfo7tNX5rnJZQ/3hZVneoxiaKE/vn
tPpfWdy2YaVuMYAYd3WWulhMB+M0/4nbZocPNKCosiDYovUw+9r1iCiiAY1mSBnR6lwNsLCWq5e1
XV2ttBvuUidgZQKRDi8R8+siJcFSzak1rJYZAjUTxKL4o1fPbM4X16uLlld63M1MNpIpg9GFct+Y
b5n3aTvey4qdhfbwOq2+XJyo3TlbPeT8+G5xMGAjtEV9xqrEk8EsbmCDQgOHUL+6frEJAoHrDIIT
qydYfNmDxeoUNkw8w5OHvVlHOHkL+S35n9yd13LjTJptX2VeAB1IAAlzS4CeFEW5UukGIZWB9x5P
PyvV3TMx50SciHM7N4q/7K8iwTTf3ntt5Stelcq9hhayEN+/wUK/NVzzp9vFnMd75YfWSnk1lUM6
8x6XKR5Pg2ai+CgXtRKylavaU/5qOxaQBq3oPIKP4abF5IReP3FsMWYvyqFdeYGlHNs8bR9DiOnq
W5ktOuMNWS3e2coamMwt8gOTVMq7fTfXo6DAAb1wrZKT98LetZ8ilEBX+4oRrneTcpTr2K1xWm7T
HMW6q/2llOaec9elFZAGDFHSORC7yK/6Jlk7GRTKuz5iYmdjMXeZ8rVrBQ53E6u7rjzvM+b3rLVA
XrS58vQUzwz9u10llq9ZeeZT5Z73sNHDKsm4g/BsS3LqAYhZ+t3/SxlvlRd/Va58QyntNpUMQcrf
vxlF1p969cUaNOI3qTx4oihPc/4zwfJv6cWFU6y26VGEiv5X5rr7SGUEoLv0CNbkBop27sioM38y
CBUUyoH6/YwkBA74PCe80NXv3Cl+tIUe7ugciwa8t7NKK6QqtzBBTrFVhuD7C9M78mmkHKTKO3RK
L8nglxODmIuQ26rGfpfGhCQIeswHr3YCGqqFrxVAZ4r2NUv7Q9oyKNRV2CJVsQv6ZPRTqKIYU4mn
CqNyd6707t6qwMaq9BKb3GefyQf2KW1ve0CR6vTRUXGPTsadP5EA+RZNqKGZcPwnWzIcxE4Zx5An
6Y9c0m+xipLUDBA3I0NmeuELfZtPtKqq6ImjQii2iqN8qyWpiqi0ZFUgFKcY/8k5OORY/vl9kmwB
NMeon3AGNjfeIZP8S6gkqXiKP6E9Ddy25bNQYZlWxWYmVKz1t67CNIb6Eq4mvP2nbOrRUVTwBm2+
VHERjoEPtYrmSDI6WZUSY8o5ks7Ed74tFI2K9BQq3DMM9QkXFndacj8O+R+OpAVTTvEYQYqnRZOQ
UEtaaHFwGdWVswTdYHCjoEZOqjiAN7Ybt16OIav8iY3NBFNjDV+rWt9cLRbEMqROvKb5Cxe2gn1k
/5k0eiE0a/C5XmODtsTDUsvo2dEwm0ZM/HybGAhGF2h+HvaDh8wrWl+3y/mQrs66pzlS87ukQ3km
iNTE4pZ5HXO/mditYXsaTFG+lME8cBYqE2rWRZNXPt1cNCybRXsqjLU+tjC49PqbcFCGdwfyjV/O
jrlLwSPywwRya4cxtw0v/dRPr1IbUNnm+KLFSQHhY7Bfmeznu+Shgdt/zJG/HwRXya1d1ggBNKD6
cx+1sJOs6A6mj1ihYeKG1SWq+lJZTIElftVR+X6ZBaD5R+t90GR3LJruN/cVDAqSuY0l6uLFqPTZ
b9ragaZz9fIMfjer3pHGX31rixo8sQCEgjDwnRQ8ALfLnxvHfPjo1kh+JdwPOljEsF7uDaf1cxsX
b1GIFhRjrzehih3dkOFTlmbLxUoq8TAXwzW1e4CKaUThWvJm6aFx7zPV8ibHx3qJX106PY+Gz7m8
o40s7RmMp2xxoejkhSPtFw1Q9qEneXCgON19HMw7eviwWUp9fTdF3G30QnvQx6S/TXqPZExs8czW
wlalV+11NLFBmJ0qdc6xdOkVJUCuvbg3T7IKVK1u7nCXcPWrc+uiL2n2mpjpvtST8meFE2Vf2/Yz
IcssqIqieQlXOpDor7FZmuhBH5vlc61c/ldt0t7oXPyFmz88rEltkUvo7DNLZ93+X/8JYdc+f38R
zUJlDwDZ//6p7z9Hcd+/fkfsqb/h+8ffv2JBZ02E8TmY63oRMHj31vqQMSlBMkHfcH4xjXWCsOSi
4kh8AzguHb8qNPPKzDtgdJfRxLteRc+EU2tcLNF9+iMi9SILLq7n0p6WXTM1/TFyUlAstvB1fJt7
lhNFDPz3F0NZJ8YMpcsR5a0aaDRYbWEcZmV3sVXxc99r3AcSLFFj/WQTSX5KzDjcO9HQ+98/dLhU
Bh2fakqIfFNvi50nszZw11bznVBQVYnt5NBDqcESNtxnp1t9Nhr9ELkoVBb8iNh2MPe3AzQWi++m
cvsz9aOBqASLgtu9LATGtlFPi72N9hHAmzW2BgaYbZkV9a5njNrR7572Mv0Y6BXbFqJcEKXxCsbR
cIReECxr7GcylftGx0ach5q1tV8pZZnnilriBkTM7MFzyzqESS+L3+w2by6RYqgh0zm7MhWb+mvK
ovk+Yxfx13H8LebxJUaY2lM9ezCnRnIPt/40uvdHwkHbF6L4Ren4l6B749BLUqtwBnAH1DRxoyeS
1udEgCXccBgr3mLRUahovINJwgienF3ObNzJDlXXjic2NcwZgqF+Ni7MWB8ag76NEDj7cW0Y2S+N
VTwVJiy1KlqOmpNexnF4I22U4231TADD1Y2JSX/WtMnYtC1IXOaR7r3SwC3gsolk1//iS7BirckY
ojzH2CIhIey0id48x2mJeI8TY2ciX3OdRbck4fzAMDfZRUS+bK3b01zZXBZWRT+02582ZWb4jEiW
xKa14QFcn0rS8vOYugwSNUBF7wtze7bqYTe10Hb4OaAfFU3WxAZIoIG4SKZdlEkO3z20rL7HqKtl
1SE2xp4IhyiDsGA9JU5IXrsaCp/qbM8fxSeejWr7aDjzj3GqEGnmysItZrSHYdV93tHlIYvdTNvk
hT1uRK7yYkN9D7vKxaWMC8rQ3LPmSSpU2zr5acTQL+FmfmDX2FqOBmwqaeJr4ZnJyXVY5rq5iXyA
RCavKyeujlz9De45ESr+STSmhr8JM0EtbvF4WMT5T4tWpMcx7e+lu5pMOmAQNC7tC0DHqgD+4XBY
CcpijqaEdZYLfvFSxIeWp6mp2DocOqLN+k8RsbuLqEE46Mag4ebyiNVl2kPp7w9az6hD9xJ5pYO1
RgUanC2wyc98xbHaRJSLkiBZRsKoNm5M9H7od1l4SXIdHolb0h4zFC9yHfkwY00dBus5maBQNL1B
KmLYjp58qZo1DOgb5HlZqhxavF1+4A4r7rLgoQy5dET1Lp/mHuebl2MGETdPQ2s4dSlsmLkJcTKT
GhuX6Gp0APYWyrB7W+ibroIDoCErsGGzNbK/+ZDS4B7UyZc2ql6X5ocYrIdmWD7nxPhoo2HfhrKD
QFHeWiSwoF5ZejxsgvlovvLqIjhPw00a9c8ZEznsV7BkyX0tLNN3nDKBp2deJcVhjpl9SWczU2yu
xra1G7/YxmRu8ORznYvs7q9Few66RLxF28XFHeo6y7lxm22OHHDXOACcuQdy9OHp25R6H/Ahfo2m
5VrmzWucW1FQJdprSbUJBzLynAZNvcwWcTtNAwx9MwpGxskJlsiK8wxXUVvusPzQZZUWPyajdrnF
VT8kyFoNx5Gcij212pehjN2NmPlTdKb/NJLHOJ5rSB3vPIsfVkHaYizNaIea+bOPrWRviPDNC9Nf
2ZxZ5Dn1c70M0yFE8JwAXEJ222gdhprVWKwNlMYnCXaoQCTbIAlNhHCI/6uHFsfxPdOeHIECKSeT
UxWD0Gixqw3dGjWuTWsI2oIR6VJjJ6F2xKq6o5Hn7PKSfQKs2hpYvJCB0DASdloD38hgG+ftQ4/5
OXD+32SWTeRzNH18kMW+L9a/ueZeMoxThAs2pZjxO1xsd0uymjeGhriD06maiqz5Ajr95Wg110L0
lKwuqaqi17SFzHAWWAhEZIOC6zy/4bbYzs0fpK6P1e5AYs20WlTYOFPX2UazhVF7a3hQ4rzmICx5
NqwiJbdCkwUpZabfTCIL4TxWGVrF2Fpc4Ekkot/gKq26jzBz747IRrx1DUWjXkfZ1gwyJTtY3qmZ
QEQRNQPoZCW+l1YGR9hzW9e/Igfa3poksHXG8iqcszethI4KjZQJxyo9Hc5ySr4ia+qOGfA9zueP
KczI41RELsmXNLAG1iZsHrAegbDaAhpSXJl+Vnd/qLqfbivTSfJTvybDGt9tN0pZWsqrTEh+h9Ob
wwkcPmYUc6FlKFqZvLRtTR58qofmIwt1/F2agwiyuGR64a3sXP5tGw/IQy+50dJ/w5M9moCY6vY4
r5WxkanVbIDRmT7A0AcAE1j1GCBo5vCGtHuyR9LLQ/GhUyQDlPWvlhrDaVh54vLZxNxnErDS0iTQ
+2JhkYI3t5ZEfhZHMKMfh9cY3ue+wZnkgSJXlvRLj8B3MnIOTtWYDlfaqkGckJV7kVV8ZObPblEy
DUeQeLTGisBeNw7ES2pQ8VbzA9t++zO1a5yE86gdQhqiA+QaojhhwyunAVmqx3k4gHeDcVL08OlA
ZZT13cMV4A+P2hp6gaFNzV44HdA8HShE47kL9qPm2FF2Tb9s+VDWy5M99+ZuHTg6tZERcMG421RZ
V1Xxoq8tzjmm3+xbFjr/5GpbA9ENDKlGyd2D6OInzIcV97Xqhj/0aQXts00nQHTpQ0Hsb8M4EH+7
TdwAlfYWNRGn/hHgtKF/DUY98eT3hBR5tlhuRB/CP9ZzpuTdF2iYfDdCvRkHtZGPy86JJPDHDrkh
75po24RmSw927Ow7nr80p/Ky1PPyWHImcIfOo+/zR0ybc5BToTUOa3o0J0I3ZEJ53MtxY7Th3zBZ
/y6ZZd2hfg9Me+d7NnALQGm9GkgmB8tWebyENUCHYIPVTHtxmg/6JAoKu6P3GGuk3SG3UwotFhdb
sWF82pTinItEeyyz7tjPIIFyndyWpQpEwsZ8wDT3xRNRwBWA3VlfLY3DtquLDCYapwiuUHBKQFsz
XWeGN6z9xczr49QD0+xdjbwQXF7KfOgi6DHA4UdzcfegHwCelCRqHTv/LHPc0Ny835YKR80MApIM
IU31Y7vYF6fuAxAer11D9CMLK8rqdRA+bWKcTR0fmtaXe1PzvryqgDekf1Sc/HFBxN1hacph1yya
OKwrKFrGXOGhOSrPdl6TvcqcH+5UvSxM4behR5faBCxlBh2ehMjPhfExVaH06zV+FSN2UrI92aF1
CLsliRF9CBRpm2aGm1NEB+Z81FJhxlhagNnJ+8hR8pp6qb9oEmUbiniXc+GFPnhZC/1YC051aPmb
AhzmtjE1uGAuESJhPGmskbuiEfgHQvajmr6D0D4tcSMYks4thryczyT/p3pYbL+eqz+ltIZdZf+e
akI0RW3FQZXhUhBkjtKGEHLDK0b00IywT80LR0FmRYehIm4iySZBJp75NmqN6czwhPX1Y+Gb24Wj
o8J00+/CjtuTVujL3e6dO06sndvMzc5qSWVJe1DDjglLPIRgdznrsTHcaT++LUN7osek2bXZ0WaW
ebBK9xiucg3sydhHzNb8KSqWo+zqXQ0M6iSm4YfX4mqyjLeuGwG5z87LuFavZOWe7RQJCldXlNmH
qJiKYzTq2WM9atljynEQV673HNWjfsZadMVbPj6AamYJtrUbsy1bGf16tC1I8YHuJEcnViEMbnZn
Bvzle6mxMAkW76xz4bc0jxyvm2CKzaOrReJBy3SUw5q9ihs81fIGkqC3bWWoE9eKOPg2Kg2Rw/mx
ak4XQEywubtBD69wI9ue5Zyaj0nXyeTUDy49NiQBCA8d2qWej3be3Efg3them/fhF4S4Ee+9/SE9
mXARR4CC7PK8QPQjdaEz3J/rraZMA4PBTl7ZqD3E9eZ1m00M35vFG0/uSsCtwDoS0mhybwUCeplE
DJgyIg/FuAf+fFtwyIXeC6ahgUFItIH3re/IHG8cnEInzvqkanG3Q/CIT216BIdZQ4+nGrmJrdfI
QzGtB9aMzDynDkcvfbngwdU2TUponpMc5Y1OzjSFpS6W6qJB7Pu6QE3uonuPxWzTJfG61+fmunpG
G4iFaBh2TcZwpBtLHsy4/0qBlQRODA9sJnm2ClboSnTTw+RB3IkYVK7Li13xoETmhKcaEJKVGX/y
hWNstjJ+jDX7TaZ/h9T8A4jqUhNrpCgexya4oIh/zIiDMGm5l4KdbybQ0WQHjgspqWKNmo3XvEGl
L0692b85tRhPs5S3RIBwxJpt3rxi3ZpT+DtzjH5jlVI7NjiY6efKyDrQRdjIJyFYR7spfHVX92kO
yWcukW5canc+GuSLuOyOeSDa6tdKhNY3IQUdRscVfgn7q57AtGCr9juPSHoyzJ+jsAMx1ngDnM/Z
GaTf5Z8QIg4uePlN7vAaOwy3gnEwaeUDNrdxBmH68F9lUGnpw1jEvmd067Ydb64e3nkFSfaEjxTc
N/sx6w/jgGFjWpnsRQKyxwwnAl724+Q1FUkmd+FQDQXay2Bg08orVvNhWSpn77jDHy37gVnYp6SZ
niXbfFizOdkOaxUgoiRkAe61iAlDAC9zuFBij3bnRAu83Ob/Kh8xssfv89pOW2YlIHqxFnLa6Yp9
W07cEtdp1yf1Qzqvv7UK65m+TL/5B8mNbg7aPm6fKr18AjW1RtMrcvlO2m59tXv5IE36UDM5Eujj
EivD8CkrHNjj3HTx2UgaxpopMOBY8/hc7aa9MY1tghDBXSQRzZhatxHmXPumMvTGSEtFmm6NxMuP
Q9L9CF13a43WRKaZN2jlTBIgcOz7sV5J/DF/j3HvVuG6L2A17mih2XiLE3HZJzSQFqyuFeZKYTfu
lmHOJnVsd9M37XTQppVDt9Hcxip+nxCmtknyQYyANHvp3PJQ3rFQXGC/Pw0NaavKyq8yQqYQBkOd
oYhevPkXUb+EgaKB7kICX+TcAG19pOXNs8ugFnze6LM4kwgYerN+z+JFnpVYyNk151jUTeO24jSM
W7vdDTwR+1bXh8AEZRDEeAn2swsWzo4pzXCciWRjDLEW6sSOQYkbcNvLLmG8vHduf6UTLT83BWAz
KH0bmM2nKBEHCHcTifYZiSmvzsBIOsK0GKOFAElW4KFCDo/8OYXXGpfdxwA9H/IhMNnceaVW+Ijv
CVzqws7iDuyas7fR6/JT/WpCPNRqnVujUe1hz1stTzD5vqV85zYB7dpmEjHZO8tqfRlP97nv3nRD
bHGZvFT9OF3y2njRD8Sp2cnbK1xHRnSZVx6HVLV7209eUswvWE62gqhOgJoILreJd5FbAGjBgwlq
WUW0RwjJWi+0oEz5BjE3XlfiJ1t1BDbIc5bhSC9BncBMsLGzF9Fnw+UaxzmILfil+SDdXT+Pz7Nq
1Yo8SwcRQaJI6DYFIZ1sfZGltBtYaIRdxmScybF626hWBr2obRmmrI9ZNFydqaSuMokTmK/PElkH
MxDbWhWW1zDu4v3MRPiYcOwqVCgDKQaHKRSirLqR9PDYUqjEi/L1YoTzOeM98aU77dwoLuBhTJ9Q
TPuNxFEedO5ckSCpjtjkgszEpWd69c7SGsM3KfnosDkEjJI0N3OCxFsBnfwMs/nHQBHC1iSyzZmo
92CUnfJ4sNnlzuSXrzFFr9yumJmqT61vOT2S36zDaEnDW1/KT73jbZCJhkueS8NCNt5v5a4aOwwk
OhTSdptl7fAAwjqmOAQzVfs5i4x6zHDOt5mVtWdDj25DijHUDfM/1gLU39Ln33HN55qrmkkTxz6P
uCOb9Tjcbe1QI4IeKoOARSryQzpb/li1AxFuIu9QZfxMM+HS2zqq4uKH5eg86ZbcJ5y4gpjaaX43
/iZICom/yv6GOyA5GmHC4dtdgp75uck8jE/+My5bRjdxeTB7mm9NF2MtLe7jHPM5MWqi+WWebtOK
78wxtAyVbqUdoWv2dvM6rOVCmSigCRGn+2zprnoH06qQr4AM692S9nub/pLRYWgE0ZuYmvNJEwa+
vq9+sd+JITSbxEKemxLxlBepDXOZuYiX2F+xm0NxSgDMDhUSVK4yQXNALb0Z5JIje8NtxKmK125m
k02vBj5pV2h+H3X6YfDWY07QokSZ46RVrvIzS+dlq7FJnNK8JALZzxbjr/IKi5TrJZ8nmk/K9yyr
/bpMf5cSu8wUKUfOQukPh8CZ7apj9rnlTnysOC6+UVDdtcv4AU5zQsnU8S0cOYt5/Dfc4FlWV8bY
F4vh+oFwTulVd3MwuovRVwST+Qdgos586hK5fHozADXHcQ/VwOPEsYuZ81JjYNKSZlO1BtmOWRy1
RHFs/2Lbsc76r5L7aaAjPB1ljRPCLgjAJ0UOOyFFqwVeuiPm0l5iWtZXIf4miHIEmIcXoZPQnWzn
fbAG+MC2eBQqCsN0DkBExDDYHOR7EVmrH0YcGhiZt9t5gj8yj/IdeBYsgY1ObGK7xCWb1CR/FgL4
Sm7cZ+8h6UvjB/sE/+7UJhlmkoYEQcFMxTW2EQYhXAPVtLX6RpUk76ErgPelJScQ8P7Ig7KQoSuv
mzw13/qRziXciqve5vtlHu6JTUvoRA7b6cJLrhE/tRw1pG34ifoxGVeSNW0/EoBVGLE2+eHUmJ/6
4rWdi1vPfHhXTuGuZJvZxgrnENk9Jr30ylvQPAMGelzg5/teHnM6zZ8W272OTfmzd1zAOaAFMwmt
kbb0kpA0R2LDnmmHxmLS1zmsVChuYY3sXYROhr/9V0ebDBwen2P4SXZSsjDETFJX7T7OZIei2nvF
U5gFM12fEpCTDzwELzIULXpvOpJpmccBq5i3EFgd9lTwMcg1HIU8HyPjFWSeOOhWHvPJA2iu6ax7
i4SZQEsFxGAOq4ZkqDywpo6oYn7vVF8jGz7UZJzLmpfgc2e8axnlj4x1kZl2eDOjFEyVHi8HpgZd
WxzyuCkPtsr7ZzbzDGppOdinR0HTKtS4m07mFKoyyGyoht7dC4sd8aOvIh4bglMkxdtiZF3m5TZb
xk0GF3UQ7loX1LEd48hJnQePAxRJHeLydV0Hi1s3/hLzEVwo1ijT+lg5ngzwW7ASSO3aNcUfKrFH
UA3GTB1cvF5p5ZgxpzzJYRnPrUOUS8vFoUU581HYbJ+1bZuY+epH8LoPtDcHCwPcdITPIoFTAGX3
RzuVD3E/YlJgjsaWygUODs3MY7fJZx7Los+3REi5jWGoPq8IYMucPtVlwb2rC1+N7lO02r8MNnlO
tGDFuwoFZ2yC2OKwgkYOsYckXVArTb9MkmNi5cNWT8WfdSmybWQq74+CNuLBBKVigzuqe3ks2vih
yTV7hyOKBEarty+5ByGNqLiBIM3z0uqacRoxCERzmJ30hm7bMQQIQQ5qB6gpPkqv9xsLptg6jJWv
NQznZpLTybMjxHoc6vDJBI63+7ZwgLzHfNgZB+nODddDg5m8MlOwE9zg58odVsATNOlx/x1x5RN2
ZfTMcKWvXzpAjqdx6cUh1slDMrt0bKDVYcgAfNP1k35q5cIYPYyO399OaDvMJPlhkKXPU6vXJ7Qb
EqDO0kNPUXaqVfnBkrF/Ytjd7LTaBi5hEH7Vx1APFJh19Uk7FjhR4HwFmhzuEKDJJnAIoOXEbxoX
ZpmnPpoYLwMoAIlvAxTzLUXei0pDwkxtbtDM8enoya/arQ7TxIfDJtpJ83QCBnPpmq3n/R47uGsL
Grgt7MOUJgwmO1ACGQ9iR03mwD6cb3oMm5B08NXA6P2s6HHchlQ+52Rv4U26Y7qNoM+tY1ki0cCv
1Ad3U+D0Fb5oI2vvyOpAqBu03qp9CCYQyCvlXVWsBp7oAQO77hVjV4rSaXyUisiHTsSXZqqOikVR
xxWEq4gzjGesAnRTxsFLupjInzK9drcpkBIXsfCfX5osPvGBm/erikzjeH2na+k5tpcHzU7O08Jc
e4hmFc7ckVBHn1PEM4U+M2GgEeh/XZ1P043G47cbKPcsovKq/sGSxwyOWqSAavSxkhpTkDVL4dbw
JGE0rUGwNQrGFnE/B01F/GlRqDYQVNMWL8SbaYBxAzaA0g3YLf1GvCnYW8G/BQA4dmATEBwzKeWV
iRf7KzcAxYUKGRcreFyvMHJGX39yxf3hKsDcAmmODTDZWPqwnIgmrSdXAekayHRYo8gVw6rzVE6S
G0lBTJjhPLXdJVPNZcnPTJ6bnWTM2JJYFM80mr2tCoc3wcWzFSCPChL8RPnntzOItBk2JuVlWhRY
z0q9OxcHDk+EbBV6r1IQvgoan+aB5Vv1XQmlDzcWVTwrnmQMt7dIofxqBfVDZbZOBCtDhfsj47Ij
KNHsBrZo5C0BoFXBASXUllbxAtWHXCiE4KRggjVUQc0KH02FGfx+LL9dTd9fVmiENlRCsPdcf7W7
o3CFTMR1RTIudgbpqVxBDTl0/JgU5pCtJ9otCn2owYSBZ0OMrQOLOMBHRLC5sGxjPFLfbasgio16
UnQFVrQUYlFXsMVZYRczPgGxAMSoNSAZJ9iM/Tel8ZsmM0FulArh2FThO36Ka6jgjiZrkg3tMVfY
R/FNgMwVDJJg4h+vnNjngINtFhPRGUv9brQZqimYJKQHnm74kpnC2HyTanoFnzSgUOo24s9kwWCD
obFvsNLAhwY8xnmKwRwgl3DgeAnXEnehgly20C4ZkLPvw7+MFAjz+wMYmSwJGpSNwNUYVitwZjSq
RQ4uLuGPLZaQHMLmIOTgd8vs0SkePY0Kw+mN9F4YzQ7AIggN1XNgWxQyBHRein9Gaf63OqgNPr3O
/8tB/fBn+o/Tn7b7s/zPbtPvP/ZvD7X5D49UJnxzi85BD5/yf3moqT2Vkp9XKWHhql/4V7OpJf6B
vsYR25Ce4Timqgj+t4Pa/YfH36bTtGboeKwJI/1/OKjJKiiH9P8IeOlSdyRaG/5uxxLu/xGuNJq2
JDwi20M3zz6AEO269pRxsXhDP2vpfOmixMKsydGlKeIXrWXyoSVFceqKPhiysHmJ0DUw5ulB2nPU
LtF7/AQnIYdelNvZRTGlvB1w+gwIxx1sBGaSiCHddG01y51YVvMEAeoo9A5ItWfXe/M9nYr27HXV
wmUIaDSIE64L/QjYePCKwDQWUCmJuTw3n6FIv1qW0HtnGdnW6pyHslinS9Vmb0bVsDIynz7n3aju
S4zwcnrkyFlo1p7yn0e3pMAL3P2LW6/XRY7dvp3hQ0bUVmi6/uZJAwtlxrg3njFYc8EA4jA0A3ig
ekZIIobYE+3dNKTT9xHHevLW4ctQWr+0Kf1oTK/aV7oLYSvNgrrpq2MPsBuwDZHpJTs5WYn12eBq
fG2LalMZZnpNuWMFnd524HKrFbMZedQFDsOxtcoX+kCcXWNlxZZGCDZVZCWP4MO+ZfaH3kAMb9q7
4VTujYm/ubaR5SLV7LuQsiE+qgPsj94xdXMEar2X1jYAtDvYMlJkmCm5FHEXnkgPaWWc7G3CmQWo
GNgtgjM+mS+cseELeRVCNxM3jpIZLHINP2p1uKacHEbP46d5EeH3oE3nUclAvjM+4BWgFGPRGBaY
TWAheQl7yOs9xwo3p4QvnTa9M8PRrfnL8zA742L42SvbPp6BauorhpwJr1uBqo+3CT4w+SpcCgij
6k9we9S2aajZGxdMFZogP1fMHEB6CXSiXw66wcvRerWH80ZLMNRGwdq+6drMmxIf2RrpojIrF3e5
dVgHyiRjZZVY862bcixcF6d97hk3kOm7itXBd5/1l2kSFZcJAxe8pODMFBg0MkhfRsbcjUAQXhle
3rF4RQ1gP4coSVLJRKc8LS7mFnMU/Xad+GjUPHTggC9jR3W3GR4yxfcnV4dm9GbMPGqtle95hued
keMtRdfsV/fUF2m/jdbmSA+Dn84eDmtG8ruVC0uJ88RyBGOvCpHMQSS2J1O7LbQEleutwn59zptk
9p0+fzAlwSsJmXOaETcz0v9IAQzRAMd82fZ7nYrxedB+SLGm6k1dleGbNxVMKhsdgb2eFylb43fm
BBoFElyV2wW92DIrGh6Mah+nRvXWOBlKcGfv52Si9LbiLbCbUh4r0T7j6+4vbgh3Tu/dnQjT9m6E
uCNaMZLR6O9MmIx9aMCnnC1mEU7Rr9c8z4C22joXLQ0qZqttPMp/REJFcEXP7Z7sNPIMD0/BKAuc
mGaIFRdHfaH+luB7DIHbnKlHxra57Rm51ZV3oI0nsF3jQ/Ty3posJEmL6jSt8O9blL3ocSF45YN7
6Z5dpgjOAkoIO3UOC22hcIa3NOD++ceuGMbRx8HDIvltvTHJHZACb0/Gw8eY8ILmjao0YzAIcwzK
XuKxLHbQLMVY7murxuk4VRuMOTgNivwrGWOskEv6u4oyHCRR85J1Yb4JJQOQVeftTVu0Id6FgaFD
JjfAFrWdxL8Evetg/Y3cClFp4n12vfWwzJionZaGeab4l6XvTL924mxHa9FznqNh52YNEAI/SpBX
pABtMsurK9Z7Vm6nSfuDDPgaraDhhaYMbqpNvuv0benso6b641bQt8MSs4uubd0Y59WMDIdZDJhg
TV8NkNeNUWVfuNsJiEY7xHITMZKzit7DlJU1H6DWyG5VT/+uFZMTH+eiokfW3RHtOOctiDRb/aaZ
eTOvUHmI1gLXepNTqyzJwZTMxuSUkqM4kOorP4BJ0DIG3mwDisHa5FHx4g4lYEVzuXgmj0JJ0cKx
DNWVNLFIYOAloWLKe4BKAwJyUoaYqg53Q+lgFEpQxvOqA0CZRH9S+C0DV3y4lr+jeLxGdTP6mqYD
nQVl27m0kJRasQSTnQzY+yx0EUvbMpRm2dLo2yqr6CGD48+oX8qdnbh/E1zzF7viMruW9s+u1u1L
Izpjl0P12WDzAz2WNHvTolKwLWDUAUIQF7wQQPfMkVZso28eyWXTx0GJV9TW98yxKMQdteRSEuKP
uwI5yFB45tW5z1AfjxO/eHEjQjiize5tVwP8YVfRKq3ZW5GGRNYvD56ZNmfpJBmnRff3jNIcaUZ4
XfpYsZ2Nv6uRygs2ZLkrjTzdGEnTXZuuZK6TsTT1fDxLg9oXmVD83LjDuavmn7RfLLtsleoxOBQx
id05xc1HoAU+Egv14JY7j3Qxdcs9sHt+39Kw1jknTYv53Ff2Q2wPhO+JRyO8fLHbj4p0xOS/QDRo
P0fcxCSS/pO7M1luXMm27L/UHM/gDkc3qAn7Xr1CoQlMoYhA3/f4+rcApWXcvPUq02paExpFkSAJ
Ag73c/ZeeyKLl4r5atLLeNdWTGXtPHx0kXCfaA6QKlPB01N8YfR2dQmBFT1Gu/Z18BXLyTjRjuiK
RtIVxGadBwP0XKBZsaKVT81sRUeONqH4nkjf3SMxvtneMO7c6lXWGrI4GH/0O1OALAw1OpvlKKb0
GQ63Fun6gTyfT0epWQzIcsSYtQ8sH4DpKvtAvRpflI3Y2ejCR7xQdG9aLN82KCEYok2Ppl255sck
nWcuQ4SUz9rN0enDTdsOdMUVuCwioLtNXJJKXQIM2zq1+M2FWQkx3qJ21GhUtrc0Egfcm8A1Gwy3
Iq2+Y8PmwGC0jb3iUot43ClC4sCKiR8kbH/LgX3S3VovlzIjyJqTDAdCwJkgmX1pbwau5gA4k42t
y31mWN5JsDhd9Q3K29EFcErWdxh9J3Kj3GYR2Z9NGzy7QJSNMQx2vYs2Q7FzwQax3J0I66FNrb4V
Gl2lXsvNVeiYJjk6d9XUVNdcmLsxkCc9oE3MIMfchAgaBgYg6yQFosARkpVMpW2CUQdLyH6OLCq6
BbWbizZa/KBtz/LKKvGqOm5/5KJYrZI8zO9IRfbg8Y3u4+g0n86knqzC6+6FGYH6jZzHNHvKMRCv
LBnW55h687kvgDy05iXn2pxybXzMJmOOrGncA5UxA//TDmAYdrjQDu8LVQJDjSdGVJ/2bEXyruX1
z5VjuJe4NH5GXjY9xfllHGr9qaXwUfvd83LTF9HLOIzRrbfr7hniCZ6a0e8OHmEkiILmKvvk6fui
gk2GLG2Da2d6alSRPWgaF/pcoZa0TMEYGLIj8OYePSp7YBh1Ltqm98wlMb+RRwWovwvKbWCiQdF9
aSOAIK/QieIU9XRjHw1PmtemnL5bA3gYlPPatm578chcmSJYaj7r5mg+e3G80zNRP3w95JI2lPV6
dh4pSppBo57RxjMnK3P6SkGmb+q+JLpP08atQctn19IVecEjHpM2DrveTPkKwaA+zZFCddDz40pi
Oorysy4oy8pBZtdMh1mPPTK8uamkxreKIEleYlbOUx9zuhL11+vxpvXNNfXQGMHt0bFzVOL8bqsL
Wd8OsgVClpTVvSQJstXcqKCPFBSepHoAQ3Nnt7231iaiT/BqrzNf+IfapOE19c0zNtq1W9b1K/Al
ez0LfzIXz3UL9HeitokvI3xNfLKIlezjVaoBlOASF+76PhEr/DLfejotKkD/l0hWAFgM3yzK4VvN
4FISdPJAPDKAgACKJcxGYrxyl6Svcj9w1ToKN3sBMTbsYyABfhEczNai+84eEkwXDlkl2xsLjofM
b3eIT7nouZ2+abnYoTlY6crptlHR2rsgdNQuUoisqEE/A39Jdn1YgRZs8nJvpiAQQ3c8lVL8wKvf
bYAX4243aMESqXUGPrQCzTfMoMNihygbyqhbCqhb0xS9hfAwSX0nr5eBtSTwQSclhtAXuimEyvSE
0elD9zN6B1qcPjAXsZHb6Xsnri6m8WyZCGFt2wQqMc9QOq24VNKGKuiWd+WU7el7/WBy3mwVlUh+
6vYUu/2POi6MB4abc1UC847RZq8tp5lh+n51YTU1CItWoCGNQ6dJlGHWjOCMf5Mxh2oT2SXNlfhJ
J6pbmuPRYW6ycty57GI4v0yLc0NnNZlSd9vUJTFdmrPTUhrroZ4eBsmpO2SrMDBobLz5proafljv
O8vKN9C4j8LHWVsxi6PsHz2ZgXjDxq9vSAC1th34PSqac+yWfwVFynQRKxa84ctMy3UsFivhgPsj
86pNPTY/fa67U0+juEkzmKK2fEOj5qPctfztNCCzq4MgPoSd/T4WHavYQbbHpiNa2lT+vaU1+JgT
mj5OE1vr0GIVoSfA7iQTCb6dDxpdRu0lnLqN32v2EQlc4vvGY8nchMsgrIaeng58nN+Fn+9Q2XT7
MvRAfCc5zZWfyCTMfZPkWHkciffOUuQu8okJYuHS7cVBjxYy01drrIWsdgKWt7ltb3u3T/Fuey+x
79jrLp41wWjtyVR0zyR08i/Cx+lQjajknL2nG8nGwZB08ACI9IVbnF0fobdIcYbl6rsjDdQFgbyp
PCdSNPfBuCTkCNbN1YMqvbbIqNsoJUmpdO0UiRpG54FFnyvyD6YHnwidQH+xfnCtA/6Q6WBPcNfs
+tmPQ/Ql9Nc3vdJQ+MdYnHxTcMorKJIoo/Y9JxeCU4aLUAZc8dOUy1xlMWsBTxXFgkGyhuqq+VhD
siKM9yJOW/x4AYRPu6FcLOW1nubo4OoHINrmTG711cC9RXmfaYOE8pTJtgcTkZZHN2R8aImgOmIt
GDaUlnoMVUypUfTQvWeWFzdXSyuvAdejI0ekxxEqrt6s3rKFdWyF56CSR9gyagXnaOu+CATQGyZY
v2iB/Zi0gb5ywHEiOWM3QccsDLMrhWfMggiPoYqUn04FD80jm++QliAccT8xSeDDUfjc57VV7bu2
XVssZNREg9Gf9O8yE+5pcKGs4guQOyLNZgc9s0aCuo1zpup7X7YoZqoEY94e0zbdoyrPcZttpPM4
trUF6dfOtwmiGLoPA6CNAHgWYevwYmq8QOTek8lYnYYOBLlCi1afEWZ4a2ZhQn8eC1JkEQaFXd8Q
Hc4CL6nd/UQNlnkKnsu8Fte4TMTDjdLpnoXrK1eu3x36opUbuw9EhZOYqJPaV3Nye35LiaqnTjU4
9EFzWBgN3t61pquntCJo2lZMyeHmEo80fEsCXd+3zbAXxLlvqiZjwjD9ohOqcSaG7x4TcMrAaDGm
8aNr8npNCnmxeSAD+N1EuEY+sJ9i2mYxAWKbUWNSnx3r8BbgO16dgmTz4IcSqVhJZ9A2rcYUzaHP
vTXqcDc1TA1Z+m3z1Kda3d6ZdvvU4NyykiE6CKZCm0jVDd44834aiBWNsGetgzJ6xTXL7mVqsGoJ
ZzyZ5Nmvcvt9svXqe3yXKVgBXl4FEBEw3k/aJ5AvPEJohg024DLPh3WKQrenCeFCt7QzFJ2YNdH/
s3q1pMXiwI8mlLYZyxLKWduKoOtsMPEXBnwDMTFpMmp93Q+atvWT6Ae4HXctdUoxY07+pYWkJm0h
tlNfo4xWeM80/tV6DNNvyyouKrHtasbN42K2n/wRKGmzSRT7eVlKOLXHVpkxBuVLU+kgtmn9bnua
UMH00EvKNlreYh5OHMa+cJXWE26fCIYQswn6LA3Np3neX0QTR1HpnVmemTuv4fQlzMyYa2jo9CGX
UKpJ7aw45HRPZ4Bgv62RYq4sfGZHOJw/Iq1jeU+7UgWskTOZoztPj3bypAnzrZrNzZj3Z2cQjUVL
bshCDddjV2F8133/MKXWk9vE2ibuIen6SUn6lCqfR4ccUZQ/9+gLZudNicGdyLVNWHh3CQuna5eP
2R5j72eftMHJq5Mn1dJ7klH00Fj9pcV0eKlqH+0PC+8tVZJplZFGOJsg4TcZ4beWTB5K6+MtqYtz
HQ7OOcfkvB7zst/Ri4BIVSTrIIUUo4rhKZwcEjI1NApudvHHbFU5wjz/f41uoSsAM+X/Tm5ZfyTh
77z6G7vl61X/aDsIof5LGA74FhezPDgWGhn9r7r53/+Ldrz6L85A3bXx8ilp2n/QLUr+ly4c6bpC
lzNwUzf+NB4k6BbDgcOpOw6+f1f8vzQe/g5/on2BJViQyWwbuqGkmplrf2E6NpNBe4/16o0oKJYQ
ub4rEEFdQK0Ne6av3UvO8gZ6Z0hsdki7Vatgfwm0sPvQa586D69LqieffoqufXDJzTCyW2gF4LI3
kSmzu1R3tZOnxvdQcwqEskmHm14d6AG80Fcf7sjTHu7cxrF2f/kh/ifw69/6KfMXU/rctbEVF3Zp
zaTOv3wxlY0z5bztbrNRf99jgZCN+pzwCxxAk2UX5jZkN6QtPnPsnuu2rZ1LRf31VgTqVxMwrXCH
7i63iuEqRYIMrtVQpcjOulZxsdX7qr3HI0gsnupjMDX+nMnqJVfP8X52cR8e9CF7zFE/P9t4TtZU
6Dtg6wWAN5ode0vPfjdkZp4rqp1k/lBhyUpCe7ssOhstxLIYr/0au7W9J+rdx98hvDM15ntPow5R
e9gjW6rNTJIxDwRbM9N87DuORsZsAYhfURPz/Sr8D/vU4lj9a49q2acWImBXYljXIZ38bZ+GdgAe
dGxu1B8bLlQB6SedavF32/5z56NvBlVz0ibFhw01jANF9N7k/U9H+VTX3VKeawLMaS2A+UYifmjy
pt1mFqNiGdHyIaQnspL4kUXBih0tX1zXKVdYRN/8pOlQtFgI7IsuO/uDvvWJyJlzoxj0Qr1/jvPK
pxodPQ14GC3mf34I25NOly1T1tKDCPalyTSdkw6XZO4kd53poZTrUE+UwuZ6JXvxbNjsS3e6J4Yj
fR19E40iRJfGLAJKktgVuvZkMzVcI0dr8DObjzEB8IcoaNJXibfbbMuLQdsdAR0o5H/eLMKYcYzC
/0RE/Bu5jd/DVoZuc5RbnMP/B5XXHonHwk9a3zLzB9bK/MwizWDXRdqhCpiUzlFC506Z1nWgFbSf
QyctL9uWMiD9pYpOMjNvbaP0Cwq9rRFoe0wLblnqr//+XLT+dtjYtFDpqxquZIzhZj6s/nIqmvrg
q4JW+U2XWn3Cc3/NAD9tET9TKhst9z+83cJ0/ksrdaaC2vR6MVQ7iHcwK/zr+xUc/xOlxPy2qTUR
3GniV9mgrtM0aW5Fhb57bKilhwYCzJITilV3DWythequozNqlf5oPxqj6782BppdvccNUtpECsBe
a2DSk4PDQrAi6Sn3kALXSOqvJNMjP5HkZdS6Z13/w/6bP/C/fiHONWlKZSjLmq8m//qF6EyHgQ+4
/2Yq491OAgxDAQc/WKSK4covES3G+pZVebetu0K7GIxE5woh9I6Q+sfZJbbp8Ac0ghcZI6NhXYj7
5SZW7i8BmPxIdk20H8UUYxGa/PMwZc26DqqdbIki7yhK7mwM+7u+Ja3PK/tT6eBZCdOOXoZmiJMe
lgp1oJ3cdJY5LDoi+xv5GDBJgtMovOBGUIUtKHHMqaiszNypZggooOAVvUMjJR6uWo+UpgEFmQk5
nIRdGGutbn83c/783NwERiJh6IehuDiOB9RhjKeDbyX12UPhj8yoyW7/fr+bf4OuciA5CNIQF1mu
VFxI5vPvLweubrWsHE1Pu44s6b2B4qxm9g+OWb31gcbA20Wg/isHYXkw/oyFE/0yUqA1Ud5/lDF4
ygoX9F2gRfox7rVu30jbe4xGDQns/NyO2oahjT/blsTV2DgO0oreoxyjaeqMBGoF43iPJj9eVWbC
SJRZ6kMJz0Yb8khWEMDVCrLm2E32WpbjfVSk/WWKJ6bQytWOfiaewFqpHVpuQlfRmoE6QA+qmXq5
y9RAJltmbTUt6w/DFJZwcLMEkGxDraf63mHvuqMNVb0q+6GSOBKd2myuutj++x0sWfj//dA2FGUd
2yITRlAtt5no/HUXIztH1xw0xrVJ6TWVIhFn14GPrqOCKVcYNVhxWc5h+cdyMzgekEhCkMW5okZZ
7v68RnjaZzHRMf/z0F+eYtoRWLpl43+21tVYwjvMESwS5+0u//YS2thfd7+eOVnkstN6IS0ZOjYi
cz4lbsP0qKG7/MsLl398veXyAYMZm4Xw5PXrMWP5BH/efHRjfgzPbnVsxc3mf/xOf579j+2Kn0jR
qPwtn2HeC8u9v32tr8+0/OfrTdsivYvERlRduzcbh0L8/PrlCZ6qcMcud5f/LDfjsvuXu4pTFtgj
2XL+XnRENHjQwTS0fxBw3AOxEHndXjvB0Ne5g7GlKeftmrmyQO/VeO3M6feUNPFubF5Grf/d5Uoc
29i4RGr6rQ+NtQFF8gyL6COhjb0J4uFHAeJuE7VYKSil4Ugczq2rFy9ea9+imvJPUlus26vsmwyZ
rubmdM1anU6x8PctmWdc8OFc4TdClqxtDUntAQ41S8EG07lfMk2IPXmTkuy1cXjoNS7nPo76ELFJ
01tYJL0Qb0RD0ibNO/AHKtlJD3Gcow9PpL4F27ZjGyFLzLUe/WJ2Nq2x0RtbYtpURgRNL61vtSNv
VvizjLpbF9vRNTS0Iz8b8DuruhedvGvpvm3jqLdpu1IqpEA8ohHQ9nS/PKwF0HWkkT8GRssFyep2
nL7vKnl30opW7FgUq7BzqEDUal8qlNGRIi4L/CqfijirlFpuQfbkCt/CJY9La4vNkYaAEm/TgLfG
MU6xYd98v0YN2OjkVOTj1jFdOAFWtaVtKC9mifcwyeM3eAG0l7sYrfkc7lw8SRStNC/kY+RXV7ds
EGC66SO8YXZwje/UxdKDMJH26rPnUmwnC48gsR6dSvdpD6iykyzGkZk0NPNK485Q73FTUKQojH0z
FhrgrGHl1BW+DivbOz4xYbnOyCjgOozhsSoOWmlBvLKsE1fscwyebQO3C28plT+TIt6qs/n1ouEz
LJNHFvUaHhBGyRmyWNjDzheafhxtqp4aRBty0RFWeQ1OWuLCso6uVkAxFZcDyM7mICKTy3tQXkpz
xLHSece2jDD4xBl7ukFELwYwpySuImRpI2Y3KUNxbL8IKq4I/vyM9ClMAyAzNFlDm5wgNDkG7C+Q
8sdqBrSlPf43QiB/2318SoZXZUY/rRwXNVFPFIXpX/l5dXHw/uU6aSjEkDiAoVp0/N0Pww7wO5jJ
WqM7yXWeZquAhxQ/UatwIljNoUKkK/pRrlRy8DRxbhLzdYiC8q4vCGQMWqBYdXdPSb7aNKz0Jj1/
CgzSa1riFrYUnW+aSQcvj8JuFdaiv9q+u+soy53Q724BID8bXbHXHUy9NYhO6lAEnDYhJrFxyExq
fQyt0ZT8nBRqK1k0/RamzFTQbCPE3WTW3WG0A+WlesxKFM4KxLR7fbRuptQJlwcLJZxAUtlz/BkM
CsnJ/oF06o4BKzk5dfw6tlrMyq4YD5k0Tvg0sq0Z66fUl4S42tiJAfQ9qNyj/tpG28D7SKmxbwwm
Gzt/cHas1puTPhY7x/LHW/dsR8md0cPNYECknoRAYJocQILktm3NIbq1SNuoZtGsjsz6uexYD4pJ
EBmU97CHOZUHSkgT88uV5eYvTLZ2UeS+9JYf7bIkv6CrS4+NLL9zDCHGz8gdMOIZ9ABwE7nPJLhA
m981h/03UFLcEn8mdyqnMpy2CZmX8YWGQ7W1QWOvYFc9SWaodMhQYHRU19ZSK7VN5Dq/ejp5az5h
hjzQPrMc+mFiCs/nPQ1TfKLJqr1qocHoZ/nfOlvtWYoN0AUo1alpb4bRdSjhQmAf1Bkgk02UByyU
xlHNyV0RAg4TuruKHqjLbcnhqe9rMnCjSh1JBAn5AYxqb1kFSjuP2qTXuO5uQgiCSj3H6Rm/0xCn
sQcuxbLiddJ8C1AbDjG694pgEFCf+FncloAH8z4vNTnbLOtVBAGH2tQgAGI8NDTctwa6rlWT0oIY
ceu6ZG6NOsW3IdGNvZo9YGWpnbu7vnPkOSWE1W3Mp1BP9rir0IRXMSFQONaoNadPmUf50GvgF7Iu
OniJl+2F+d66HdE/wEtp1j2b0rnYHr/w1ADXm6VLo+fGmDmmJ1nadLsbrBEyF8OuMz44wbp90oYv
MQPnzN6X+K7KfcCseorDbF30Smwg1exTpBqDS8zAWLUFuUH8WdnFaxnrjwsPKMNtitIYzJEbgck0
rLeqHG5gsrdFOu1bT7Y72y5wXilaDUjh6SAk8a6nnL5SobYfIoQMnjaM9zk1h60euseeUI9NaxhP
QksCCjhQqQoJ43/Mm+eWVAVmNloJwqW0d24D2t0rTGLgy3s7Gp6iDqRZHlxxWvyi2PxLtHWwEh12
p2lK10IMb/SYM2JZdM47RRhsWAQ0fof2WgJOxBIGqdXH69OYRHXA58J+2DFam93Gqlg1BWZ5xNNZ
k9TNABMWhvrsQ/dAcqZ4k6bWwf5V/bnzXe2W1bm+Xp6x3Cx/xlPm3+lWMJzBvXTb5WXz6wU75tPx
eW+q8dpjM7TDoegStFKxHz2Hjf572Ubdj1ct79pvJdfTHZpGeepdG7XenAQ2zdvInAeUYJSOIyB0
uSmC20AX4JK0Bm4nt9K+dyl0+vlj21MKkYpr+IPUsKSyFEv3yODhc9FcX5GN8wHciBC1VJytsG7e
5vDkrSO1/ELZpb9qxEmQ3g5PR7P83fJUdj0crtinPBJ0I6u3Pj5i7K4e0CSSTbFsDcrHWCef0kY4
k0CEvtNxtJ8cUux3glLLi1e4b+b8TL2Nr51nB2/krsBy1f3g0reNefVjLhmFcsf3yU+2Pabwn4NN
YRq6cPvElOcMsiPejl7nHrpOiAd91vkvT9PVN0ORSkx2j04eWVbdjT4aN8h05Y5WevhqS+d1eSa1
/1uUBvJb6zvDNrRBNKVa7d+gLWgq2wi3095xxm9y7IU/HT8EmmYZ0RO6TW0v8aOTcGBpD4qu92r5
LgopQ6VDMx1yl6TPyQnuWjt3YeR6EOf1qmEF7zwvO0gk5T2Xq/JbYmL95zzoz2VcVjfT7qNNrsvq
I88RY857CN0C8OM8Nx8L2v4HK6dRmsGOeyQbnl92forLbBeVgveBLchd4zBVaLSs+Kxp2LLxGJmv
nhs8LU/1W/8RexBlg5IIiqowcxg3DaJrI9WYqrXqg1Cof+xIR+sh2GTdo/DIxMLkXBxE3+iPdJy7
rzfuwUUUreOuWp9tmHVKiocYEQnppbo1aFLWgZ7mn736pk2J/Oi8QN+UpJFd8iRvboBSja8nZNq5
MlTyIwppOmt0sy8duq7byGdce6ORfbo568sevZFFm0upPieHrDfoSYhgs7wFNI2OA063BAnoDnpQ
zFv1FZAqgMtotH+Q8vb1UaqW6mpju1enwRsmiraGwuNwTUbydPE6rGF8YKZ85rrhvW458rbL8gSd
EN2PUXtcPg8xSoTQEJdwixPVXNzaNDZ0POqPrqPuN28iDWhjk87jgZ8V0UUvAXFljem82/xYyzOo
Q1RrB6nFHYOneQ5GGW2bfGze0X5+fWtzbnaz6BR3CcvpMz3oYhsw4n0POCqXbdSw3NfsoODed8z0
nM5D07y4/26FOU/lc8BndDGyezX2d8M5TYkutyOezO8kHe2W7+IZjknLHDx1pIWsDcrp1IWZu+Vg
Gt9wdO+X7TSaScK0bcUP5liVJ59r7s6ytOit87Pjsp1goJQQwEx+qKXmo2ieMCVFnF5MD07LM2K/
aUlizCFTlAU5bCDldhHko1ba+WsuZvIOWS+hg9He1MfwXJq5fDRL/bPX4uGDk4eQSc/y7pyA2b4e
UNKw5xfoMLqoS5oviUQqrSPl2HmB7N9FfV5eKM1oQNPbxieu5/Q4dUzjloMwZt5qkTt4kgk9vfWm
09yGwgQaMm81iqfHvie4Jqpq62jiCNvmcTh+gEmSjIUfzQCftNWD/OgmevkiKfAtH1/HuYO9LzWu
me8NdyIhk3XZIKrj98a046cWI+4pzInSWB5HWM4isum/FyMg6CmLmkM/mPJ1stVh+Yi5gR+090dx
iZrQuDf9ADzU/BGt2AmZ6yXOQxhZ4E5HxuqvfyA4lrTp3pyhETRVK7AyrhVjjVabZZPYJUfghiGF
A73yHpoRfKFrsUjDh+veF5loVmVdivuiDo0LDWHAtvN3H4rgSJlnes0zk/WZGIgXh0b8vdCZ2rfj
dE+bAwui8uLtUFSAlSKVPrWO9v3rU0kONA9v9Z0emurqaPQFln/UAbxa385esEcXx8aNWeMObfzR
oCKYf6N26s1tCaz6GCQ5fXfE4JdQ5o9fe6dus3VFuh1juWffTCgOX1utRPvSUxjFRtonp4E8wK8f
MNHOkgv9OzLXdmcYGYfMkFsvThWyPOVLakIT6+UQa/0ersJ82EGnU+9kfOgy+BwgQjz6Ih5OLvZT
1PnirfFosudFglUNA8mxiqx3oqiLQ2qY5TUnGHMlMgPtusrtaxEDY3RsZD5l13FVbR9d3cyPkW00
GJtZrAoFD15XAeaENoEu0zl3UTM9jiicCDWpt7pTuPuMFSyXmB/WGJP2EaoZvIOzu6t7tXEHRM+0
X95hz9CeESFaLLCbL7njHsOon7lWpYHmwTlUGWvAcJaT2Aaral+1clafb8UkiW1L1DtljEMSOeZr
KyHNSdl1h9ZqyHafYRi1WQyYAvCUop8tz3jAi68bSMCo8qknzT9adrKdkDSd5S68IAJ4QQZXQxns
nRA78Z/H//685cnLjbGA5OfXDmB59+jIzsvLlg0sz5i6ivdY7v55kGHcXee2qVatIl54VSuccnEH
zUhBA+00pPITOeSIk0OA4MSdbbs4e81sdCphyAoo0JppnzvNaxi8pXS4mBCnyQaRTnGqW1Wcyvkm
bnXmukXHnD/D6iG8uj+hfWHn6hrqYKA6DrsIDO2H3ehAdbHKnvIKWsyEkBygXYLfxRmirdORRdha
X0/oRjj6cd40p3S+We7FZ53i1MFAQxYn8EvroD41+q9c0/hCwRxsv9yMbrmaTAIo6MbInYtcP2jT
cRuW3Rsg/fyMbj2WSFRquwZyYJZ3KWxH269qCMrsHs6yeitjePJ5jCEeIi9xu2X3snw5qqOYoEEJ
6sVccswnnE4/4oatAhMEW2CHMOGwySCgetYjgshqjL2npsclXRIMMq2jRlxCvPm75bHlv1nNFN0y
4Ohgf9oAQV8HdkVIbmZvmCj4RYO9Z/5ggRG5m7xgFZejf8d7HWkAcSwivqvnOuZho9buA/Kstwjm
bwoTedqytLQR2ogsrU+O09bk0uDszH0uvHmmIzOzWu+E1izeUL0yv46Pr62boNFOy/ums9UpGkwC
5VVzxIwCvMUjTlSQ5oxDmC+r62B56VpvLJOSQxQmREpNtra2OhA5XVM9tCpr9/oc/RS1AHNlbV8s
CA8psjXbW9GFpiFSuNoO3tNrqMKdnZdgNnzXJV1krXAZnQKdcAa4zdWpQmbOXAduPg54ATaJ3l5R
wCcWkRxh8BjWSRu8z76uf0a2B82rrWLaa8ZNdVmxr3LrLplK9FFD/4q5KDvp81kFNPUf9yp6EJT4
tT7bwXjttmj/JmSixusUutbVS4Cktva9Ro70eZJYyVB/ISpjI1cQSd0agZQCNaqxTo9MTBc2cV+E
ZLZYXbAStjOP0pOoxLoYF7zo3C2Wp/amhVAdybd6bUwiopvISM7QK4vHaSzjTYh36GpaICgiA3sz
QCByimzXhhblGaeuFfgEyaJ30YviofFYGnNpWLujZuxRE2R3TosPoZzN4QDb9aIMoWU9+6r37uPc
jRAVJ/nW1JPpUcuoMvI+pCG01GzjIApPYqTDEZkltI9eiEMxh60GysXrUNhIx2bqhG2CPoYmmOxr
Iz5Hsxl3uUkH496tdcFyVl6ceQALZnrCnxtwcjDmc6gduq19ohh80V2nWTMBw8Oct69WgH46Hmg2
UBCx5xwRXeOUt6G5OLHYjYO8DwzyUuzaZAnuRIfAYKEDNtHC8Wh2uI2CmB0kRbUHkXABDCFPf25y
C43AVAFo1NL8hxekLtaXMVvD+Pz6/H3NGTDAbVi1RRdsihkbsNxQcmpPof3q5t1wrDlBT00T3YVZ
Yu4SSa7L8lD2z3udS6wjidWvEyFVVBWHEVXUbLDG31af5GhoW90e3vyYnjjVmntILcCblQ9ar/Ui
ysF1kKRfx7kN2ZTRUAPifjIJQWsQCR57Jx7PZjpc4iiHeiU9JkczRAALUPt1s/xJSJCNLm/+jz57
y3OgBP38TZab1NBMlNiQfobZQj7NN3Crkm2atclK6IGBxD0nCEh/ditG+cDjIyw3zhyUstzz/nmP
jRmrDDsj4IimPzWW6Gf0en9Sg/fXP5d/6GQOABUinKIEH7HcGDP+IS7TF1/JaBcIoMHLTVoyjnnM
2L7+XB6DSkhnPcDYrZU1dEmMP0zC03oVODakV8N6aX1APkAEx5UzvxRMB683pnxtpiU+OGUPxwlg
oC2K4owfOMFahPBvQ9eN0qjD2C71njI0LVC5m/r8VXUThRqlP3gNxhwYmfm5FzPkZWS88OcerNY0
yB0Ag2jzvlpu4LtSJ9TD9GuXtCnoGJG4VCnno2L5JnHFOeSxXNe1Q2Y4hHiH8YfemhHIeBz3owDP
OY9Ty7DVcnZucmqGNEK8e8pr2Nwng0iYoB9OplLDCaGLRzegz1b5TKGIotQ/xmB3WSIxaMPPatYS
lOQ//nYxD/leS+pEH2UAqbpgrVJjnZZucWqrbJvMoVDUCjjYW4k5JrH9bBd4Ld49vPvjfK4sw8Fy
72+PQaU4lW5DkIbkuGiJe9kWqA2u0ZRG2yRAmBfncXahVwj5WMBHx9JEjrHuD3vylRq6uyzGZI4z
IovLnT5EzkwK37Uscz/owaSb1FUmhelm4tfw+mNfargWPHFtCYeiBOzzuOEfrDlt20DFc/JKYK0k
mL/jhwDM61XPqVkNZ6dDLR0/BXNsW1ZP7g22OF4HrTsBvKRSHdBbUrTEYVKBTSHvc7zD8zuusRNg
5XEsSYHQtWZ6LvZDVAkBtVhpXoSZ79PYCu7TPk4dZu84xIPUp6QczcsVm7gcYfcPkgrvdnCQu3ZJ
3z/YJsQqoke9Q2CNO4kk+D6tMqrElnHvoQBdS5fWTQWUxqb48iZcRfheOY/WEcALM+7ii0AntiLC
C0GwTGKAueC+28CRm44ouueki35Wuldcl7+oxTMFzBlUkmjO0HNN9W3I0IZqNrlOSrMQUgvUFzIN
vwEl3S6P20VHF0EG4mgZcfVapdU+zyPz0e3z7zhw5MaNDWpKZWPBdEAAIyfzuSCj5b+5O5PmxoF0
u/4X79EBIDEuvOE8DyIlStogJJUK85iYf70P2P3czx3hhbfeMESppNJAIDPvd++5D4M5/5ZSvITQ
SSYfuTaai97PGApNH3VidV5S/QAix83At/jw0xMtULYqbX4zux2qB41eO7bz7neJUZndE6TTNI/X
qloHSDmrMO36l/oUW5E8Px+ELELME727jUriOmwWta9aqTAPpObdp7eKgwEbD2kmw6Vh3M7Z460k
ZPYmBhmSII+PDFIaEjGBfsEyClgrHNNlEPb5hgw6l45Jgk7GxnANEso69Cn8MoxDvsD7VfOrlrB6
kgjOU6RicytGb2eP3IGSZqi2amDqGyKKvxNuFedwUbxBZWW2EUrENszgC11gOnMcowUyBHtHZa38
bv2bG7cbvxDqW++EO9nHRNAsv7zbep9QpgOtHwcXerJ6klIx+SZslhEN9ArZshHbX18fgyTpl1ZM
WVkSxSyFbk2bE2zGfa/l3i9BLVg3+KfZQcpm21Vl8VYx4Gj8PAE2BC3H6MXJcrMXJlP6nUxHfYfr
n9igUsKhjigJo8Mh46ew7GGqJa6zw/NKDy1H7MNsRWB4UQ98Dn81lrrshT4FTPx6dXw+02xMe4pa
MrmxCeBTVz4X1AGdN0qfGA+7T8j95Ol356KzeW3kn9qk/ygJdhwYi6J9m8Le2o6pX2nq069jOx7M
CB09VQ2i0pz65nrJi8yNkvqC92neYK0gzFB1Czp9hisp8GLbBkzbPBEvvByzSDYw0AbPZ/HfZeJd
R6ycBb06t2GZfjv0a09ZaubadBBAq1j0Upo7j2Lku+siW1il8+lPUgJSZXFgQNTM7dS1VkVskkKt
huHHSaCjjcH44botjqgE3AiYd4oYAFuvFGOob3WKVZogQ/jT++HCAV/7q0RlH69odPBppU4c+DCg
AKi9/8AA6a9SJ0h3ILTdK5wBzkX9QwNn91qaasgAkYVAD1T91SQL8c+nz48y4WRIarJVzCGb3aye
m3M/GO+GkOO6JFa3yqanZdW/txUxcrzof6kTGk8tWDafmorzgBlg70QuG1wDBdi00pgy4xwseOUz
Kw0HdBPkXdX6cVPG91g8grvhMQhgSjJsfNWxX0ZNncYwOd2FYuzuZJlM3/ir1u13zjD5kWVDu8C8
k54TaA+z0IVLTlCPOc4QR++Es1Z4E6NXIyRbS0UXgePY+dKlcy0dvfztLGrmYo9S5THfIP544UzG
9swsTG7LOdzGxoy9WTz4cjfYlkXJUeeTSun9tWKPWMrpL1mKvu3OYULYNfTHrUGg4miMNvmdqHgr
uLOnkfHaWlZ3S7nmM2HU51ChEUsZHG1iPBr8NZx8WakUTjWyoc/EsMx90da3vEzuWglZJBLjZ6Ln
ICAJ6lg7WYcvUqHdsGoA6ftj0T74nHdK7Ui2llwYFaPieQmpZz7U6FuESzmiAVp5jHkPQlvOYyms
d8GEP822falqZ1rh4VkGKgANr0EwDcDK+cUGmYnwqtUZm6wlgsj6SiocX/sy0NFlhJdIakBUDoyt
Ttl27NXLPNPtWzUYLr0jmbVLYsFMj8TSro4bf4t6NK5FYh6jWA0+AhpoZ2NC2x+NFas2Ijcs/EFZ
DNyRf2T/x+hJQMwoZzkKBYoTxGXtJKPmrSdlPXPy1DxEjfykfae6JX5RgElB37ScyvxyPvq88Ney
NrV7p+nJ3q1TjdQpeRrupgk730y8joCxwEgvlCCfqjgsfTl6uk8uFvCbjKJoLUeEOSen8InchUNB
n8vprHYSOj6grkAIHQ5YZdAVQljHTL/yowHMcuKeHiNM2kvmxcVLUQHoo5NNn//rL1jryQLY+t0i
GUcmK5ZfMoxWuJGVtdkFCTm66beiilsZh2KrxkmxLzzmuJomF6I1+5dg7JUTuJf185lptR4D1kge
Jf2B8PGzYMZwa0EuXfyJx/xPZWrGKuWvv/QJG3CMsL/gREJNitmKze0sKE91zSCjLMdX2WO80JzQ
+HDb1yyIhoPVOQOGSqkchWqkhFOhOCmFupfp+F8PVb62leaXScalizyMhYpgaxGOPd3UwyEJtOg1
VAabwq8hAH8cuechbtwzV+WA+VubKFhV+tubiTqPAgLkjKmiW5Juq0o6Owj/9o6A+E0Kn1ehlCik
lj6e8ox+AZOjmOyzYD5CZl7FTTKu9ADA2vMwLVPCYF6ibztAIrdEUzDAhOGlSbE99JYrT9yi7Nw5
JR3HqmL6CfE/KcfSY4NVUgPZvcJQaY6IF85J1nbKuaI13yrqqFNaP2e9pxVbhsbFYixlTgUyn1ub
pbvjy73GavcIOVTBKPHFDOjMkpKL4mOaPH6FgBoXRtRZy0FOZPOUAQI/TXI0igmYjL6wU7qhXptF
9oPCe66TUL9SlAXpAXlsUciIRJRj+mTByGPWltzRriHfLBUt3QfknU6XSSszgBIhPQ7xYH6rRWpN
R/juisU+3Rts7edeAATFzyX0hWr6yb1XX/S4i/Cx/njTjlLpN3RT6wDJjHnuXIUogUS2bfvtsLBY
jRss0YvAuA9aeBnbaX7vKQtC1s3r1DwFdjhkqYP2Z465Pxfc/1ZBFkcHU4qbYTNloY9pPOtKmCw6
TNjU1tNAAmcDghqXBO3O0bKp0r9oNEzVNDs9dA67Jd0KX0qnAIRsRDnsQ+jVmeCGPVpmsjdSiEiN
ANRO6Ua+kQ6lYF7XYBcbJ3J2qPdiYwQUm9p58jABDexr9PqsJveMmOt+qywW9JtRCGpH58qW6sJo
Lfcc6gLmuh20+wFw2J6OF2ut5cxT9WYqlWk/0pwKqNZLk31va2vp1qxhof9u0gzJN+zh+lYWuVbI
YxiJZaKSOJmVos0u4CFICakx8yeNoxA/Nt+UePVrQOtx5l8L4o9LvvVkiYClvaRlpL5wAVc9KUUm
owa038GoDk+rOGjcaqmEMiZQCCvTcYEjB4VK1lTU2KKo69qLsq72RcgqT+Xc1seADxpE9WYamMql
miUTNTWv9pXTV3vOyuAF8WR5dffaV8mxpDtvy94kW1Aoh8wXBWLPNovVTX4EdRld+sYs92qsHJNA
j09ODINFGYyA9iVW5ThRg0OcJGsjreVeCz1wVqlyoXBNm9HaEh8T1LBHFTOjzJq32l+F1GGcakck
J6UctW1tBpfnu9JYw06b6nMdkOup0OM7OWn73kJJwV7qPtqwsq5h+aCdsEc6eYnCHAHYIjnfwjxa
Fka8dHJ0EpKwdZBzwVCO1IqKQJfCVofGQJ1xxaewmPgCUf40raZ8iQru9sAjrW+11OYi9/1bTE/n
XNTEaPzwM2pad1UCE9jUft0/anxJUUa+LU2NZKsohrxRpgQ0JvA3DuQ+a5abPtJfKkrcLtmN3wai
VFUHe5wwM3/4rpvpuCs+e+LzODU8b9ONtJCGZFyHln1OXpH4ZS9TfdXYiqm6yLDY2fq+CfqR4Ae/
iWho+gfBk5FIoh8xYKK7jT0LRkqvemnIh+uFH185Q2SLLqvcpZVb1cZEwJi0A//4fAh7wdfNAGi4
fj2vDDiYz4cYaXfQK3hPKcTBFDNUSb/4mgZDsi2WSwRHgaoYNMlR0vCxNKgHwJBXx5ukDtRd7EEm
SFNZfKJUXWrhvVMMseEs3rK14lYQNRxfncZJTiBqILfyDh8apOXkK8k4B0NKomDbaoEMpy4UesY+
93pkUONyEmhLZcYqpZ2oK0lR7A3O6mF6V9w436uotZGPdbvmQOPGyrALG0mmu6iKPaBsDiq+ioe8
M8S2xrSX1Zp2HCTHzDyxS/YmSrTGZGvymuTcBmL52lhGfQQDDtC7DzhS5pjMUgbOCqYWG1jgowa0
uFMRvgG1reO4FTsjDtld0ziwRMR0XxxZAzD2P6Ww3bcmt4tdwnYEj2juvY2gPFdvHPIz0i1JdsZg
siS43h2CtaYSz/ZBRb+a0NtbTe2OpT5NA1Mq4cCT2tvSyd61isZWfCz7rA6BzTRW9mpn2o4kYsRA
hrqhEHY3YkUUfvfDro7WnaN797Iburs+xhxD4j/MseqjYvryygk4Zb7neoveA+yepnlO2Ccqocgz
eFVlJ/BmAVQgqGHPM2mHRMiHCRk6FTXWbsUGgwdLgpOvRU9bLB3IFFpGG/ZA2r7ve+SzHKyL3anm
Pajrs58Z6ZerU21V6hhSKv9WwKCat02cf2SFzwDHNn8FY3YYErBFhMku3nTXZeZE0Edz7YhMpR5T
Ri1H7Hj1rquUQ52BVUGW+rBJcC7LOgj3ue89ajRhIBUFch/HdzTnS1gRYypFevdqvbnSeTUz04wp
PfvQVK3Ur0Zx8NspzIwbDcpaz9R0a8JrxY6dijfVEeEqHBTkfyDUb7qFXaAfCKV2qYZU78g/4Zi8
2gU2nZYqDo6vdNww1DZW6HqVpnuQZVrnltrFMYBlh2hl7vockWyohk1ocqejEslj96b6YqWj6pz7
VvU5E8iHBfL8/HxXEEjKLPK22JhFjmbIqpmEqrdkWY3nddGhamKzPFAc82Mgac2J6z7ScqTquCm7
S2j4PTgXSkBAPjtMbhpMREyTI9PB99+ryRsnvhNRpXJBe2G8YR5jz2qMl9ALdIHy4VuHiJYKGwtE
7ej+sSOu9VKjZ5BoVF7tKfQsCSsTTYtWQhH20WpC2u502lBNLqYp/Kwrhom0lTAUGRAnM0TVjaMF
7ppsIzSAhOafMeHiG9NLSTJlaYAKxvCivVpg6Ok3jtkwaDlehqGgs4GmBbcKvSWdG/4xMdx/PYRu
5e7iDD4396niK6WEbP98UGSNGYJcIJIL8DLs2MgIeXnD7K9d7SaPN2qYJLPCTyyqJziHYoCYAEa9
Y1yHiNlBVV+j6aFMZ6Vi4ECyS2tRM1VdaNo+gLLyoWVYG4dBa5fWMGq7mt0KUreIcHEqEZ4b2HYi
jeB4GY22TBw6e6u+0M9hJaaSXpd2FAXZcOiUbk3q3qZxCNad72bOLusCZ6WF5a2xbGePpO0Aewii
hYzGcqlYpKTHWOaHUIF+I6O7Md13fS101m3aVXesIRzkZa3PlVpS74TNxBgCUNtdX+zMBLOG5ch0
g0t95xaTCyb7kl7qH4f2aQYdmnMXcmF66qtoG/ARMdaruNSVraL5LyDV7VOfN9Z9qLneQ4Ji/zxX
t8EAbh7PUD7igaurT7dsx4+ezkvWJRGtnk8xiEABG/GIIxHM1DwLdnqvGedCDFC5tNGYZ2bxLmQt
Ll33B/hTcxkltYRtjhuoQYI9cpZcxZqdE6caEk6nbrlwcJeYENUekdG3q7hT1a0eNhcuNCb5OtAy
r8EvalWA+LXppRrkcDXIROy6ltJ1wCMMsEPP2PfPh/6E6lPuakar+SzAzgP1rdlZsa6egEjWi6rL
3lK9K+cYjcWHVY6bdBTWtbQIDuT5NqeU6o/h+/iKm6h/6ezywO7A3dAygN2WRsRXxoGQ+yc7uSOq
nVmxt3YM13iB1Dal6kmZiwDGEsNUsGG2F+GFFEWzzgY6p0Y9+xOWPkeeUJ4SyuoBCQftVkNQ2dkN
oXRDd1/wTUeUiAR0Vk9PMXu19CzV/gXY3YG+MTxrbUXtocO1IhT1iJs5X6KUWgDzE/WYq616TDqd
O3rEkqgJX9765iNV9PBFt6W85WyRKTH7yCxVfQ0tfhW+kv3rref7lNapZsDr1natYJ8kdHUTiXtE
Rmk/xgGJqxhajE1aNc/6yrVmfs4tQ8ODRBiVvjLbHz4RRm+iqwjPl7JDRo8JAFgYlhu4qWdT6uEs
SkYxH2VrvhrOhCnIrfqdH4nBWBjlX03tvFa+fw251KmoGtEX1frSjMRPGLNwbK89a6Qlpne+p5Ss
HtGXbgZ+sk1UPE9qhnkHNc67GxLvtB5YOztI+pNQCZsFoZySA3myJWRb7XRV83bxKgFEcoiSNls4
deN9UbuMN76w3tvItFd5TXmbjfKrNQnOFx0DVpmoygsSMmDIMYs/MC4+KDgL9hnM8kXHaXxr1dgT
clfxr9w/sdvHxPgS7EZolIwKkrIPbs8HZcgnxohr74A2AzKx3RE+jB0eng9hw4CjDMTXU8EN8Flq
iu/TLdf8gssLtqV/qbl7bWKF4sYI/ZV5eussPYsxs4A9kTNpw16tkYIMywg3u5aucWLBhPVShrpt
PZWSUR3caICyndqu12qkoD8Zirm2mH1tTGTfeVwxxisDlyMQk8mN800Gzb3WCFwTYyJdMw6QS25p
4FBNBGVN7M1JHi6NTp89k3H/vxKaBYZZyAH/d1LC/bf/kv8dzvyvz/gXJcEV/zDBGTiqpU29lv8d
zkyh0D8soes2nTT6BEf+NyVBWP8wSPm7job9QFM1k+CxzJs6+J//Qzf/4bCxMBxDRbp1XPX/Cc9s
GuZ/5BQ1TTcNkkK2znjHmm5I/2dOUa0VpS2B926NqGo3lmxvZUuBXO1jXMht60guEKXOK15SH0ne
Hakmb9xFOJrLduCf6ElxYJTACJi6DNOpXoSZfgHvyAAc2xu4vitspjD4CDAJN7gWpnPrcO5Uubmg
0AKKSxsQUBqNVzCm+TxWqYwBPvyVUYmlUM5aDuWiD/WzpYGeCbWdNqnYsM42lZOs7EY+uHjNmREw
DinYU3olBV5CnphBshrQf4LprQ9nSikuScPqyiySbXoM673e603tL/xxnFfKD/K6v2KNAVRb2TOG
szPdhu7XkVEAX5MuR3vLfFCl+JPuaicmpKA1bykY1lGLO36wbK0o4V3SPUq0D/d4EyGHlx02vLDX
18ic86JJV44nP2ntgRZpHBp7ilfowday+X1AaGT2r1W7vLU5VyVlus87hW9Ap6oL+Lt+TFMggzal
ls9nRl/qx+dbWmUJbprqkVVYO40Dv+csD911jkeXn8KQB9XU+r0kZbEY+pEQr+Uq58zM/YsnRn/K
oqyzvBsP4yCiJWYyPPr4ZC9smselQ3zsn08hHZUXhocxaYsVeGxK88zQuNut1He53Rps8NsAE7X3
8L1MOauwsVacO3FlKo53fj7Qw6ScCz2/teI7dXt74402WEgmNeMp9fMG1Jy+LpA39Jlasc3y+Ctj
L4+MuUgL67njIuKUUxsd6VqwJ2pFWTYv73mtxM6hy2z7UA30zil9wZi/tw/MTqtFwtdZhNMEua/s
8BRyE0+HhgWrDkhyVqrer5Muu7iWqhyteGhuElTkeoCktmhss75llWlcNfXUutvA0KpXVcl5UD/J
dXm35xOdSgIGMu3FNjFndpH12jKbJqIZvqtogVSo0o8UWzJ6JyJG64tqWstIinfUlOHuifqN/Xj7
DZAcx8hoGNfW8rRdXmYYIj21mwNTbfYDr2lb8ZXfEjRy5/TFqS2JY7UJYw9V9bOdCy77rlt0yVpR
fbJUAAScBm49+vEfp0y3Pn2SbA0ztCrFCj7yjkscsC05bip9nN56Cbo4+tQ8jYYyLXduA5HIpa/a
wUp2lgsEqqViKqr9Tcnf+Uq/ZjsPY8f8dEZ/W7Sx991CtyOTc2YW2r1KmIcbKr+VlSOFfEdDXyae
pZ9ND2cVhBGx7hUgFe7Q+W9xDA+wSKmacnrIBGlMw1lr+urq+VGXMlOG75QHG/RFxUUzPGypPVjx
8os0QCD3FTErx6N216TV9E+K55aWl3gEPowDYJ+krXuSfToV1YFJTvrQOQQaqTIjk8Ud0OvajPiv
E6kRb4jG9u54ldyxJXklOI+enPhf6dRKhSowXnIOqxwpOe3pKX1aDhfbviyEvesdfCxJ4va3XOn6
W6brm8Z0k3knqYiLpvd3QTsu63AAhTX9Cxs76aZqQbu3UNgYJw/XuLL7q2nU3ZHGnN2/38XfMl77
argPLVCCaPXFQy0Av4xOzvo/PSU/Qvle4PFdpf6+6lqkWS0+e3ksr+bYxK8Doq4Vd5+MTcdjVwbZ
nRn5Kcykj+uCZ73fYePj0LnhmDfv2ejeuQMBp6Kk5gDXW32g0i2YCpn3oe+aS2W6byZ2NFu1kpec
4dCVkrY1fFljbliDSdNPklIU2CdHJSa5IJpo5fi6Fc+KXoQcCe6GLjraYxx2ZrZn3grDQupIvPKX
0ylJ1PbQljb4TcCv8zGJwW7iRzrz91MYibbB2h68bKO6+ZtvKPKmZFq6b1guFwTtCyDvRbgpLHH2
1Tb84zja2WGr99OvGuhzeG2GB4kcc9e4DEueTxd5i6JdNSXRVWnY7wmvKkYu8cMg2r+3SXOB8k6d
9w60w1zl5TULu0LQROfn782SJb96V8fO2ydhWc61ov7bKlxPcHvOqATtm6UIZaWGOD6q1qNUyAUz
/uQfZ7hZZq4kr+jVtr1w2tK4VIPM5q3KJYwQQ+ugm2aLtqm8jUUa+o2CrHCe2nXIUSk7ES124Qg2
6TzwbZ92P6ZEtokIEyTDu+6RN2NLGDIyzZur0zLXNdTgVnYG92oPj5iZ58lBj2qIsE57MeJC4TKP
mkdlKis032xnKUT9esk4iw5fucXuGL7qVQm6XOUnen4Uq7+NEHiAkbzlyIUvxbKrkaFFc6W8pNn/
833T06yNcqyF6ptHHvNIGwLn2umhy/h+utaE4dHHLeq/3u6fb8XJxJccGS7S79UvcSxwosu4Palk
KBZOyBY81PViATJ26iNPy0uC+mPH8i+SlbZ224YuBjjxlLwxxgFsvAszhviaQ43VyC+B1w8xVT8F
6hZgTHTLDwozum0c+oxs1WY7cVMHJWJh70x2OZXtHQqOzCBFopO+K+LqktK1dlW4yxJZwkSpWL/a
yIbIYFFYp+o44I2W5b6NQZFZoXojfc+pMJrq8YRnLWyncld5XGyZCn3A1l9rfqsvewhLG7OrvrkJ
U1RaKu4ZXUviMSTBZ8fRsTX6L6Mk0NoUeB5M1ocmtux5MdzCNgFq0iKKTb2G4Cz7mW0Y9U7YP/YQ
3ceo5I4azzsl0Khn6K8adeW8UdJ4Tjd8UxGnslDGZK1dFFrXZ0Jv/4h+2DIskXjcaDkmt1POciPi
/BDZxtw05DsR+Zka0dQAhFhf2RZ91B2Yt1mAWAIi8wfkJI3lXvam1CY5aLF0TZHN4FYvyQa8iVL/
0VKGfrZ6UlSvnzdwNItg3WnOlRZEkIdJ92s3Ni31OGnmYWi9+o18wye7lpZnrcsGe1Mx/MYFIwEz
UeZgDh+I8D9tDv3SJZfKVsMWnbZQB3VBygYfa3AFJ9TMzJXaqYCrWu+TIx449z9NaPFipjLCrQrK
NhqvnauVhtEO0kgH8xJUCUp06P/oyK4zNTWvhTury+QnjKr30SA7nLSIBBWVqWF68LRkV3YFQpGp
PfJavdGT95I3ZIZTi+tJ/dtZIOCHN8JMS2Yw1LCZG09Xdn5bn71RYWhrL3g1LUf2f2N76aUzh0vD
tDdQXlqhfMWdvEL93iLMLSLFogkv38TcibE39HcsDv48VwoaFxrOpsEUaOW0nfuMvdrkJbNRqDFd
kVgg8waBfcHVj3vHsX6sDk42bTJsg6NtqZtyJiL46V3KlS2sQxmLBYS/19yGeOmy1jMwLcpz6RtA
wgJ5YP8Ur7mr0SuKqqv1J52iAQaN3VTZwXTTJPSuekSGXfsMKG0mkEEyO4NfWPLWtO0GpRsvUyZ/
jZedErf9sNNyn4/ZT1arxVoCY1W5Hhd1BS7fsMUm1UfO2SVF4CUXoqtqcw5iKOjucNEGvIMiirN5
TWnJrODPUwXNbYgJt6kRqGhHrQi8FRnII6rfe0brjQPgbfTVNzUXAPRtSESuCJelGX2MJQ1/EqkK
mRHCZBgtadbu2ci1b7DvP+T0dTTN/PAr2hAar5sPThzOhuC3NLhGhFL+tEXYzSRNFnPrFbcSkRrt
O3L+sAJcvIp2R1EQ7yrxwUvnr5MO34al057JhEPN0moeoKjF0oTDnlgLzABfrXDeBs34ba3udwjL
g1H8SmlQbZGnByOjCg/KMS/a4Ccww2vdxcxhzOJLy4GT28HA8gUkW2UtasPiE5+NO2MdWDtmDyo7
wKLXvsNoffiN+SIt60RO6JroBK5zkVKIixHIaY45PnKDNDpbI53azuBPoAn4xbwAU4NqdjiYq7aJ
UKIK61zF1r4Zh6VvMlViOIDWj5B/YUzORVllvEhGYhGCggDk2AuJJ7A/xifWqovP+mtRGTPL+zFf
UUx48KWxKVsRQP8IIZUQ0U8vbesV6wZi0OhnlJel6RmrLLesYFVVzEyUBpRF2eE9dz6NmH6Uchx/
G6eTs4q4kWRSi38WP703Z9OAYXa04o3owrNM9Hptae3FGfCvJtWn5zbbXLHpsm1p3E6kxL8VHpuy
JRbIwGttwYzQjFLd0BG5lEr+hYWn2WKM1mCBKyYQKZcYeFGx38DPYqDFsiTxO3DHPjgaCI4DnJGL
XXn3MK/+0jCLR60FISGSlYcB5cd/iW5OI25YBcN7nIuHB46YCsFCWSgYwluCsyt2WZImRF5SmUsq
HM3ybJT1A1R+cugqHRdeOMTotMu+WpQc5Tau0lE2yWhcSe6hYOapm/TgJgIIYAMp0CuNhT9wN/Fb
5KnSBQczBO4K9qI3pxeYJH1P8LExrLegJitqOtnZjodo1bokYqlf3cf81fYKP+kkeA2ipeZATc6K
wiCzNJ1zB90Zo1q6siI3YtNSudj0QOY43PrnjKg+rcputpwTt2YQeMuRoOumMtHsohwGe8opnuDP
H60mc1gkUAQ7F4G+EAZgxHTAEFGX7xLMV105y4GD/y1OcSKOnvWlC4Hgn3Pv+zQV3cBNiHeGkbnO
zQ7qainoKc5D+xoM3opjrQMe2HmxUKFnPjEWOrlYLqupyqlCQ62dszSz6+Bxg7eRcWWDZE45LaMD
Zd+xvDqpS269gmhDm7nyKr1hrgDQW1Ru+G4Cg19VZsd+SP0bDAwomjqk7yRO0SxLg4M1hBI5ZcSq
KTIWJdhNuZf81/PnO6kff9CDay+f7+8Ade8sCYT6P//d88ORGu44jZXr56dWxA1z4NHb//iSzw+q
VGSsjF49PL/k811d2S56xMPZ6LDQesLPQFUP6OspyrfBOEWYeFzzUzQgJGXdb5Cyma0H9R3B4xhu
idPLma7U21zWZ6Outg6yD+CZdpY11rsZtt9xMf7a0fBbClpJm4FuLVdsRdf9jjFGQ2gNdxaxPVYd
zPD9HCsnfUo6bRejof8OA0VJzJirQjvmA3G89g8GYZuCUFaB1tQOZWEt6IzKmNkJHKe1S7+Dw9j4
3/m4f2fmxsRzZm1HJy1WlWbTdHjKp0Dd84E5a0qOwXwt414BGRJ+pQEzEZWZbdsZJcdVe6pU7ee9
joOETEkHkc9XF88QWYmHmuV6ipI9nz/zZEWzievkCoZBXcsoZdwq827moSYNLsC52ErAGZrszkYd
0LAxBqvRFtkOg0c2w2z2CSgA0BneOAJ+AtbY9KD/77cwvNO3WvpcxH0aY9LXQW13BYjvyS0GEkGK
k2Kbf3QLDU691br/lnT+XmKrrEPt6JrVDxVer3bYb4KQX3h/IqXfTXNCoS51JdsBKFm30XgUGiVD
lqEffAUAm6nM9EYFp9Wuw77kPLNIAAt7vDY4pIB11yfOnT+Xhb7EZBfP7fDaFqLdDc2ytuxl7Sqf
5UTO7GwIrL37pxicbSi92bRFMOHaA9Jc2C5+Aqi+Nt0wdXntqWApspI4GBNYQDOaqnzWXrdA+2OL
Xy7NHLdeE3xqowrpnH4COfotGp2HmlLViA3qxckYbQUvGQnHjWi6k0v/w0wBgTMmzF6NfQtdB2dM
rBQHQ43WKRnuWYO7hYLPs+5F59gHndJHjUVpUrduOVBTBQOeRdq8ggEq3/MG4TJPdianKCe5w6Hh
YKh7D9qP1p4Scb4gFqyfDbvqViqADs8hd8pMCjBZkeB82gosOzh6i78xyQk3UXbO4EhQ0A0mYRQB
B/8a5Np84r4ms55dCybZrY7feJYUbbGVZkpIgmrnujmUqfeaF1ReYeg+R5Bf5nlxHozMWVfGx+B5
JHiDbM7StMujS2MGAKAo9JkHJiQUVGzqdikSpUdgFstohTn54TXOsteEOU/CAIU1CO8FjXgpvvmW
OhREKspaHAlKvbqNbPdnjsu4tLKw+kljeA0gRM0NaGQLpfwIkB0c4GycmLAlyx+Sz2RFY2pGw+gn
ylNngXCLMjlAK+yORpx89h5zITEhJDK/WhpdsQHAgK1vciHlXvBnGERzCgFnpYKEUjz1nzruA3wn
pXcNKX1av20LoouRde8ltcNRnWBzlg/NGNZk+X9qt8RRp8T5ytRt7gwEZSiJp1ODmIYKttvARW+q
yiv5R3dhYJIKhkafVY25VwkzJSH4LvXsM+JlJn9t/ULZavW7YciNUj8aO9wBYF92DTj7xHiJaGZl
JKedmMXSefe/CDuv5Vahbdt+EVXECbwKgZIl5/hCOSyTM0zC15+GV93rXav2qfPismVZyTAZc4ze
W29IbXWk9d0qxlnRGMc36XXVzBsqdBRgZJpjzjLooVy6XP5B3P4apTeGBhykQmZZ1kWxztaMYBSs
aFCiAjnGV64Mo9ehrj41kR2MTrmaSGwNoyeHE9GQVCEOOqvaCW81d3K3EaWI0Lr7plOfoXqdrKm8
Rwm37fKRa3R2Wprcg5d5X6Ttweyr94zx1EZN4FpWBqYkRMyvMYqJXb2YH2HK8N92GFwjOXkgQuK+
WOrvmIVCX5rvWiEnIuxvc5U1x2Z02uHJqcoPQo4+QhYFTSu+HVc790PNCNx+m9GdDSiZWKe2nVlW
pArS+5caEYejxrKSocpJko3+iso73bvL8oBigBkeGjIydR3lEZwb8CfnrQ7RMxJoLWnkA9W16Zo5
07R350ewXk4QzdWxXEvVsAZ2rDBx0wcNKbfx2HIJGCLt2nQXUuORMWlzGTCPD+aErWCKcoJLX0C3
7TbXsDhYnzqXMMbbHkfwq6EB4qIImstLtYyHfopu4ePcCZOibKFTTJKcY5F2MGY3ZjWOvBXleupx
3FoGoSLmOdHUaZMY9n2TClhu88Eyxi0dX4futPY6qu5dDB4ichLdt6kNYesvGwJx2o2d83YrvLxI
4lL6ITMVNGk/EQUPavfb9SPGxfrg5sRbClYEDFiB3sefhNqAeKoryhzeQvxKfCQ9ZfBcCFpJBAER
pk/aeRT8UEJXbJeW1bNYrAPYrhsn+ZSdNZ/NJHY3lqW85En+aiTEuSSpC08ie2ojQsDHx7GsVmB9
cv1zIvU5h379TfHxSNRR5Ucrx6tX2aM5N43A0THOLt12RdfxuWrsP0jvm9Xp2YYCyhSLml1Z2CwK
8IMriV7X2BeJ7IrxGI8lNwT3MdMZLaBXTLt28aDiZ623DPNvknFNpCEabnCbm0hDpqXjep8rgE+5
zgfYkgznrNvtaiZyroq0K1EzedUy98J//0ASNhkZq01EmVTiz03aRhlvMHIsgvNAzgobWl1oPVqN
eJus1dGiPYYxDQ45flPjPg35vUWoOcIoZxtiuthybJHUZ4wzuI2Y60riEL8A5o86cj4id2dRyLJv
axSq34xIn6f5Lqp5/nyQQ1Bjvd2Muv5ROGj14AykxEyerWF4HPPJK6DuXJbGRXvWIcrp1JOeA+HP
BRttd8TyOJAMP5jUpR3NJ5XUNKkxdCPvPmmqIM51RodlBPpA114XDSly+jQzgtkUWUifYV0hm+4V
TuG7MODQOaDpBGbPKyenDmUcrW84VNrNVFk962iPZI5rq5wA9+q6SWDmQuxw3xEdCraFsVcgBvKu
WwuvlMyR+tDSjui0OcW27mNtB2H4xlZigV6PVFAzypxjj7xnzLGRkm7+2A6kO3YtudK9+7yo884Y
+8+hcUwiIRfQJlZ0becuJBq6pL1x3zfTc224Fxkxy8gb5YWOraWWw2aKK/JIQH4QSphwneWCliTz
RxIjOluazGOb971gLkACzp6VOR8QOnQUvc2FAIq7T3/dPYTJB217m1MILY7ZI83WX7u1m8Jl42ty
VN8sbP5xcZb5C0E8kWbfbUTXyyAmCDOGWF71vAAZIycDY0EPyR18rajgmoK4H1wOcQ3j3UaXUbNF
a7drTGkFveZ+Ut6s4YvECeKSA2cmqUnm7ynuP4vWDPrEpnZ1E30TaoINZEjullFhoRieNJf9E+a0
qfD5955sYirwqY/XGPyM7QDSh/2Hi+Q6e8Q0SjOKgOzdYF5s0Uwn+H50aaNKu4pRtG7SKIyf1Fpf
qYERfqclLGiQv5uLQOKyEspDeS4nM9lCSOeDiyfaa13A8rwGM7JPZwYFPhGttjI9qFmNDYs1z63Y
oIEcPthu/W7qjJPi6NAXE00s+cep1R1zlecM5MFm1IrHaSSTLoEn7MmYSDBkKGWmLn5F1sRcdX9K
hZwNpTMCkz6/Vj9pPXNpkdg085Lkoz5NXUHmvFR3JBPGVnqNWQtI3uz8AcJP/5+5Huk8GwUUGsm5
JiPoEQvAXATYsduNlIVAta5u0hrFbqm7z+R8UTdE8r0c5gSUn+8iSvV6Y1DXuF0MhfYtG9qHOBzf
9QxuzNwDEASPtutV47Ut7HkX9kNE0GX71uX0t8AnpFsizjKEMBj0Zu3aYlBohcSjxg4rn6FkZwV7
J0wfk6Z66mdMU3w95JJOyY4M0HYZ4rSCEjR39vWCpWuwpm0B/yQQSGxM9VgPtgrAxyBeTNXENhWa
tpVd+tUwMvPGMn2wc7bNq/TFa0uFlZ0mIM+sMwzYomZMtpPSvVlhDI3IoDBWQ913obl4Wrs8RQoG
9WLQiWVxcBmK0pm3gzp9DjY3WYV+4+Dl9pzpGP3oM8XIrZhXcer4dozMIK5OSIn3dYvFKITtBNyv
3YJXIuRNV6RHy/1u7pDoQgtHodOUva87UL+Qjq2iAopJ6zm0jVtzinKPeOkn1dGcrWuXrxXoLHd4
GtKh3MaVO+9zGWoneJFaifTZ1GHhtA+Y3u2tZIE5FgvibNA3CWN9cQlzzmQmT8Y+tRUL1oqpEjYh
jWCYuMjUop25/mh/EjZ/xNNxoXWtgGgiluyNMhb5IZvnK+LExn2Rk5abm+Iwulzi0rI9UEvfIhWs
9+kYnxWDaUOST4ckc5nR5Sox1DgOF4cyRJimZ+uLN7lduFMGLCcpGtyyo0Qw2ylw5FBxgelbbLFs
yJdOeala+5g00OjqeguX86RGNVmHEQ0Vg3gV35xTnVwD2W/CbM1ZgzYEKHn+0BFPnHM0gUzPiLQt
7pKInMtGsc9ANYl1I7KFoZGP95mg7zC5D4eRwsPhlc2wMRoTKTyj2n1CrGzKdBKL6HDHPhbxqIqE
PWVSK0s7P8qy2i04efXyxioZLNTsswFS5XcjoMVn/Pf0cKraUr7ozvlLLzA26Z62clRMt7sOdRR7
SiqTHc/3HuN+3IAaZKUmwmwy6yrAevIBlGZbdSmE3NhmjVUwGc50RMwovVgleIxOvattcZB2WWwt
cii5mpA+RQxEAyvGFKBpBppt9if6n3JvQTFgVU8dX+MaJaoO05BOEKZFh2dkHhnZ2gdRGN1pqJXr
JmtPsW0/OvPKjg/z7Bq5q9XmQc1b2kcIJw9sS06KicyN6KGZFjsBiw08JgEAOFWLm3lYrgwb0erq
hFH7Dj98xqgDQrGm25KrA3letuzJIse6yX968ZcsvjecEjV5BIAmT2r1Fk8so0TFeGzc6k7GeC6G
BsmmlMZjEjbBgo0TXKepHqRWV17rjv5Cz58sMkz7BFDe5MrFVPpyx3F3NjLlgqgA5cfUAvOT9CXY
wyHeSZqjtSjvTZw+Oi809E+58jSa88Go2O6NkYULxOXSo/4xRol1s8ufIBv89IKYOAzvMNWOAlfw
BnnDrZQIT3F6D2ySJipXpxC+iVl/wzT6WeoYtabSCOaFWLLEQsE717cS6/0mRhO8zYoeF30liKbL
nUvs4iDv0M9u9DI+F21uX5TMPkXouwPLyGitDa8J6qHdXAMEVIuQRsUZ5sor3UF2In1LuLtOXODg
bNhRlJ5JgAWTD/OSI8AcB4/LBTFwBS6dguEyEHNBuGqv08nmcnuSDOk8CMcfojIBBJm44QyQTAOb
aq3UvrTOaUh2S0E0G5AZC3c4F+S2y+3YgoFVSpi1hMgxG5I7N68aqkN/HhK2VDTlG6PEeZjV5ZY9
neu5mRn6WsaKbQEvaSWNb0tA523CcL4YJQGWaVScplpD9zs0qofUZG/a3XekpbS5sm8Tp8225j/i
SGH4okmOA5IYrgOBHcPVTMZr11KOOIb8kPBL8lvlY1+l96lJ2xLI0RGz8OPMu9Fl/zYnqDr7mjwx
osmxWoPMtcvALMvcr2aVQ12O678pveuNgmRK9D8a8uXQBZbIf43tfnGfmeB96iXOd7KyI6+vsi89
ZsqjiuohDCG+atnrwPgdBzMLkdt077i09lTSqr3Y+zyChGNXFemNIPVgl6vs7ojdoUEXDU+2Np27
2QkhIdKuGyWBbCUu7SHJ38Vs6Kyc+snV1a9QYDIFSQcit3IepNjF0hABGfU389xcsAuIDQqkPcKa
wQ/XtMWx0rudk3XkMIwZm08q4Fy1m9uhMU8J6Uw+AOSgsZXwmGv6fY+snakKg0KVQGlE2Qym2oBm
Bf+bnjysSgcl09U4tbh4mnQ0vGQq3oRjYzxeL0tOPLHuu8eU67g35OmuLmTnK6spd2I/WQsck/hk
/jCKq9h9ILyKgDZI+nTl7ObHCIaSmJhsjwy7UC2ZnpAccDw0K0MK1r09Cbuh02G690pM+kMluy/E
9GyiiCDZ6ALb5mwYsFU6EXMeKzs40YGqaU+Lqny10WQeu7o6tKqb3TlXzoM2xeWpi5zNWKWCfmd0
L4w/Ai/vTZUut9HQ4MxItuEUT5cJ/+Kw7ri6rEVvZ60h18vsqc05XAp5rvqu3TlGDYHXidRNI/rS
w5b6bDmq+iI66641rI/Kyl6iQgt3ZjpD6Id3bt9ZNFh3hpulJ6RR5DAsFJwVfM6zKFggMxJKaTO1
WxXTDMGNzmGqn7NumUjGBdKjWs1H1UlSsgGYAs+46WujZ2GgxKwGGj51q7R+29fbKLJ2cY9Ecu7I
tGsac1Mq+SWcleygyXm+1uz0Ko96sD1Jqx7Eol7TOID2liK9hiTWsBir8dDse1Pr2JeMKpmBLRf1
DIZHBFl7/XJVJWn4FReM2Kam9lPh7hRSFHch8yV8qYo/NNO4pTmym6zwoigR1yyDw8CR6WWexT2k
C+POzMFYjq25myLtPmEWtZ9UEg7nHsyIJUBIgq+SDPaPmuOeFVsHwT1pjxodQgscUACXX/GyctSO
uuFgLqftOEMDDmZydSIrw/qn4cg0+8XXTFJds6LGar52s101edKWLsaR1b93OFR2MStNKZQCDDUd
sjDugULBQ9VyE81aRtQNiUjdAR2IylLyliOp8IqxJLp6xshYJ4yB+I5s1US96ZoCcMUIyXzI36XV
aNfaQPJu8RGqVvaUh/ltkhvgyIXf19Bv3VxWdKVxbbjBEI93eFxWRW3fbpWf3a+yDW3x1bf9s9IM
rp+IEqxVvOYV6BbRphRGoHhFVFCYunbHPrC+HnudK6U8jlW9+LKJDqxT7KbK+HkkxC/IgE9SsYe7
ad1xfiVk0F7MJHmt0cjvCtrVeFVKnOvZseCg3hPDdlRRJh2Mhtp6rKZh2/qE8UC4j5Y3g83wZDN2
xT7rqxVTjKR/CfU28SEDvXZ6G3ohLTyPCvnP2Na4+Tsc5G7fd1s3oWnXlBTIA3m7vm0HhcLxuoxD
h+i2Y+VqebF66QKjhYKMl50xhH2qWWzsCqm/bNRnlep+a0tJMnQLPHRtE0OLr7cDMO8icfug78RM
zwlQrgXpb4PgnrWFlMgZ8+827eLHUrcKsOVEQda6scItlRJbMisfWhIyR435ve2L7x7PBUIp+6Zq
VXMn3AXqGHMHD+HKE/FXXC+X8mkY+dxMY1i2uV1dsLTQ49WXCdvj+KBK0OFgxQGz5Qa3NGFnZR4j
qkPsRhNvlAwzt5jwMK5kvJ/v6Kcg1vy/b9N/IJS/d5zXR/h9mJpSyBNN3JcnLS0b7+eOP/epG4HQ
7udn+vjO7P0+Y0hcb0aNxCtI5phf/fzBf3z7+/h/f0Oscqc7h//1Vfx9kX+fketdt/j/eUtkhngw
GnPIT6LF2/rzMD/P/veF/Dwb1o6q2P8+ca1gASShng+tgRfY/v38/j74z62/j/LznWpPLecDB+nB
lW+RMIejg3H+UBaTfui1qWKZSeBGrt+RlVL9/e73NmfBuwUp6//dJ0VkRVft/9/z5zsCv//zr7sw
96YwNSEGcfvfR/i5398//n2u37/752EsLCDeokWapwn66D4mEZyNc3T9+0Lwe61M+fV1/8e3Vcex
6v8+WtmWUaBP1mNWjGzNZabOgTOo4FGgm/18SecFXOD65Z/bfn/8+Y6orCub/I/gn9t//v7ntp8H
+f1xoQpl71P2tFt4st9f/D7Z720/dwG/R+zAf3usn9v+eZifH+FrNButs2KPDsju9/H+vt2fn3+e
rhyIQvX+eZi/d/pvD/vzN9niHt1uqHd4t/tjV1KWaaYi2X3xox0mjNHWL//8CK4EZts/vx7VIF2c
IHXXjosKCfDnj36//HObWgEcMSbsmb/P8M/T/P7tP0/13+6nuSGv6fex0Bc2x/a4/Nz88wcmmI38
7zv7fYD/+P0/T/Lz47+/Vtyi3s/p4P/Xj+D3YX9fx399mJ87/nOfn9ug13X+aBt/hmQwPXS+yAh/
EKLlSJgS2EuIjTdQn5Lg73IxGk+KBUB1Ocd6/fizGlS08MBiYgM0QVqAtFy7D4WvZxikUL7KQBjK
ehHLfE649x7XwY7pb3uCSNuerPU7unWtyRZbwNPVMmvHe77oGa0z1Ske1LBV926c7rJJPjRDQstx
9b3bZckYsUP9NxBsUIfyutOqs7Vw4QgHamY4TDdzLb/MMNxmMXoCI+3ZezCHpQfYrHLdGUxggyKN
fOEdlusvN58etNrNgrhBFFFMFeKi1tqQN5f4ekGVFGVnkBlwnRO1wj1Tx1cCFdQZ7KAXVwY4mLm4
FBpaAIbY1tYVJYIASmGm6LVvZn14WzfDYVJnG8P4ot4SN6jvF/LqDMF2dbKfKU3Y2vSZhoSdQkd3
OoAS/VqJMQOXBVt9PtMttjo6Num1qWvCY+aj+HjbmeXSj8HUgtB/eQTFfwDDdkalW3tJZ742Y3Os
qjkPKKAIVeHaToVyBYWdtidJIlt27NW2Kw9zPIB0yNhjpLQBFbBd2yjVNqrBFIBMkyQYGz47qzf2
oRPHDxEzxKXWR08JHdIe2Jh3znydyem7s/lgHOm+MlNnPLriBsBaeQl0jbBM1SOsymnH7OxKJ0kQ
0VPKvqWNnxv5nYYUkKpKRTDBl9rhGLeVut/3OuNvpXV2iSn4pE3a6XU34iicxidqySnoGhUeHdZf
O7kpIob26AL5W0EreWco83ynr5jlYVSozPOF9PTsrZPAYBjfF/taoUFQDwQUOos27sw+Dxw0Gr5u
8sYjdI37zLmdsF3vnY4XPYHOZYZUKUe15B9dB0Zsux4zSEBXkaMyNuBc6nV29rHy3ZMMs22n83oE
6anoAY0sfxhhUyZ3jAca861X7PBS6cNnU4Cj0jn9PGSAEvs9Urk4tmEIq6nJfsoGcN6NAKzdjdlh
58yRbxlmpuyWDISxgAK/NmSZ4ej9c5hkiPlJMEezRuw7KT+Rw3MJlGTbsifbYJjkDCnXQkenBEXU
hbcz1PilcT7qvCSpTI3eZwno2VEUbwSnMWrGmX4COYUlVi43/iKRmIzpKaavPS0vbjMDMjT3mvLH
XllmemIkB/iPheem6i0OVAeofr4NY/kwaw7+NPdqgO22qRQ6r5ls8Ztnn1mjDcHSUBjTeKwD+IXx
WkFbkOFxSZUDYJuSXgjhJguntDf2I01xTbsG6kCeOdPXQX23GgJsCNHEOt3ed1nziJg+91w6lcKt
X7VeXpihwVU2+tV5+1SpoeGZXUpnPCS8DD08+w1tUvEYVyHyKcYdqR1jtVYIL2i0O5GaT0pKUxTb
Wp6zR+oKkJdglI+Go0W+qg17zMMWv5ufI1e+Q5trmRpXX+nyssDlRqYWf6oJaLxOf3Sa+FHiPgAt
Af5kPLlaoArpvvcTQea0q6YZMV5aUZCLUP8uc/TUqnhNR4tci+VZAhIwde5WaOPZUNHf9YuZ+hJJ
S193VyH6EFpT8y6LY7FJAGzt5w8hIRHkkEiHNwDYzIX6+Qa2+nYc8AwKOomRErJ2mwzCGlkikgIV
iRZmG3FMeG01oI5L3yUf0qatEcJgszjUIHdhazPl7dkjkhCS2zZ+n6464VpvCyu8RY3S+2NIaPI6
QhZTsTXKgYVAoeOQ5y9jNOSktZCw1bW0I7queK4tzfAsUuzyiYCcKBuXrWhVGjITEzFU9n6n5E8i
1W/ltDann6Vg6tskGVZKBBGJ/lUp2VeR6J9dY9DlwGAO4zraDHaBY2agXCtCYnc1hDROzlQrnqMX
DZXCVKDrHOfqXk2bS9PNcObmq3qg0dnRsNJHXnAMk73DeqeCMvIn8P8wz+pr5labpBIkOtoR+9Zo
OlTg5/mPlJmoA/QitEd7EXmpdmiZqpPEjHkory5FRmMLzGPTCHBqtV9N5k3s5MXWVPN9rIGNjMK+
3w5jiP7DGY89k/VIlOa24arrD0aKrn2UwJMUZjeI+4iltcppGxrKp9Mw4AsBChmJwWRgRKNkix1T
7weQA5jUC3NXmfrOWsZzFpeP5aQGJhjgYA0rxgSRvyYWh5lSvbhqlR5JgI4BitTNHRpgcLP5E5nF
+dZsu4e4XT6rSTzrFbqaFRAkmkBE03lxtjbMM0/rkLJqQpyrGhlN1TFJrRjKCLM7QDDUiFXbgV7A
XYJS7ZWp/Zsb5Q+iHq4mQeKTOiJwzfedmb9mE8dE2neBPlAbGPIqhhSYz/jc1JamVlbrNwkBfkbL
+QkKxsr37LpRH+bM+pJRILGvZo9z823up7eoYyZo50hCHSA0fcLEt8g+Rwj4RjO9ymb5kzKklREU
cpkcBrN4YL66etGruxpX6ZAoTMczjS9GfA/ktN9VS0J4iwbvssDwCqzjvXO6QzRgy6G76ZcOCWFj
b//pwJfixGdwToBZ4pWwf7nSci6Z46YpCfAKV49QX95mEWAlDWGEjylqNwn38Fp0INAaxprVxJge
k1rkQasC2ZBwbVb0U5MP7JdDBO2mre9XHXVTh+WmtmHIW59qgfFIHV8GXtRBrZ+TOmugqedPJE6d
WPnuE2KIN8Ng89FHF7J1UK/ruz4l1LUKg27f0ULu+FhYJJBKJFiuNmRqJm/xvOJH7fqSOKt6oSfj
opvhh7rgUqt7Qq1QM+glJhXO3tEJ/0BtPVbZaK0khGdUIVe6C6bAyT17GG/rPgKyhJgAVFvppWP+
aoMfRR9SSa8jlwvcA73hhWMjM1UBb5ayodVGKprJJw7xilNyZ5JlcoCzRJ78BW8AahvMQHhmOF2G
Z9HTlltyZ9oQp3CdpzRIcPnwaZKcBbskeqhE/ofYeoRvfT4ivR4eExrx+zZmqoKgx8a1gMcA3XkZ
yRPSrXiDhvENG8yWJVcPRNEEdifPRuue+4rouiZES58neL4YrRsKugIs1EWGOtWJbNBPi0WT3+BD
tvkYbRsHQYHKajvoZBZ2eNjps0C+Ke7RU9ccc4iZ0FBvrK4lqRHCfygg9GK8GZ1b90udhuFKm0lb
7itr74T9A9xVdnPu8IbmdzPPCkjlcXhrOzeIpMNUIwGO4CKZy2nStExF8qpqtsjmOXkowho0gQ3E
YNZPFUFqkQH+kM7BWfJnm6K+5go+yBodOLXxTKhFWkkuhsmViR9LRuP15KYcLk1yp7H8bLuBcy0M
M8aEzVWUVN82WaIbBKy4zggV65wLgpMPbUKVsrQdpTcmoTBxAsa95yFqToJiMaLJJt3oQgkC2tI6
60n2RK395Aij9qxIQx+tT590pRi2OHK6OC6XGgJVMmd4j2oQGra4VaKU9rhokG43nB0jnBR6t5Ys
mDYRGb8xHWowkZtBGiXfkszd/mRVGpmU1qRABRtB0Y2+plsThZXCtdVmHyyGG0ymDHuV7MagN87M
9YOWWLljzHYNpJIp5hLLHbpco2O+rRFghILog51y41lZg+yVoE/P5qBRvvVQf0+q7ACQAnVZ3J9q
81LUqum5MWLivKAQXSxi8LrM8VxMOelindvBfSjgWTLaMVzziigFH8k7zDMElliN/F5GN6k0TUQk
zetEXPtQLnckLBx7Wb81JgyRyUU0plbxY20iGZ3q8NEZVxCQGlF3YspHK4sB3EHLoYIQQJzCeGXZ
SzFvktJ6T4ci3shx9swIuLlpzA+6inkp5QyM+YQz0IKr5OyPhaBkm/ewDwFQawIlyPQGwYm5z2Nu
c5YWxdj4hcbnZI7mJZqKM8ncOOOEQ0TjDC40s54VGAMmNjLkqvJF706KFgh1YgxgKfdmBaEJ0u+6
SFUYAx18oPMTuI3FGUNohRkLm2KcjLh7lbHxoZPkEYTE5ahz6M+9lnpzlOde0lIRWi5Hf6XMrk9h
EnGGZBRUBhcLJH1VZnwbjCs2Yhr+MNT+WTc3SWPp3qyrtwnq+k3c2NvMZXavuBwltqW/W47zJ2G+
hFWwOhj6uJez7jJ50O4ay0U6pbmIig2sc1kFVswCIpZY/RYB1n5yMgbj+uxpiCJtDRhohJ7X01wk
PIg7XkijPrRhf1IQKDYVor8urx/TvDzHqjhKkFdLRf089i4zeE0nKIPIxpGwtU0FmpRWwEttfs1I
kgiDTLcMrPCJdcOtXY6vdjd+JkW/XxhqC117Q99pbWtjzIhUIJt9arH1LSMDAQ6e2rwnofh2YBi6
mdPiLHEsKcwoN1XqvqYW+hP0TwDKoPnBeHTZum/K1gGKZMNoi8tzbplXpsbkk6gxXywTRg3VBpQU
nyRgiW3MVMA1x0ddKoRtDGUQxfMdDjdgf5N9W8ASkjIND2y1XhxAdfTaEZkU9qZkjuz1fUqBTYEp
bHxJqQ4PcLSOyMY25PvsejtGP4TrOX8kjcA9qmm455j02jo2/CnV2IlJBG/4DUpg/oLO8xqUgcgd
whjB4ovvDnhPS9sfG/VFyYmUbQd9F05QaAGEVjDxvaixByRV/WdMYPBsGQfqCzzhFBhkgVpUley+
yNbKDlTS1kFZlSeSPECtkoKnET71voLvw30hDgUNnpN+zXb8EvcxAZUYkhWCGb3U1RFdzc+VmeR+
qO9yMCQbIMgFJMjIFymjPXN4gdJJl4Zp5zZM+a+RHIYWxgUr2GpYOO09d0tX8ZXIHoHcUbtWCFrr
kZJDCuB/TldvGAKUiITco1l91aFNDHZcX/ooDgyokZhep1Od6R+AIPZhnA5s2tAjN/1nMs6PZKBW
gbIGTDec8b6r2OwNXU4liLeXcg7cHLcq8QRoPfuGyVfEKLQKI68JfTOX8O4w2W3J8CFbJvmqwvyK
/BWcXmkNJSi0arhW3T6egCM71NlgzvSv0cDUkT9qzK7JbNXebNQs9jLRP3GLQ2bUXxUzoAC86lea
Y/Ud5RiQ3npZIoSqDV+8bp3fq8t1G7t7+2biasqpeMGp/J7oYaBb8hskyyV08XklrFGa3fqFtJ9c
bTrNrYKSo2EXXxnttWxNdGVM/2ymV5mr75S1FR7XAIcRXfp5Ug5BgoBRMGze1PX4xDmKGgTk/roc
Crh6846/2xTLEBHFER+0XH3Eg6psE6Z/T6aOdmRswts+/nKn58YxntHPPNjFQLUJdQUmfON1Ibhw
RB0oktBS2uwWKHg5N9HsVs2uaUVgvKpCx/9hPE3FoPCBtncVH96mHI1bJc/mbW8aLxLuhxaNcrug
1eI/40ZXWAgeokXstVX3ZkYx2YwdgHoEIw57WEyK+LsGo6APh+tR6jduHN3Wf1h4wwgxX2NcTbG8
zU12aqLV0e2MDRIC9SVuO30z6wT05ePDhE4hmOPkJrXlleGiI4N/dTEZw27ZBF6N2Lyn2bjX3pFS
v9s4lzuVAzOznuxY3MPI3uLPP8fusst6LCj5fOxazpYI67Qz7TtDfRl660OxkYTwvg6YqgLcuDRj
Uq7/9pIYG1WXh2a4kIR+7lgAXDMpvLbXXsN18+oo0RWJHZtGq64yneAWRXafdTOtWoGnfABJT4d0
ZPhH4a1aiEVCjhaqmKEEl7aouKksJshV2H+UprwlVZtk0NRiTzPc27l5QmTREV+IiSVCau8wseSF
KcrWLNI/FADkaKt6v4Ex/BkX8T61iEzEW6xm1lfstPSp2pb4TWjFwUQk/FzDpM7ID2/yQy0n/CRq
7TeV9Z5p3bHVmcS6VgI1Hv9t2hsfcVjetonl8xJgtl7b0BC6ZbwqFeg3mUC6kYC/GI27sCdAIgy/
l1J50FfPGo6dByV7k2gcrAU+X6TW1Fw62s6i3hq99glZ8aC7yT1EnOhQldlXDyaNDyp/mzX5nJVY
VUoDp3FX8Z6T8TJn47lKk3ssFO+UEO+k7hEjUsnAque3oY5GaGdcyJWCJJB4qUwy0W3kzcNPp3La
TSyZW9h7lPyJfkS1TjchfnOxBK0z1asij06ooO8KZzQ3tqq8LtFI/qd7jN3yrLOEA0XZ9VWFxGDU
UdX0fjImL0nemt53Y9WflpF/hDVh9YNe3ZJ+vEHCxuIicMeEmD9Ec1rK0Q+xvQo6enmm1ScjL0i6
wIlnoyEpUb/MJJ/SiIful6KKtQbIL8ton5IFCK5K/MZGqaKdaEqobV6/TKT12UkWLJF9yqvyXZjN
G9Lxa1mEDsFxApJu/ozbwfaVYeuW1TkZnGint6lnj0Pk20rpGelyUcLyCKOWiATL8K0B0g+XPMUn
Ex4YJkLRRZV7onyQyqGnnpw11Yo3VRvu3bTGo4NpYldORcdRXJ6N/AmCzBYS/00b9y+xRPu6HoJk
gumbkvIoiAQHCr38C3a/HR3xl9DuL3Rur8MuVNkl6COrk+ZbaX3KiaHsY/21mITJRi+mrB3rneMu
INd6Loxlco96geswybs+zeN6z27svp+Ll7r/H+7OZDluJduyv5KW40Kao3VHWWUNou8YDPaSJjBK
pND3gKP5+lrgTau6L9Ne5rwmcW9QlBiMANyPn7P32skvTr/Pg+q6o8QPYhdzsIEg8M2tLk0VfKc8
6I9RRIkS0Ki/GMrZNuio1ojtYS7nFhBsGG8imWxKhjq85JNxgXlrXDlrvo05vd25lzsSqIsNSouB
Mz1CHAw1dMadLCV67a4oDQYE/AMwrIxfnHsJQdbPThyowzgb14pT+TEkXyLELXbS8cCh0Wh29tQa
6ypBdF9N7n5qc2KZMrTMNWRxJhGSg5qKxD4PzP1EZODRNRRy/MlXaxxg+aMxEXBLbGO7/3r6x9eC
/JBwXzK+2cgsTtECVxZ7VedyjIeqnUVqExbjN+UQrJvb/c6TeKpqfzqWMk9xHMgfHn1kEwP1Stq9
ceD32c0mhWrvBHT6zHzN0eZ1zpp2r6nQm4E9TDc0IOPuqQIh33cgoGKP3Qc6+NExtb+XwW8piSuY
MkZDNX3jua01cklUBC3eFKMnL6a0Ke29wfzEDcxNQ4VNTNJPOwFESouIhEyC630s8pFAgtV4LEuq
PuEcWZrnBqJNdZCB/BX5FuYXZ5VMLMJBHxztOb4Ih45V51tvfnrtkSLgEb6rlx8XLxMY2wP5N0Q/
Bl+9KgcihioODv6btZ6Syyy8x7y6rxIwDChrnooQhztGpmNTObQ05T0exlUj1UczupLNEJKXmz0k
y+jAN3LahuDKHREOuCBs7gi/mGB9dqdeo3usw3pcESW8obgeuK3tY6GdT3JGOb3BT0EnXqcRnVAv
6FemrFquLFuurAnjHQip+ybR38a8pRwaE2yNdv57iOf2rku7fUh7W7iclO3QZ4OdgLDgqtr6kfgW
T/LOD3+jgkrOolm8CBw4qyXsvTWSp3x4DWxsKZoMScSZyGNLrN+klqMSJupa+QlnZ4ksD4bMPomF
+Zb6rNZpB6QupcUCDcrdm/HZ6em+eNq5csZ+9kT+1uYq2xoNBgNtgqAIyQjMlbWPFylcgiKTDxGc
uBQHh84hTSp0mrQ9Mf4CVrb4jK3KqE+z4V1HNyVBCS1I0lpnm1nYTijvfcaQmA+0KgPNcEWH/K12
Ybx1hCQRFwVhqcjUOvU8cxvM+tnMiGIUdo2zGNLPyqZh5VYfaVLfGr8YDtm0uIsyPCOWc+xy4pCn
kMFUO9N8kjJ972nysduUBmZTOmbA049hopcC2vruevhf6VaGe767uQmIvevBQt62jJ6CHzUdFoxL
BrVrd8E4gGkQQ2W4ZLlQjDwEYF6AzNHs7IUBTviqjQVBk/fV1i/chpqfsYenB9IciYKg3d8PzMu4
YHw7JBUhajaI54DfNWkP3ZchUOu2fDQEydOXvwtduAo9fZuRRCFzoK1JLVUdE42FhtPUPiJfZc3w
Vdx1jN1xlLKISUvisYnvCkfc+5Vj7x3RgxyfyuNcJxg00uKPuBUC4NFSh057Hui3pwpLA0k0r3Ay
YWF0L0zN+PyLGdgcHdmA0KhTVtJW59yaY3z1zo2td+QLNOuhLuJLJ5mf1g1N+8oeiR3nKoYBBiyw
Q+7JAeKb7xfbwl3qz7JzwQgf3ZSVNIvL18Kb7QOes4QlrJxOTrvMhBqxYDxzfFsyJc3JydwVTEi9
dSIuC2NwrDPzxrzjRuOY5bmveYZtTJpFAL92XVhQItyhwjfLLdpWarkl77ORH5FO3MJ2Rg654zg2
Krr6gr/2jchAfkmz86DspWhouO03+fjaePzGZIaptZViMBtDj2WNkYyn9Jvru8QpYPhWNCXPYfkg
aKFwRTHo5lPZRmm7ZKc2HPf42WY17eyaJdRcqizJrAfuMUrwJNQHh4P7ShgQTK3eKfYMi+0IXLuP
DDOKND+vfhfQ4R9zK9gScvIGjuFSaamhJiQlekqsFcXEiGgGIDDGM99k/HZyg3fADX9WttdvpOpP
ITNUGoe+5TcALGibe9WH1WW8RVNy04tTVwXqNYu0OuBTInGwrqpVhwZ1Y9X1oS/OTcGV7Aa4priR
ILNUdyRHsdyMhXWUFs5OygqXa86pzI8xdN+F9VuP80df1A9+lWxdt77NrSdOLeBs0QbvaPf4247l
Yeh+DiBLbcaKJTOj4iEvQV8HZswe/qkk0ts2Mr77DZkzvdmINesdkgLHkNtsVr+i1GGmw9hrjTKW
WmOmFpmoWDnX7q2StTIfCcBl2z4mdjCdPKw4q5ijD+GxFLNhOe6MijCXKn7qjEzsGnWz4MXupJhe
9QigqhV0hcfmpSMcdu8N+O7IlgMD5IPXGYmIEVl4F8GBz4gTaO3flo5vitM+h2B2Ra3HN8fiONDj
V1tFPrh7gPmlG92HJa6E0mZsQK0ytOh5S/0deASa7uCO3F29cvqPQdHQrxJa8Do0njuaAvB6/VVo
FR7ND/tFE1TDLkeeGlqQd4OjexPJCXJY7BzzJHkwnAoIDdByjkjEMZQ+/WtTc+aDGkfzvyo+hT38
7LSgYvGGg8nas0+LEtZn9hNHOXhiF3OJoTgZW7J55DdKuKrwFTWVm+0jG4znXG9SIznk5EYwqrVv
RBEkpxJd8tqu4SPhBZwq/8x1VKzNGq9N1A3DtcKa5TQIWUbQWVH/Pk3lPTtsQhVsrzCVxDBRl7jI
ajclZXvBWUbX30+qm5irj6RFC9JFyZMl/GAd1bReo9KF0FfTOMFA198X3jrOjV/02ocfRnhg+oqM
3XCIsWHMNo/FLynhg0qHo1HTXuvFmZOYYt6HUO3u4+XBpfuWG2CMv76ET+WXduk8EDLOb9uqZ8AF
4yFHIL5kpyx403SnyE/lfKynTVWzDgeV+Zz0S05vLN7aKho2pmXJdWgflIdnzJn9tzCOgMos8Rtl
mw/bJuAgkw8ztdCqGcv6WI/ts5bVvLcwIG01MKUxdUJmx0znYIEAKcertPIUFqVO4f01mcRRwrHG
eqjsOXml5dZu2v6qK0UGHm9oMeNXrczm2vkdUbwxSEr+PgJ4o2O8UQ/k1AQTTX7ajDgKfw69CZNU
MpZPevPV9mqJuuNHVReEwZBTgPZ96zfyPmcitsHCjpwY5XxQGTvNiNXMjHZTAi1LMG0FnsYaTqxv
04+7PK+BhwVXoGR3ocdZhWMZOtgKXqyR0o8h1hVnR0WRM36y5AJjk+pm2s1D3RNuE3uQOCbmnw77
Uph1nATwZgb6lgS4xmPX1puuyMOdkYF/q031W7oa72H3OnYozRyieddyQmHbTqzP9vzhjGSK29BZ
k9/S4wKd8+wXPGvkNbKj9iOpoyqm8DzY1UuTIqbouLis9nlM27PfoPDBp7lFZ/5ipnANpO/8cgiv
oxAnLaj1LXsdWPJiEfSaMX/Z6tA7+kh+ToR0vpgzFr6wMpi2l7wB0vmAG7DvI2ONUyTbjcRpbIYk
e4YQwdxU4uRHRo6cbronbqGhIxF8j24oUFhV1sEwb3ur2xi6uQM8lu2RZRwnHdxXLQNiSS8iNUek
OpJ/ExvUW164n8083jngDahSN1EQnTEkFyuuTgNBULtLHXxa6VKdMUe598jSopxtMWxq+1C73dGE
mNTn45MBsfuuRwtkVS7bQHyAS+FSvNufVmqDM4YVYZRkqPZzymbA+2bV5L8iempUdO6YpdFze7ec
rrug/2S1V9PO6Dp/08JR9p2IqyV+IDfOXIes9WWzbx1yQXXGVg4geZuZ1Y/Mi7HWjdiVLOMzdPv3
1El/dhCVufqt/VDzuTjxsIaJk+68uQVXSxOS4NqtAVadshU/n1WCBHFwsdFhYGLr8jZrNMsIn1hh
T0mXvPD5P8qfDX7JTUi/gDYtTf/WF/gOOVa54efYjo+tJT+rrHtTU/vEFAIKaWKEvOkdc2fcZXXA
ccAxF/UOc1QDz7XngDcSka9WfU6cgjRIv0N2ZJ+r2vxpBgOYpQKd2DLNKroQ4UumgIUV1VGP3lk3
p8me9pI7qEC9l7NwB57xze7j342FExuW9bgvATUPAe755rOQ7ZtfhXSji/K+JiEkYOdkTc/g1x1y
R9+NACXwzg4MT7a9ipHUCafakX7BuFpmW3exubD4fEjrk4Gm2kazfzciSdsUpvOL9HiikkR0giF0
Gt35y1B+VwEIo3DPLx6gwLSo8303uWKLbM6luoDYWJB+NYzhpe2qehe29SM+sK1wS27/1Dk1HErD
rjYwyoMeyP26Y4XHSJZ8RhDXMC10R3vJ9wjAKToeXRzKWw5hXrg1pgELROSf6Wysx5YIauXG5naU
xXNUNTe7tzcjUAdeRrwZ8NFuFN3ydUPPzwOYu6oZl6/jCYaetNNL4tUPIaxbohoqJlYjQ4wxT2hW
Zfu6MwCUVPfdLEyozXqHawK8WkpRVrWHsgD10dMTjgmDXHVjsVXRfBfDryYxrS62oupOoUqOQUh0
GLiIswmAcQu/5i3msJiN+F10SwlAYIJhUvQDgPgglW1VJ4AV/NCIN8ZkvXtdfe+I7pD72bTtTOrd
jIB5+kG2sS6yEtb2cOtC+2flnEObVXOMB8k47PeSb1w6LsRK7X/KqXun+eXU6pUJyn4sQmYl6dnm
UBqFlBFjaN3LZLwnbuQ+HnrUHmTthlm+M2kPeLl3Gy3McLSnmn1VixNcGdBmjfXWjvBuahqmbg5m
pdPJ2i+8azHbTyRxPDqsKTsl+33azHu/MkldhEesknVfMiDzQCYlCd1ILHAJFgmrHu0NMkqeqZBi
p0IX08IzFl1+JJprP2lzJ7uOqoRmo1+MSACM7OKMzUeQ6I+0ZVaRzCuzfiRrt+emmbDClN/Q3X/E
o/vZ63IbQDq3RVbthTEyL5sAGdac2r3oJy1ZBvYYyGieGfd2OT9HrnxN5HgQln3ElFlvjM66xIOx
4GXR6PRsiG6L1/byGy31thYVG0bbrLXv7NyaHVYMP5Gs37L0p2MvgIP0SFP3AUuYxedXvs2Bv2lA
H2B1Ml/8skGN5H+PeqTtTDovBpgEErgABYaEtLu5esJrRYM7Vy+i0Zc+KO+/UP7/v4YVWLQ0wfv/
92EF18/hL9/LJv1zXsE//tI/8gqk+TflmpaSyjGlj+2P8IPhs+3+/ldD+n+THg1TjzAUk/9Y/FGB
4I9QAsf9mzBd5QrhSdNWnrT+b16BI4gy8G3XN/Gauj59l7/+7//1a/yf4Wd5K7MpLIv2n57/haHT
rYyLrv37X81/SitwlAujTLq27QoCBTxP/PUv1a/3x7gIl+/+H6b2air3sDwSyZHda7hYj8EynmHf
HthONrMZzIzSqDHD4DeTPirhbFCbP71p/3hV/+VVOPyUP17s8ePvf3W/XgXYG9qMivfCVCQ3/PlV
6FYYqFPN4liQf7Or3OBJ+/ndrCcTCAonhClv7hp6IhptsBfSuA7d7jdpYdEShZJA+aJf9e9fkiX/
9SU5AnyFFNKxfFv90xsDD8qSlRLFkVmKpvNldBvRzya2SvmRd4m4AaI71AD39rYd/nRcEF+963mI
P+j4ucZjgEl826NI3NuuS15vRgIOxiom68KieycISaps8Gay7MgZqaCQlbI5UAgcBosAFiMcX/79
b2SScfHPb7IrJFeb4oJSpvNPb3INJHBEolcchT8LumijyUZSNtsqDtZ25TsHK2jifZuO1sEELpbS
yAT67pVddVFjAT9TWveFpd6IIPK3/+G1can/y2vjQrcdD6qiksv1/ucLACpr0gxK5scuHB6h8Wwg
4JFHI7xpHzLDpgqGcDfZ9XfXJ444c618ZQ31MfOikeDtdL7PDfjkqDn+w+v6lwvTM7kJeVWO5ws+
qOU9/dPtkbCCV1YLW95hdN8V4DNFTwfDmEBjmsUF/zRysc7fwgtM9lY4vFb5UFJc0SAi78FEGR79
hwvTXT6m/3KvSFcsihjXBy9A4Nzykv/0kiZU6nMYjPpgJ+awc5PAwA6Wb4WljDs/iwke5uwPsPih
HrLkuTC9BdJJHq3jxbu8wdQvgmq8FlDfVqVmaKTHzKEGDI90IMVbMzDt0UFzN9sZgCJyGunxOs/e
hHDL0+Lk9M6uMJPmzhzvE+W6RxIRXIi01ryJYTZOarS3Oph+lstci+Ms6v2yvDgtFISmao+uXZLN
2VnYO3DYZIl5sI32SjCSsSvLZiKqaqOm6XecELInSBPYjJLEM+kUsAj6kShlMtM2M4K41VAwnp4s
9fzvP3ELycm/vsGmyde574UvLOef3uAi9xWx3V1/sIZ+5Vl5ebXD4FwXwOs5RDfHpGZO9gV5HwNc
0IUzkydUFLckKm4GwKgVw6+UctYIz75uPhdszI7J2LyZaMZEmJnHqQ44KM3BOWJ4UdVJvEcX4PP+
WhvXc4aNhy/ie9Ax4YyUv85G/OolR8DTYDm3VFnP/kRGVtQulO+Gh6//S/0wPJHRdtM+dB87mjx6
+2Z0//WQRf7VDKAVDiWMu94rz7ItHvkY+ysBJczGO9d81k4xPUTBPZzz/laQTr0X6Ww+z9SOadtE
9/ROGJlMwthy8cyMZjaeVWaUYznHW+E20F+qcO2Wbb2L2KaOVZEcHWdO7zq/Su/ohgPtKzbjaIZ3
Vkau94z398gGtxEegQbc3MCHrSY9RFPrEPKMjueSmmV38RSvnrEekytgfTkJLg958jYZbX9ga2MS
ZM4TUX3avGJssfCDXD0pbqDdjI2uwCWYVuFfhqgGn+eCOszEKIE2VeaRjT1BdZ+DpXOm8myqnuZL
FLeXHmlO0s3TyYickYZ9tcvy3j6kdBwLrV9ouqrT12eE0qpZE0ZFdMPQdjvbFt/dyDdPYU15OQ4u
ceAdYrDcuIZVV3A0y+SFXfXo1zJ+kJ06511uk5+Rxg+BoeMHkfjRqoQVZjfINQyjNp/6QgaszKg3
vZHjluWFF0bh07VWxXQdEBZvLGcCGJVNF0sm9KNCh2apFydHNCnEMlfdj5iI5Us7miA6IAgzc0Bs
mLojjD8FXWZil+eEmW+VdqylHZlQ7PLQTgIv0BBd4c0EO9RVEap3k2VWjY8JJt4TJ9z4HvYa+THa
qXByE99TgLM5or2bbyWRmjdyETBIJPGxnvr3samnWw+F86a7/BXT2BkXg33AkWE/OqI2OBE41Bs8
sx3xDPySN9ksieamgPYqEApuNh/7ENT51wMiyfjoqwzK+PK12S/UH3+QuvweHeOS7dfXooSTCivU
uM+tcr58fbONuX0DV9nZ+jkaVPCRuJTDNnxolocsnxm1LDDSr6dTzWKK4ZZGR+Ptv77EFBxCHJ76
1gZhg+M92ltWSghvEcl9iHh5zQJjIIzlQSTuCUvafBXLd0RK9IdMkdpmw9Nqbe/29dBZvKGTM/36
epY3akbcDLuJwvE0tQijdBxlT18Pow6+qxlSx3I6WrUMpZEMJDSkZcd8O8vz0wxs4OZnDAHc0e+e
QpRrbLDzBQ0cGArbfzVjcGb50A5PNppeswxfqyKXB84iEzkrCWNZr4UViwd0JfzWAKOY9vRerBKb
bl19V8wgYuhUcRq/dEQ55kLjqc/cV3q/PjaAXB5NB+0dQA25qVHsZoD6bw0nSmn9ULmtbzSmg356
7b3u7KDpBibVHDx8wgWy6wNKTVCQvkvQrp+dsyDBWJf4W4MBr9sPGbRDt962Q+du49y9EOYBoEw2
zT5F/QIIHTXupBqSQOph2md5irlvoM+Iod1EGB//BiSX73z8m6xcWHGygXWigUu1NvdzyYQyImQ4
b8aA0ND8R2f30c5h8T0QfImesVf4JpCYwAaH4qcJemNIvOb8/JJ0iGVZuuqbFxUPsRieAywk2yFc
xvZuFJx8Aro3zLPo9CnCPuHP//FuQh02jnPRrJbAMzgKWAXi5A1yYHcT+DSTugr/WJ/QtdvPE9dy
035Twqge2KmuuT3jLYp9OuNqfJLeEO/Boo6cQ/Zzxlcp3VGW2QRlDsP4wyH9b+cQtdhbA92jgUXC
U2ppJPvggoec9hU5Q0rVGJ2iNaLE4nuYzU8eI75LHLb+tkDfR3cf9gXDiy0AO+OExjkyOZL6EbEx
fH43FcbDuQvljbYzAFuA5duafCFo4PJAl7JZGSY9E0rhfREsLAAVeBQa9rSbc7WEk5EvYkQF2iXD
/CnIA6Fe7bcVvTY6F315TjSJpGPcRZcRGDPkweGCisM2i/mKBfJclInxNs8H5H8OcV/AAlWMWMOO
q+vcK7AF2G/2knHjzjGi0zxMuyjVbzGQSUBnwbOw03WYCvcphepM91IA2jCN17APFaC3El2rlgg8
w/mm6ofGTWg2tDCRZTVW/HjwXqJTbKx6Pivmscdogkk9DmZ2LwBDnvyMxk2SrOn3Eo1S5+6pUjkV
+NIbAfzpX6KlDsiN3di5zckLHfc0txoiJEyY8pcgJ3wjGEke7L66qzNUc8L/jAbQzkFgf6OocY8w
dz/jpIRwJMgxMwiVMHsCldxpbraFtzA/SNk80GEZH4FX0W2SDtux6momcqnci2V83fSYGXThOe9l
q6rvsYxeiVFxIQA3GPMcou77jAG3Z9r20enD5tQHYNQbVDstI1bMPulR1N611ltZoQwHuY13qc0P
GKZuJkjzvQGQvoI6U/sV4ElZ4iZKCJBQMmiOXy/e6ML2oer9u5LW9kmQlLNypxI91DKm9nNMBkBj
dpH/rHXdsAxg47E7FIhUy/j54uR7HaH26FKAWfxmk9GARU+iFhZyDF2JkMyNn/RId6lRa+IADr5d
32eNbg5ju2tbozqSU6wPevxsXCRVQwk/Yw6a39WsAKKGbOBIMdY0W49mUpPJFZbNIStt+8SmVmxh
Irlr32xRI4e0DKMUbGTbshT2wfhmQeJeRxO/QhrnOYOg0jhaCVfT8m90QVCsi8Ks91xBJGTbwKDn
hGkWGi3CrknFHFJ3O4aAxFhXfJCb3iUnQzpgXnJhApVtZjj+m76VWy4Ta9N16zjxPjMnnm9Rt7Vi
uGVW54OcTbAaOJM69RWN7ShWpKXTq1hpYEStr7Pnftj0Rq22JCvU5wF6CPDJ56Y3sbUwRRv78g2S
VAXG0n+2emIMGRnjZKsZJSNgBloLIkl5KnnpJ/G7cVGAgqNKHpse60s72e9aG2gpzLzamQYqksjQ
AzpEjRos5udkLrdux/hyA7yNjG5JbUrw8MGIRuxwy9O+1+OFnYW3GKNL1LFHaaQoT32O5tfwt7oe
UMYV0XCuPBcK7eQFd5Sp1kZaaf7NjAL8HIn+tGV7pPdwh3gNc66DpLDJC+9MuqN79tseZ762TmT8
cYPwlXgYvLOysomwCzvdJkDb6CYuf1J9/a2+OtMDdVYQRaN1VsTDpelDKCuQM9eo1AdATVOI5YNj
EhMknhrBh4/RdjcMldjFbv6D8a1x1mEcMrrk/74eZKSjzSDQJroh4jEsG45x9hO8G5amt718Xxun
p5Ee8n6c/d+ys5DbCBTMIAdpfnrWHw8FJNdVretgE2uwepLjF+7UVbJxRZndw//8LmgI7wxxNTnS
PTj1bcw870bYOp6+oHokj8g91HRwGN5M1ePX1/DMNOuw0WrfVrZBKW2gZpgiFMVptEaVx7R+eUY/
lFkIUKPV19Pw4BZht+MyRg0FiBgVg7soXRr7AU+h/TClZAykWcM0doaf2tBtOdY2iUGjZ45XMXSX
XoT1E710dHL2ozTR1pXTAkqjSUv33awvyk9fmHxIpr4YmpxBYrokO1yEkfmICV88Rp6JM5gXGHR0
UssBamlsEQ1hMriw+uX2QRtlVfLAcaO8KNZfHCME8biGcW8ysTlNsxCnYS5nhpTLc1mh75VORXpz
6a0SDkhnY1JoPvKMEQ9NtJNjhI92r5o9sDx1rqKRdBEKu34Y59PXQ5kxI//T82hiCqvAOW5xI7Hy
9pP3GZvttPXMAw1ejCq1+5BVvT5JbqIzdTmyCoh2kAH8DX8jOWOGaPZjW18tQsZ3Vux+MwTir0zi
RKRuOI6Fh3kxRqTVh/nF6rNvTen9BMoQno2sOQg/8fjX4osuAULPU/gghoSJa3xtGo4jnfVMhXdI
zP46Ar3B0oVcLstx0Qx2dunYBZQ7GAjRxh81/pp1bSVvhnCwPQrGR0n87DHqWDUwk6jRNAzHxdgG
9zn3f7mz874Q4galX4iq6dckb+cCa4BXoMgOmb4w09FdUu4L8KarSIVcpXh6TaididM9UJy8RcsO
Q1TSfip3rbDqTVUfLDMB0nm0muiWFl6wx6qJ5huRoVmEaHcGhDe0WC/46o6DbOFw6pNoxXvZP1Ln
I2WvyeSYR6oas5HmogWx1q4eD1ivUoiXhnnIPO6pGi1cLMpmTajPJxIT1JZu+j6mM6IoqTDTeh0M
h9UYUKGrkBgWWm3rSQPepqd0ksty+fWQuzijIyT3if8JRRieb0/0se0dTdWhynfcB4/4hlXXoCzG
RrAyiopUKzz3g1b5KrUZ2FaJdUg849HAE4VXWcvtiCwDkwNF/NLeyRkOporoFR/WhIfMtG5B0nvT
DEO8YeBcom5Ac07yvOY4VObm74C3uhqCYjMb7NuGSSHQpfV7+t1OqvyG4hXyGWkYu6WDXACh/WDh
uGcZYoxig5ZERO/iNZD1wc7L34OLeCNImPmao+++hkveZu0ey7jz6YB6Jppl5A0Ca9wLDv9vDfA/
ArI4Ajt+QEwf/riLVbfnltHiQwr3ciWK5kdclNUbH8kd0/vXpoYxGDf1O17UBDdVPe/bgfEQ099g
DfUUUT5rCIf29OxIGPIqs2mYSTu6GplPSoeFziHN5K7tjFfN8oObX50ZnKltVbF9qQASnWWiYAua
IDp0Gfq9WTz687Wv4nLfyqp6IFoPmui4ykmWWzmelBzKPWuvceRVZZBfdFaBre5fhNmJi2BGvOES
JkGtqHkTLZSkC0elgtm2cbMGiaIh9NF3ux8FjaPVoNpTaRE3zrrH+uWKezsz5S2iQV0Y3o2xoHYm
8V4JUs3RkDtn0jOnA8pzRImx2KdaPYjZu5sDIjxT13T3RJhBndcwcdNB41p5HmgqHwxGiRu61PV9
WcdPEpkW2Hd14VND84D68RwIXzLbp6VMggRJ4bN3JuDbWB3lmNY7U8tFVsC+ERrWi78YpCgUsB6G
A/BEXn3mJA/KY8ZcJgD+q+lV+oBesDKhhJ36mkY1bL05TooNzMYH0wClXIwhMCpGghhoUFNg4G5x
v6yRaaqVHdb3umyvqQElJVpIRik5QqtYBAHHovowtLUFpAB0DL2JAW4ZovsZEgJ0vZPZl+ybuSxB
yM0vylXVCWIBxNyv/21NwkJWbWCDcKt+qD4LVqN4LuE8GengQBhoSe+o8sw6RRVnykqS+1T/xFP7
M6FBgQ9j0Udoy1Wnr+cFrqIxiqOjF1flqbKgUyEugbG6PP16wNGPi+i//eMv6OH/++5BLlzgIXpS
VrE38WbW2vsuUxRguOwtb+sZzi6HznPQCEUPzfINdKZOc0nWc40gvcHSuOkiWYN05wGpoLmbPiLO
4CT7jBRrlyDr42NmMDD17vuKaU0f64ciqC6pn6hTkaNFyKr8fcpHRAt2C4+1743TbN23cFM5aRpq
ixoTq60XDcgCkvkxqHOYPzAjd+YQPsh90wb5U4w2sRHK3uNiLv4AtY1Ma8emsc7gpDf2vvIH+dQ3
jFV8rd7EmJfPfjCVz7MkgCfEW6uHo1F6KbxfNV0jIt02rkROlAKtRc9t8tZkp0BE4hAyfueD6+lk
TMVxdgKo0XMHNd8Yjfy0xFfRXHWeRhauqkpPfjl/8GEz/daGe3SGAkMwuZ+kyBATigvzOkSzvc98
j2xid53EM7tx05acACdno0tFWzejs9IjM7t3k/ZOlWVxrvti73MlbwxBeJsG0gnQKkLQ3W4twhu+
eXnenOHrsFzGJEK0zMsuaVZcbbM0XitfDTvAbeqYdaF+8Be6KOOH7teYEu46d3s9d86TlFG55xYo
sO1FxStJFueiSIz3PqB75yhTX0filgiOJB+TQ8C2ohhfbNUvnLrWpRyd7zqMHpD4y88cKZqGXm2x
xtxnwLUvpBMQ6iumQ+203s+8sBVHL5fPVdBIz/ro0R8Z6GhcUmsO1HJTQg09WsZgb2ROSFgf4Nqa
4btuyOqy2VsADfg0JstqSPYCCQotjhamGPl65Ex71xDjOv3A0tzABDAuskEvAWrcATWR/bbhoXKg
9I7kVyRIg4r71NTmM822U0hDYTFZT2eXE9xkl9FTgwAYZWm1ljXjuD7v5LVjxouqfTYODUzMrTOh
9+CMgIKNU3AI5WOdKF0iiu7WHnTaTU9lTkTS3ZS48i5pSBoVhverUe10dH8UY9dde6z5Iwbz2BXW
uQIhyyzQdI5DQqRzgxD3bmiAKiGDuZgZOcdSjBgInPLImnmnzaR/sHIPSRIlsQNBpKTje0sE2mcr
YpMyRwVetX/sWzbjNhRqQ37yR1vn6IIDiDEGzVXSU6Ji5wkGuE0T7ZImxFY1xu0dgRHDJhlArBmz
IOFiag59P32PIiQQ49CY16+2lO/ae8ZG3qMp3hFLVrsCW+Ved+obNOhqE+GkPWVk2NPFIKfcsrjG
xoapZzi/xlNd/B/uzmPLbWTbtl+EMxBABEyXDrRplE5SB0MW3nt8/Z1g1T2SUnrKcbuvwyKZKpJw
gYi915prb0zDA0drOlg5Ao8oAZiUo1ReAVREZGFjp0X/R6AdJxhDBMCjmKTihOpwU/DvQ7N+cVuw
SiiWV9VEfneftmfKnOo8ig92l5G/3tT34YxSNLeC9qLhTcwkt7R6aEZPTR8ml8Cp3NXPQdJuFbv3
OEX5e6S/w6m3rFMMvQl76vASIAS6Q2VPpCPhu+YAO0ofadkkk4UQnkTUxCBSYA6a25nSdmDTsZED
uYgz8LBTG3XvCDqkkq6+4jRBqg4hcwg0JtuxnLaNmS8r9ZbKpOYwP8623WDaHkrOYDMO7Rd9mMLT
rCn0+/1Y7Ps9WoHIy2CJXsIKnHoaUEnTZgKnHeWZU73YxUooV0vlAOKJtfFbCGZukO9re8gPkHwA
eYCK2U8JuwOp+k2UOfaHGgD0CnRPezsZi/qrTx4CcjPIliuNU9KKjVVJfTtOOEjx/RYXX1sLl1Wk
axgWmOFoF04sPEMKekPX6d7csPynVFy+MNozC9fj3WzG+cd2PkzkbnemjNBi02tmkkSqrA6K6TYK
mAnZdJ7uwobh0Kxb7RzXGh9qBHeDohgAhPLiSLJ9u6ZLdoJFyDagK7G2ZvYfE1vrFBZOd+oK92kY
XZytC0NV1Ln5ZEssrAqOlShbhSSxc3s6KrFxgjD5rTdTa1emsXbMu3cRPjecrosrlDusnc+5FyI4
pZIthVfWM/6OLpzWIf35CVjQvYgt0yPkAoK0rvc3FhSREtmrH7fyPAelfXDH4lmKODyrBn3iRODE
Ni1BUE1ZE3ASasm9w0dsIgdysmHGvqeHRGwucRK4LVj/n5o2BMHmTtapYM54TbFGPNl6rHCri9L0
7giSy8vhVVyi0HrWM9lBTzOfaVXAeMhRs+3GZWohahq+MOaoL5EitzGcElTXNBDAAu1vYU8jISdj
mcIJFrOeW+9RRsZ8LGXSezKaEFFG5dlcHiKCqKY66E7+wIywhKq36mhLHSOLZnMZiUcCE1rPjxcR
WXWikpqhDsvFuhm07+SPk4TT+eWjKZ3+VsPCo5wPuprUY0PC4+NM0Z8c1Q+R3rcXOxX1mZDavT0I
8i7m2D+yR2bqdNFjO5XqBswG/TynBRtM4eyU4Rs8hQGuipwo+XUlqvw0Yv5hTTletJgpX6hjqEyV
1Y0bI4i+YQNIYQcrebT01Dm47TO0QjoHeLDXFmY6bDHc2Cm3Gjyt02A+RglZHT4lCwJhGDD4geMx
b+gKILITu7EPKPqRqSgx7Qb9IaYuVGPPrvdl12Bt7yGIFGgpViri/jIbfoCCtC2Hm1A5YhenNOL7
vH0yzGjY58Pi1R9yWkxpbg4X0kpmlyE5aezbuqqb23Z5uA47KVcwOpRkb4+3NC2Zq1fw7m/spU0t
R9Fc1HhrBAreecwIHwMOpn9GeD0RPim+Xu1bUrDoztvB2g+poDfq9htU4bzn5xdcTM1ZxqnnMI09
1daotuWcpIcwzlgphCFdVpsVqGs+5TWE/lbq+laTfsydO7AuQ0sK2JDpl2Rsj+gQs5M7JOGhwsK7
Z9xDSesKWOyMzV5azJ9Cm1BlnRDPB9KGLnlb6x98kwCscLDQNM7ijpTlbp3hgkKDgpW5iarckzVk
vlJPPw7CCDfJ4EItUfnSNceRj7uG+f7R1s3gEdc2BbtxOgUKXWYY290Kkc+XKZS1N/kgXrTQOIX0
jT6MOpETFuTFmikpAJHAvxBnhgpOLU4hqtsgHBClF+Jzgmd9jjK6B0xCcyTvzG01JHWTQWXH601D
rYBBu49x7npu2K4H5q64rqgn9JlxJBuFZGe9uKVEv02Qqn8ae/2bCrov+H2Kve8202NJeZrSwmNU
mtF+aCkuXc+H65lBqIwnmXJsyzYtNkaW+Yc0sLjOg4gzvkmeZL0EBlDO8Jpc1vc5K9MpxKiomzCD
Kkpl9KE+kisBJJf7xopmfH0OYvFIAxywG8HSOIOIdqOyxbKPdieo/eZdn2TyAJEMsfNI3FtfF+Nz
7qpvGr44XCOpDmWsNZ7mjllrPhuzdx2EzYKuEsSo2SNO58uALIVMh0ZHW1mB5sjpbNYxKHrky+oy
N/YzjMr2MdddeYEx+pxU9xb9/wcL3MSjW+MfCPNIeGFMmu3k6vVRDiVYecQb3L6WBxNZ0z/P5sn9
92U4SWRWUQRPQQGba6PYPZjStQkz69LqeH3I8+FF1Em6GZFgSBdmMaQrOvdkufzv04S29mGYLhSb
F3AwD2pZmrkLqfj6TO8i7h6I0/0Nl3yMqJT8UEdRTKZcAooSyfDyPI8sVMi1CTLJ0FJiqfzsCJT9
3wfXwc+7wj4u2koHTNB9Tchg3cbzYrEZFthwuzCBr89EUliM4dZLbCsiXHqKZsd/no7L0ygw+KE2
o1FIIOWGvnJ5FNy0jvPycH3540HZIUlvCb3aSCXF8foB1w/856P++14t3c2Mz2mPiame12mS+ls1
Ds/Xf5Zc37t+QAJiKF1df8KrD0xKxFmIGZ8raqTHwho4EFocVsd/Xi9vBiF+swFRxibvCSxwcJus
m55FPr274nh99uOlH2pMVLGuv3r/uvtfvffj5Y//36TNg3fjv5+cBnjh6Q92TO05gOGPo3h9rWlk
GOIcDo6c/DqNy0gefVnLYzqEAGNalSHIcBNvGByX0uHD9R9o8rNrNOVhtMcSo4cA1H/9XHvOOSOu
T/0CEuP1L9dnInSarR63X368dX3fWf7Z9RnQsMYjnP7w4+Ou7//zmcVI4Q82Mb5Yg0GYCl57BKny
77Pry+sfuogVeJqAMo3KB5fm56EtQyq4vZXCbOGKIl21OTIvWhnEUx6uhzm8nm4/Dmua7Prlorpe
SWPUVcfrQ788k9YEXWWOwq0WDOOxKvPxaFCep6jHyx8P1/eycGZliDshBqSLpDnNCmCJbEgQc5Fc
H+BUBtsAOCRyEeBabtwjdUIvkCoayOhc6tWiawpxZSY1OAZch1NEuc/Vp62T2YRJKBRbziMmtHpF
u9mLs4Wk2Fu7rKpgSYZPIs/fmQkl2GHcTrTyIVQEGNYDgexg8pigGScHWlNEcNR6YoVHIEX/lEbG
bWbEzs6Ykq+Oy3qHRviTVfCFWbt0Frmmtbx4cSaTuMIGT6kfBl5jmheQJiyVKoR6QYX6SI3PRqVu
WyMOzoEMduG8FJsj/+wnVni0+YGrYUUe9GdqcfTKaYxCLDokpc+R4QPRZGAbxGjUkoSbTdWSEUKi
S5pmiFoSa0GNXXxJAKDZYbWgN9y1MIOs+Fa33ZOcGn9Nta5f9P9xN21ACL/ItL6jYuZ1/pPQA7EJ
J+dLqXC4ksVdtO6hCZIvjNZA8Qa2J4i8WHPQa1XTF5KhccllHG4asw7MglVQqidjsD9puqc3GZxQ
u/3itPRZJteGJSvoF/hNAhhvooMTGiwWuI1H0LVD2BjrqEvkSvP1bacrBY85+lhFsNSGLoVWYMDi
RGwR07npM9aWvn9HUAOpIBNT+ZxwWruEzeMi/YcnQDeHgozjGLuBAqpsIRyiR5lZugnYR6nzkOK+
FCZ7rmEldoQbdtCCLl76CuGuDFP65674UFie4bLMMjOm+GWNEbwHgtre5AUQiAKUgnQ7oniZ12xa
c92zpk0b7FJMv2gE4rSTpvB8xDarsao6OlZUJQ0juri1+TC18MIg/nUA/5J3lKgubHsDI4LMOsRU
8c6O2Hs1AaqxmmEkW/kzV+d30W7amTopOQ1Y8VvgC0SbrIQw9v4s6WGY4YK5rLZWp39mAdFwyRrE
tHFuk5qI5wfeF5LEnd+WL1Nrgswros9RSQommujNYo/czgrYg5mJd5OtiNvxN2o4lglkkbplH3c1
FiqfZHiaKJnv1aPc4xwmuwzlzk7XcDW2YTs+GSn8xFHTpi2zZMPLQ6Il6qro93EwumsZtvJxxGOa
DXp+mmGCr5wsU49zLpp7uuq7eVk2XN8KQCTV3SDe6TmAbDUS2NNU8we4euqSza19sGMiWGJJuWAO
DPsQqNF+1DoQiKbv6zv6igg6lf84oi4+uCwSV0WVc4GaERAkSwnkPtLY+GxBI8v8Xlr5/BBiHCpq
nNLa5DPj0TltXDR+6FrQK5F9ZVGZaPrHcZxijJLxEzeK/vH60I7HcWz0h7g4R4R0PcSV+RV0k8sa
ywfeJIH2xDqkz3j+lkbQ8Q2AM3eRqRHAAwC6BPMVZylgKnteLhMteheE9jGU5rmgMev0qj9Vs6JH
0MJyyux3Zmva70YR7aZ07u/0zniockLG9czlTxO16snMCbIBFznoApyuSExGjRqxTSHGjYBCSbxV
DUisMW8EKzvQbO0J4fcn5jskxFFGpO4Hug1k8HC24+cMYzGz/6He+s3IWTA8IvTA4tQPw4o8GqZO
pCTPqX6pLEdeAGvJS24gVxzRNezA81lcyTHEwdJKKfvb6ygIBZQ4eV/1Pd0lWLNbylUAHbUXc+yt
i9k65xHd1X6eq2iTZeG4wSlRbuoIXgNivBBWW/ttSo0HlBXhQ0t5PvTb7MkaThNpaQ8KXHKokpdM
TMPZd6fyEmvi3VV1U9VUJaNCPwZzve8tvv7vymKxOAZ+EW5DllS2qXBzCEs3Xlst5t6I3cgGYJMI
J9kPPU3vNvPBSYREzyFafIDrUW/qedqpRdwxWm30xk8wfnN7OI7DgKoLJXQageYrObtLZk8XI+jf
Z8QzOn6HGytgBNCGMNpwI/uQGszPEQSUO7fowxtAt5j9M7HWCCVeN5UJqpTC4WkRm+q9yG57J3hs
aS4fWK7qN4sK9FqN+vuOMxbB9asd59i6jnsCHb5E9f6r4h03AxT5YmTHuRCBUiWcQ9D7N8IEM4l4
QXqqd4rN2ItDb02hx7Ip+QAOQuDghEl39hvpfhq3pXDCz5ahPxcUcyj+qG8IVJRk/GIKTDXmrsEA
vsqiaD6+8ft/Mzew110DF4HjWmzGVXD+i2I/xjMjrIKhDs+9Bj91E7WAfgNV02SbQM+C9VgjeSIC
LbXf91bE8CAvMQZrUgsLuUXbfx6czyqJgYNaznt3qYBUcfmBK+8uBnngjWUBbSYLFUhf+Ctt2q2v
G/H/q3NLCN3EQ/L/dm7tEBpGXz/9bNz69//517jl6P/RTeFYuD6Eunqz/rVtOfZ/LNOwsF8gW9Gv
Bqz/tW2Z4j+6bjr4qAzd0hWekf/atgz5H+SbFt4bLF2WYbn/J9vWb5eEa5kKQ59QCr8M1/Mrvwyz
aH1Ght7tFQi3DWG3EZmVRXxqyuq25UrYoEwPPQAGCbcdDKgdF/a6qBIkBneSwL6T0XU32iKQo4wB
uF7V+Vm1BmUCqkbQN5tDK/pLoypnXwOVpZzx5njIvvj5quYmKR3DEaaBZogdbLy2I1XB7PbziKWf
Q7VuKKLTraXn5hOMmBsGVDQ8jJ1rf7VR5b4xEL4ei//5ctdROu4uySF59eWsw3shKAx4dYX9k15O
lYJ7qadwmxoC0pcf3JZWqWHzyMFyItX96Vy7+2fs+sXw9upecP1+Dptr4u9zMGi/GohRubMglrL1
Mqe5M+WQ0NcWXME5ghs70NZIR6to2OhRBgAKet0bJiLxakj95/vZeu4BnJagaX8dUsceeV1KbcZT
C7g1rvt3QZ0zq52UWOkSt79pQsUFAP4FdRfT7Wkiv1h65GXT4W3QrtfaG7vkz78Iw8ZycQn3tdOq
HUM0rGXbelohmYfHY7jFEV6d39jxr8ZiNlwZXC6240i0ZI79asc3gWM2DLcdWjlBKcop4m09WvFz
6cMxttrgiNTLv5nhJzlGT/th0IY7u2aClGKpPZemDL10XDpGkXS8v/+2V8au60/D+ojTF78oa4FX
tzlFj8cMSQD3muqr7QfmCvL/F2m6AFP9R1iZBJT5cfnGmfD7bleGYbgGHkwhBaPWryeCHybx4JhF
58Wsr1ig0nwsdbd4w0f3p71uYKN0uY+7UpnL33+6A+pOY8QiSdg0SHib2WEzUJpBNzaJlvi/78Wf
v+rVAbbgrlXUcjrPmaj9dWlP+Hr8leA9qMc2y6nJDDdROF3+/q3mK7vo9eDhXrUUbl2XE/jVgDyF
CRkOAxc0hlJ4UuTwErqm0xK0s91cGnLVu7eAArsL4NfH1ibLY6p6MC7SxV5uJ5s+BcxI8qCnDZax
R3Hk87uN3XUe6nR0xKYxOVdqRKNLR4tcIPgMgTl7mm9c/GnslzbI90YA7Z6Su9ohDSFIKHqIyYjO
GC+C9l502kdZqWj/xpYvO/Sn2dmy5aYubV3A47ON305bkoywgbVcuEQS0HUbo3uzhcATBmyVBvO1
1RGtDr22tXv3sSFWBXXkdDfk6OjHkRq7lT+kKDFpmbOy7eBZlE4xgEWICSiKTADHnCxG3+urpp4h
manixrHnfYnPriKdRcyGeVaGjC9jA8o610B8DPrefz9ZaAWMuDtryA7/vslC/H7vYpu5dy2DFQbq
6+35p/M5dlMAD4r1UVHZtHG7+TRU8bexgG3RDE9zDPdt7hw6pEqN+3xid2jq++Q2N3ob7co51s5B
8TVP+K+ufzAiq9jUpfgQ+rPYRiYaSLBgO6tT8I9aa0cFzn50aY25+mfqLOFTNhJiNdjcJ8lqMACy
grim/gE2XScJoaU55jY0+DT+JuPsfkTj5RYlMo6zICUXlx8cC9O+GK0uDjkQs/EUz4GLZ9A2VtFQ
HYeuvw/K4cnpT8no1usi6yI0Bw/MbdFDpQ91rNTetTQaM2TItD2MqiI/ppif1jVyxx0KHHNTGCwB
Oxk904R3ECc67bibneDJjKM7qHe3Nf3zNEITjALgC63nkkUGnEQRVBn7jtJMcjScO7wWVqbt+7J7
lDqM6kFrb4MhOiWNzHZj+VRFaJknmZorMNxHXGQ0JeaWJFpVA0DosWAVtguz6ktYqy8YrO8UXtai
WRo16iPLtEc5y/d2BoYQq+ohExZKddu0Vi2NxhWB109WQG5lrDBGQ7Q1V4xXmNywE6Th9MZZ9fvw
j12WWStDMWuc3yzQVPJUpwauo062uzIbPYc8iLWIRoxEuBiDENwHJfE3xv8/fqvirov/315uBL+O
zBBleto00CM1/bkxh/uuSL93NcTFWXuqZQLp0Xr/xtXz+9zHUTZ3AuGKxcJsvLrlNEQnEbXbMfeS
QLPyhEiaMX6oF8lP/UnZPbx1/aQDUluVar77+5f/fuE6yjGW6bmLn9t8vZQMOkXgRl+wuXbxvqyN
XQzv54BJVduVrXGEf2JrX7XBzt7YzcL8bZTki1kBMs81gS28Nrhnuq9hAWA/y86+obcLgTTLejQd
03hI8uhTxpoBLXHbrsgQu2kYPMHZknTdP8cK4f7f98Ifpn/8GioBuMhtYTMl+vWoJ5E2C6t0IciO
zIL0ZdgIymTrBphWyLHmyhwacYPBuMdOSseSoD1S2uMtui8iVJAWKvKq/v6bjD8dGubDgva3Amwl
X50WVUVcLdaExjNMwwGzoG1LSwp6DP1zGUzf+2YAA1AR3CUsI+C+l75kZkFJ0tdx6AoShESwIkuo
pceiTaukE6iLLHR2HFecCcGjiI1Li/HxhqlI743Q1Yhvu1Rz+D2U/ril1+W/sZuv05pfb42Ocm17
WRHS2/6NHhBITdP80Gw8G4edl2/aoLsRNiFceU9QfUonb93HESAzE+UoePpkPzeyoquxXPgZq7VG
tz4ZM1MXi/4BLuwNjU9Y6C5OvDlDOjek6U5fQnqTwDdJMnIedaOwt7SFZ7yj9GBq90x8QrtXBRsc
yENgclsd03QfsI8QmWRvzL7kqwoTswE22aXGZNqmZDhb/v7TnRG4t5tNyAe8HlJOG4Z7QqNppmjT
fia0iibDGnGCPIQDIq8ux9ZfhN9jIqJUyIS/76S2Z3qOXcwfrQ0LQCKeTFKMIYFAAI2L99lYdat4
Wcy2obVr08+aMzzVYeocUyrFCKqW+Q8am6ysTWKiFjyrgeHK6pOjEwzAhPxmxu80fZqbDEJ+Iut1
6jcmde7mYSisr38/p6+zvt9OgJ/2xqvrDDbtIINiarygEwkg5AnJ5Iy7Fegy0e+JQ/3K5zY60Fu0
xEI1MhqDmCD11MftP+idX8gvPy85X3Mj/j0yhKsrRiEBB+TXI+Og2homhYPAzezeG6QznYgUeEF5
ubUqMZ0jhdGwjJC91QF57XoqbgnKTG5tlyhgmVJxRaHjFzCmVOkSQpRPJ9vNzFU907ZFOGuiNoGS
RdFNYQkjLqX41IoOqXogS3CmUE/ZGY987GPtdDHtZFJ/Q+rL1IkxzWVO9D3N22ntQxlpU+XvVGa9
z0pFw84l+8yc/dFLaC5Ppn4IYbIwhaHHonSHSqnbLdruF1P6nxBqPIET4N5eulu7rV46GFxmFUbn
qCIMsA6+OiJO36jw/b68oU6kCwlLQlk6JY1fd60C/5P4McOpI5NPpLpRUZ117BIzc/q/n1F/GCQp
HaMYYKHMp+rL7fyny6tJEyunVN94ZZB/h8ewzuxyz9B55wzENSHDJA8FxKrM5ePfv/gPU162ETeb
4Uo8CnBkfv3myg+6kggOhudcbbs+blYd5M1D0jZfDFgyq9mBPG50xBli81ypAMcQememU8zrcXPR
ZoKXLVUXeVjxSecI63hbRDt/SRf4+0/9w5QGrJJh2abJ5IKF7a+/tA2iyvBRx9JjQjE+VKeiIddQ
T+9GTa2p735vFsfp37/zOml5daVT8TNcBwIDJf7Xd1S312CURVxdou9udFPfMPZvIPcjLbLPAWFd
a8NqiL10zT1VhncAHQ7g9YjedEn1MAt5N6KC3KC67XcEtYHgjKbHSOCj1t6aAv2+XuNAIojivs+C
V389/Yq6tlchyZTe4BQwjUqbjjLZviu0wREg1fj73/fMH89YlkjgnSi3Uen79WhYbpwEWTc2npmj
EDOARfKtBvQ2Bmecopy/tDsBj2pvnbC/r8gdHMhMpqH3sLmvOTlxI4JCyLLxaAq+DJO8FzarQz8k
hyEc61uWK4CUWX8mI7BMRMM+bdVmE/Ya63A/IEU0ayxwPz2o8eQ4I/d941Yp/jRqCJvFo87F7KjX
o8YwdWoOGzD+hiY/MapAEJdtvEvK5sK68VsYMTvupbOziHRy7OmhlGT6yLnc2jVOJ0ax7+bELvz7
4ZJ/Ol7MkDlSrG4dYqd+PV74B3zDzHVUcl1A/zabwoOWq0PakB21ZJbeNC2wgDgKSHnokc4xcTyU
BkXELnayu4kQTkNFD+Y4fuvicEDbF8CUaZqbID+5mjmfKofwHUaac+VW3cbySVGLFpJNzn3BjcWl
BQO2itzQvcwlt4mcdipjOzSb0HL7l6a65CUrhGikwnNo2vZTOqr3gGSQypuxjYwi+EpncEuKKRlY
V0El3iMUxnN5LspNUzEH+PsO+8P+oq1jAa3SbebSr5s7IdkMBNJZFZF4ak3uQLzt5NxvQRWE66JT
j1HY3Vta/Z20wzfGnNfstuWO7nLXsV3dpp2Hn/rXQxXFgnJ/bVce0BaCnfRO7iMNh5PhAzHAhioO
Q418sc+GY+pT3zTNChTJZP7f11SspRQEu6Ub8dudoVxcfqUjKxzt020tkZJWCcLQCM7k2g7Fp9HJ
BYEw+TmWRvPG6fqHQj77wKSayyLGppYvf90HxuwHMZTEygMerxA1A2Jxis9xGRDnEQCRijQgGMGM
Y78PUHFU4RtX8R9GGZesASgawhJSua+GN2ZKOaxSVXlpNyO3QWPooyBrGhgembFBGvHWFrMU+sNa
kjml7hLBZTsm4/iv2+wksuiCGUpA2mfuZwJX4/VQttbdSNGGVHEIYDlKJjFW7qOmHJ3T0P9qwlg5
2eBbvGD03TtsP2R1h9sum9DsLw7FZDCDO+i/50ZUQIQKYO7kptHpt03tyfGbdTmRmM48OTlryWg/
IziCgOKXD0aYvjRTP0FDruNPS0QK+SbpfZMCsDbNQnEH1Fn25mP0lKN/3kZlFmCrHs2XRMrPvRWq
7WCMOVd651wCsXyQFP6nxCaoDNa9oevvqOZojxJtmG8P6jlykxiNXedf/Ij4gaKQ2p3S+/oekfUS
A27e09iontrvqFC7VTT21otjPsPuQ/9PXb8eSD/qokebFcR9MSgN740P/icjoWflhL77LrahcAfB
dAq76G6eJ/Hc5AIN1kQ+m09Kq2faBSUixGu3uZs+M5PpDnUczDejoZ9U2Ylj27ofWQQll1KMMSzs
VF9xh8yf0Yc86sjpia2Y3YWptBhtMmbPLdFkhcKHzZQcOQ9JnsR+A7KZuuIhjuwvRljOX/RE3OdO
+qHNIg37DFEuk91Fl25sv5ZTM6xD6DhkSmVFt83KaGa9l/bHqMhZgbXpXG/w8k6rWJC0s416CNap
2eD8K5nVd+lLq8WdBxarPl/fssPZWc++JM9Zt6Mb7uzRDcFI7RGV0vH6lnBKdWyJ87iiDrAuDWdI
+f35+uz6np+MyDNr38NpsYsTU50pPVrn67MfD0MW4DUbqMk5qkR+HNnc9owiuvjDFF1wfVDrDKZq
G/hJcQIZroH2WfzulV1/JH+K1cvst8heFwvT8mzOsnSbpoYOeDqYb7Winm872NcF5tXrO3T+ptso
jeUeYx0mG+vc5r66+/FQoQKNmKvc2FkToodLRsIRWJxDch2Z45byaUxMzL4kTg8tUNp28NFBYf90
jm5fPZM6X+xC2w4AS0OylE6xE1MuXjRUzqcmZC2jMU3Gu6O9a0uhvRuL6r5P7Zbcq1y7Q4+8nt0I
U8WomRsVoFQKwqQ6hk0DXG15mTHFv0xzCkpjPNQ9oQ+r0U6GO6YJ9TCl2qqNo+6uSTa2Hp+MJvTv
qxQzT6ONyCxLEmtFZRW7WLfie1n08T0Fph6/TwTsc7Iov1t9eDL1qD/5M+kXCIrc53TCFFAi0Nm2
ueGTzo31LJdtxtwK9oM1zs+TJPyCJIr5kmv+/Axm46hJ4d5nel0/Zx8JC5yfJeaJw9jlXAyl7aFf
qJ4CNDgPS9QmfvrqqZoIs2ySIKdGbsZbq+ho0bEkvrWayMSuxDOmrgNrDYxjTYRftF2w+5NZn+1q
tnd2lXw0U0cdbae1jpgZLc5vNHetT3LymAWAitraUyLcZGzL01KjXBkJSItQBf0uzk3xoGc5os3+
riPReotIKfXc3nef+jC3NjpYJc9M+GJErojGxVBeQD/NJ+S9O4JpRE1oM91z/77t++5jMMr3fTec
xJyjuRoM86ZoOE8Kwxk3GlSLSzMQYmqV4VdiuaeVIQNFDUKvdkWgsm3f4EOJYVU9zFl3D1fR+pDF
S2BPX44HjKnNe1SjStnZsxnJrVmSUt3lSyRQVjkfuvBYGZP1kf7vuMNL1e4bLUjeK4tG+/K+ZTLL
Tct2xnvEsGoS3f1kSW1aG7UBAgw9OP6n+Dmfoo8MJOnH3PT558lDbBT1HaIx6zmMd+g+s+exG7p7
0yF2b3ouZSUeHWJbbp1sfAogcz2paE5u4lb7cn0FiAanR0MGZOYXBPXkGkeD2us9NxliNCz/wV0e
plYing9neUppgS4Mg3pPqnwL3cbN9qUhpicXXASpCKVJv62YnsgVTLZgLT6Pw5itqyJuHgAxigsB
fu/qpm8e2uVBjNQPxsIx1uDI23XRK8rOuTsch9ygR7W8jKEEPER5ubEG/aMLLtOrHNxZg+W+H80c
Ig2OwOpokB2pSXsvgiT63HzjQJP2qkGL7AZHAr2zWY+rTZ026oa2HEnxY0IoYtXSphhqEnCD3joT
6lVuFRTmDcSrCapeNZG8wrM+ZCJTJIAVZw2/Axmdd/XYJHdjVoa3FoHeVRDssl4RiGoGxknvoWCV
BhUbu7IBZFyBL4J7r1u5896dMvtkUl9LyvDGRjd+CkRSnmSZ6dsGKag3TGCyE6JiaNE290akJxtz
lPapwjR2ylAKXhp7DpEmc7MrgN9jpRlY6Pv6fHN9wJX2LBJ30fbWAVgGrPqBMA7S9z/NUXuyQnJF
4upbofVfLB/abUqdjQ2AjNkcOuiJO1bULujbcRvJNjihNg42CsAobrbsaEzzvmYZsVIS21rvgtot
v0ZJ8i5JMOCjQtsFc/QNGKtXlyNslkFukVnzK5j39WOzLWxnjyeF5qsPzzBsXtqK4HCj/hr32JzI
C+0xtbfyQx9Z73RtSjeUv+6Zzm/yEUmKnZDKMfW4MyvmkFomz07XvhhTezeDHqUccpvaZHyFHZ0l
X6IkIenVTl4cw9/LWX0xjNCTTeSNxtHviSJItO95H92ALP06t+NI7CFyUmIA6HmCYawxpI96W65p
hS6q+wJ4VjcTqjFVRxZD8VEU8zMEmLvK6ueNSMsDsPMD8Pj7HoQaEaBRWgJ0iSVIn1HsiMLzmgge
a784ay3IEbQc7ekbK8770qS/iqKeVJtSUoHMUC7nDVNWxWaVOXNlPUEO3g9nq3xKEmB/VqzexVKf
110D5Ub0PrMCmLJbP9M3TeR8cURKrFoEU35O2/vc9d9BEAFlPk7Ca2JmJpqeLUVGez1QjasK5zaN
O/CMM0k4OTGtbZMfM9OCCphDgRzHT9Fs7VQxE5ZcA3+MTfExL/UbSiWoFh0PgvLGnll7us38NRwi
jeafcSCZA6ZPS1Ol0ogoqeva2U1adTESPcbnBp+5Ks07HbDzqlFkFmGrXqfGe6ICbiYk3ltiUrNt
kqXl1kjiZluF1c1AfOJOH0W9o1WFQ07rk01QGDdKYx2REwyI+ttwT5PFkCDtbxoEq03hmN+1HFqC
owoTq7B7g9n5XgdgvO6wUq98y9pKQ4NwRBjDPvHxWFD419dBWAVQHrUO+ghNC2u+QH5aDJ9htJ7N
wKuG4mwIzPgzxiuVq//h7sx24wbSLP0ufc8CyeAKzPRFMsncU4tly9YN4UXiziCDO59+PsoFVE0B
/QJ9k5BlW5aVmRH/cs53zkwCP6AGymQLAB6qdy/PP0Qn8QutUMcGKgtAvggMK55ja+y+OaN4a40G
gQF2CfvZesg0ltEJ/j8HNOB+1n0wXiaYPq8hZUizt4jC/uJ7kSy6BuzcUN4I5YxW0/mJiiPZ9a1d
RMpBhtwOI9eu4eyNfMKJvvRXQZAruub5u21oGgGQ0wMmd5yvbD53Rjvh2+VewvZ+qsxMoYcvIXbo
66lrh981F2CO5v2pX4jUzTe8Z5a6+7pt5gtiyfny+VGXoR5P/AF8F1fPrKwDaU3NpZmFvGQubS5z
RsAgAMU8S0MKkl78msjwVie9F5QAgY46M2MM9/uxStTFGxKFygDVdiAx7wafnxxy0V5ITbiKeSIV
NBmwZ2mKiWKjt3vdL9qLSX+zSdYb8zDow83d/sHWWpqL67icnsYMjw/spYR8SpKehVd1+1+k1VxH
ws1/sxrILsjfs4tD747Gv4PGrEaT44ownFInHcZuyWZpq032oQBBjRn8yaI4monSQjAZv8akASub
FO2uGmEj4iZuLkXOcsGvyWXQYm24pBvVUy72IWXZXs3mdKrgG7ME2v4ATeDZI1dxJ5xO23v+cMRr
i+dhionIcolf/3xgLxi5nQkwRAM/R1jCSfX2RsSuSrIqU/b/rfLqS2ZrrwoyZtRtv/r8FC34Navd
PFxVdckQ2l/WKq1hI65vnk2xJAaEZQyimnBwnHYn47UHPr/9lNuuk3uAGISGOTVUjpj3PLDcU+5x
8ad6CWFSlZdi+8iYsDjYaX8s6uG7N8YStwDAzc8Hubp9ZNXGt7pMKo4T8ho/Pw8Gh6Py88PJzkPG
dO6x3TJ6lqJIgT3zkZ+ucG8cuqDJikiMmY5ZMx5c1VqSZ6MFMNXN0d9faimkUl5SBMgKe0VJQZfn
IYkAm3P5fFiw9ZM8+1rKpPr7aa+3iL51crWf1qaso94SHb1GjABwA6aotvhl0Jhi2wCrIoax5Bwf
76Lw53Pqdrc2O3jEq7ND0yc2ntxrhsvLp+yFdjR4xndNlRVHgw4uNCfLDdaSGGlsKYBHNR7mptjl
vt5ErYbr3/dI75Gdqwhdf189I8aJ7quwLBQ8tfpEcoke2bFNcy2884J/PJgKD8AHuwetpVctC/33
NGhTYGxhcIvu/1lM6BFeOocFoK5p6vGK+Ea6Bt1mY/Qqpt70I3y4ZpbsLp+MF+fzs+SReNhMN8vj
52ehENZnuzVy3BuMKrQFwpyup8fPz4u0NnhTfBJinMETCE62P/758PnlPz8CqWQFuV94f3/377/z
9/Hzr0rNqIPNyRv8/eTnX2o+v91/fblGuc7eJEnp3763+fOb//wzf78TeylfbXN1/35L//pPEIxE
1tpsvUpzzKi5t2+40OxjZ89c0wkmvXqz631+VG4f/euXnx99fu4//hxSDvzsQ/318/OfD1OiSCD9
1991k86OiKGC2s/XBCO0hqqSv7q+plX2YrmrfPBEn7/818O6sUDkSmDh7vNDzvThbPmzvQeNdZYG
tXjaEs7k43XfQ6m+jrpm3dBQOsR32UQ+9ZjF58qI983sEpq47QLnzSWPOO5jzvFaEUBlk63m/OYi
gojG4UxwSwolu173bjKIx34xuqiM6/lGLhkORZbcVcVwRnW+cbCwP+MSBXlWTO+wvCFQpBXrU29l
fr/XBra9mf4LOHb2AJAW2n3zpXJ/ULGle8VBTrjJ6qKUBwyjW5w9TlG+d3N/V7b5hGAF2eecESia
xq+Sif1Oc1Yt0lf3zXcf8VREcm5/xTPsmXhphxCjB91/3H8tc1q6QWHCQrwPsiM7pWp1Drpvf6l7
xEX1CntOmY/rIqLMH5ddl8SEuTM8EUZ/LVXZB96gLwEko71wYvImLLyME0vgTBLgMtYkvriVCipY
UtmXaWyfMivGAiYE9VPyKOT8aObyo7eI8K5Ii+L+fB9Hg4i1nsbDEyQ8d9Y5X3HO2TlbhBmFBY0d
wyJmLEzEFBUSgC6ljaFB+vW1Es2PeXgY9Po5LtrpoBL83Awj/Ud3lL9GYqzDwmv/NMnwovUtCWfg
RoOsJsIyT39WeaRVisQmgIRBPVh7cHsqrFo4z7L2L4lCm5BRGxn1pB0H890hDuqYjl9T5FvPCSay
HYkUVw19ygVgzDJK1EhCv/p+34RApjI8gTLb61Cj9nivDa7ne978Ied9Djta4MiwQdQVNmj6NQM4
MOqje/ATBREG2tuWoBIYXctlrwrGWkZx1zSVHLt4fUfjWNxhOMqzpWBBjXOGjmycngTCs6wCcFJi
43UtwrGHfKDasVp5AwJKcLaln6BWHhk9fdP4Fi42o49dE+Ort2JvDomLBjLp5vGxw/ZPd0ukgTLl
IXHN8SEDijJQ8tUE0x+aAbZrPbtqP7LeRJDeslGsXBpCSe/OCKwKFdMBfiN7oaFZDhlrol3OXvYS
j6BzCp/KhNoAqcHFUc7XEQoI8BqoCyUSFx2kdgVsesNcZwQXnCqnbq51RthTXTXUwQRYixh997px
tq01/eHmDjf8KrK9yJW69syHOhLHd1blqaCxE9Tpk/d9Npry7P0q5KAe2viQx8SPr7Z5x5/NkT9r
2RFj+F3H3B6MNpHyXQpdAIheFTl25x/Qvvr7tLDephIOe2cBNUgz6v2BBS5tBaDY7FXMiEuzeoAK
LmmcUkmRqpIa2BhYD00rO6YfWQOnFljtutTLQTbDo23i2twyhnEz5aeBmHJL7yDbZqUXLrWkg/TM
e2myFi50kHaJ42BFkxzMpf5z04A18FZzjZ8OfR0T/XL9AED1U5PZD002H0A7rfNgrDi4+sQh/BK5
FungUWKTWYvuEE7I3JshIQy/0yyO5hpsOSW33KeZ797SCcN1KbJ219bIOW3FTpq53xWdk7dvEGxz
dRK9bal5OSop10PeZ7BPzOlPhl/7iRMQIcw4wEdt5wFWSd7CfRsh2JKKfNLo5gwU35eK3j1xWsIN
RgowoZvfLK2Kowpfy0kaA4CuVfOPZPwBIMsB4Pk5prlZ/Intm2zuXb4BPkZbbJPg/BGnrH9LpYB8
bFObKSi9n++iSbQTQZMGZjJFE+ePFTtKwEZiQZZJoXxrt4cpIP6P0Vzdu2ci+6yD1qprt0VD/H0w
ORt74X/EbUqBxRICvDgodPpNZqkHeKdXgtCWK3TnwGUd6LICZDjY1rStxXDpEM5faCiBvXjsL6ok
xqQtoIXyrgdaQzVpHmyVnHxwD4GZVegRNMBtxM2EBPUciRYFxJW1J2BgRFHXPy0jNwJAXRlr8tTc
f+vgYUclIixGW0AGUy+N4C4lyFw5rTUYYIyIpqOlk0NaQw5y45GvVQUaWI+Qe8UM+WzoNVkTNoOZ
BF7nk3bh9uUlEwWBeGkWOVnS/Z6q8bepE5dYUOzUOmQJNRP/VjvLu4QOvzjisGwsKqYIMJK05orK
mUB2O380CO7K6WV2A9JNGLZw+LiDvkO1taI8q1/XPr+lMUuNZCKvg12OxssNo0c1yGPC1CtCeaWW
lw4fcFimwPVZN/9g2GgHFLdod0yCH+fVZJvjq0tdHHyFiRf4ELsU3pk+X1NwPD60/PiW9IEydYoa
OL073FB5UBUGCM38KyNvzEd+NNTiwV89H2WtWzJSz0CeNdN9SiRkeUQWIRgZeiyvXECma4FLrAqo
qEu/+IE0e++hoAJMSk0Ry9D8zgoQT741Fre56L4XW5zKwvAlksMY2UzNQupkwvMkwji1NF7UFsYt
tehCZJIFk5yKi8syHV+hZewB3a/RpMbzmM5muDCpD2zUzw+dz+UixmcD9Be0EAzgZHAwVwKBFC4/
sHRUzyMLpH1e1Fbg1pArJCOvSALzh1kUXWc04qcxKf5MRkJAu4ETnPcEC55S/CITwDxYE1AUwazr
aCjil3t3y+Hp1Im5DBC5gRC9TpF/1eP516p1RRU1/9KIB7u0fe5fZ99PohJNJWoseFHWTHS2i+7v
zihAhxMINXSI88fWooeNF/PB8AEs7LRB5o9PegaOqmC9ekzsfCQoiHyhne2QAoVzSz2K+HlUovrS
lATj5on5iEah/oI2nrTauu/3xvBDbYwnO8+hC6TZD95u7UvvDZT1dlrv/Jg447z6ng1je9GbzRi+
/RJlHA55xyzOYpTzKS2ZMbRuEk3A8j+0rLx4TR8qf96Pre1+rxbQYogAmZK49KqLnB88otSwN5Ae
rTFKsuM8P5pmC6ncmNYHwY95Z+dWdSprSsiFL3TwtZIYnvTNnsdTCb/vqXHS5M7O9N7PTfWSlcTJ
OCNUAa/86G34DWJQSWRV+kfRP+SI+K/t9IuBRHcrcmxafYm0Mq39c16B0bAHYYZ5Np90oxt4d+nY
N7RhvOQssyYUMIcKUQ+7LcrOBSASZ+TEkoTmpQZpcBSNw9FOmWLzwj3r5u/MG0J7GQUqPBAUVhbT
4Mb9mynk3dlIT7bBuDCu+vlEyDAUwTqaM8xKxbJGWpM6j2NuH6wFUjBL2+PYT8+2Zfd3wBU6N4gx
Ro1cTDL/uF1j2z2h3UsPQtf9a9lSw071d2XC0jAZXqKq9I9VY/5ye12c/FzcZsEYQZDy5EyDOgBn
Hc8l+yZiylOaeM+6Av58x1rHQNR1p7DIVyy79XQodemc+jSrI/J2ByT+zhC4BBwEcbyUzBPABggZ
ET2V7tij5IzBzb2RGTb4XJto8xhkAmZzKzJhYO41VmAITZbQySwR6FM3HFdVgsNIqW7S0twTcYqs
ipNiUk4kGFXtbak3J1XYyw5k47e0NeyLwLGwq0ykzOlc+VHtqZKUT4goRlmFncNIWaJuOTQOjFEW
VfB70Ds++IzHd2bbLXvwFbOhdyD1PVLIVmdk8DGmz2QQ7HRk1Z3tvxtWPJ5GElvtThBWusAETibC
KE267KCxMqoFj2tUrwh3NK3hZhTaElVDq++2/hMaIPdbbsYsCezszWTEerI8/y2Z4vGm7NBI8/Qx
mTGLlEStQvHQK4oLMoAAB1DdaEoddcTaYm7rK0gLhNM0fkRfI8i11UFk2QERJopzZz7FhcL92RFV
NQGn2U/FY5637l21ToD4ZP6qd4DulPZqzGxlXPWUQy+JNDH/XqgVrzWR4ttw7erl8RpChAE0aon4
qKzXWNpxqGWx9uZMf2K3dl6N/HezVHHo2/NyhQznnVQNEA8JM5d6kd7SGgeMYdVfgbR0N2KwjOdx
emkKEwMEsoRbmnvFvYLfQSyyIvWlGp+qFMiXW2bObSzvtkcvl3iopr0qgaNcdf0TiJP4YymVe9cy
QBWjjXjVEahGPY3Xb8N4YbThGLrViptoe+gsEPUKBvmOstG/+/oTa68rmavHRMniqNb1pUl78NPL
ujwrC5jRCsFmHEgpaW3re9ut3tPnA2O7Y16Y7w057ZBFShcRqgvHs1swAyXLyxrn8437YHy2iFdL
zRS0mW0ytR7Z0ADo27ma393gBlf0BZraowbixyrqJylg0QAXnxgND+zY11IEskT77DWTd6JiaJjK
xeqR4LHBjny0i6FViyV0Hb0GhFflV5F2YV94KyEgIykapi5gGTPz1LWRdY7Nurm104OxxNNTgW5k
YknZ5jPoyqGYz3AmYew203vWTi07o9UKPzE/Ng2rzLJuP6YtttoKesyQmklkQBiejEtRJs2XGgB3
i1oK09J1gacHlAKAtd3EOxj1W9RG6ge9FifXzKsfixQWWsqCgQnoEjii+c7ynVPEIsJlJhVmT3Lz
QpYqkDP2I3lklvD26iFXAWk81tWwf6FF1U42POYDZIwzegN1+XzQ1OQHDZGzIcyT6qlaJPlyBmET
vOPP+dgNuAj0EVKo96OOk3dia7zHUgikkoQnI6aSuyUWEyVj3YRrQZrHMokBTojJ5rh1klPVJ4A1
qjY5uOvQHu1myhj/M7lbFljCWrrt+DN2z3bU53F3gM3YhG3mfV+79VYOUGRXManL7GYNS5H6O8ZY
2DSpn4WpZvxayLHZL0s5nXt64kNukJ2TO9WTuQ7qTiDK/BDH8gL7z9wvlbAjmFruoZ4Kfb+FfKAe
Sl8XsuE4JMsuFGQaBUSFUwrlBAw1TCQe7OSnb3607ihefTmh63PKH1LDHzqDx/vBXL0B20Heu+Wc
aKwdTm8Mf1MqWiQDQkVpNb1UW1CgpKSwK2KJNsaexzlKZozLdOBQ9GN2xGP/Um94lXjLOZ/cidqj
95woK/qBKNt2y5XW2/tw0Sv33RtMxJstWZmmvbxYDmi6Ae6Hp3eIFUxEyFVd84z2PX2Hh05gQPCG
1AbESwZKhHXt+sexUOFKluN0j43kjlvaA4lOAfsJhO+YQfoE+kWcE3+wti6Sdbqioi8Q5SDCY64F
eId5BTgcNdT7IjN+tnHYGSaVvsbar2/8AzT3mfgqeWzgMyI0SIleRmd6KOP1OAKQ3sNqqHdAcycv
YfvZHByAMx+TfsI/siuY9NtxJh41wxjPcasdpV6GRcngyiTconLi4aYq7cdczb8Tk1lINSRDUK8g
VZqVUHOpLQ/r6Pq3RivUlfQ8onVQZrDQZInaGkZUCzMLue+3t24dFHOlIjF/z0HcTrl7bnsAT67V
7pXTtlz1brKziP07CsqpbJlCOdXzsRc45B1SYk8aIxlqCfR1gMR7yTa3krm3K/L0eztsWSDM+GlS
0fM0YH5RAd1L8CbwG0m/IRAGNmNkGB3acQ2ktVsz/DJtvz9qPsSjXtYghxV8pJE76izt/g/zcP3g
QXeGnppO4cSSrSzkT9ZkzmFJBGMtDWsNVVCYmCmAdke/VDZZ3rMY4ueW4dIys68dcC9ctLFPafP6
Z+B3UAaKBDnEoFlf+vqna1rlGRnsuOurxdiTs2EfyexDu81gbewzcVyw9wZahmvBZhSO5zZnjN5S
OVbua6qR99VVTX0gxnzet/AzETvMbsRpeOHJmvE1wF9G5iEexto4Y78DJ2/p4HIWROIKe80OI5QV
pGknrhaqnFM1VY++28srtG4mP51Sd9el5nT6+cohvBIkUfgPZcYcJGO2luWtTbxm/0IFpXixQuJ2
0+4kYJTvLbz8LD9hqfVqCyqokFOQedBKd69VrboP7vpisCnbJlLumWyaigwsudBT84ObQPjdUlJr
GHkaL22x9mdOuLO1OAWmm+nnQHAtuR7wxTrBeC8NrdhPQ7OlfEugZ6ZlX7LlqP90NO2HuanjQJPv
ddGlVyR2XuTa+Z/J3kZdZlIecyz3tkeWqomLMCIj7BdQ6Yc4/5zbMsiGXWwyR8L8O/CqhllHKkad
2gExEqDEZNkFSd8QjWPnFLJYC2FB1RbnbPXOnpcmq6J8iVcwsdrIsMjTcgYLzQxf6I0ZRpBTiLy6
02nplXsujA2Zaec8O17LVjSFzIiB/+yv4qdyc6J79LQ4z40DmVgapCyNw6mt84EGnaOEOhI8/ofh
KvmkW/aCGsIDJUae2YEkY6ISfPI2Lc4Nn26j8bGNJGK7WCvIeuX0o4dXdUn65akhfDZRbXMtcRYE
uSPZEEK7ZJKADGuyBT9j6oGMVOLzUli/Y4MRjVX0PMuTfZTuNO4cey53xeiLs+1pv0qMxDqe1oiR
I/fBSI7fLPjvWTOxBVbd9vsKwOE+YeX4QN7oUbhIupjQJnurjcXBZdlSpADVK09CqDTkydOc8pAz
9otG64e+aN6lnXsfA+uUnVzrLhmyECVfgAB7Sgxgi5Pp8wowO97IpXoVbjydMfbJQ7PqQOZYP83W
FtIj2gYVScO5b/X+5fOhnOw/DbM1Zn9ZGzG8yE7six5jr7GuqRK/qCn136WynuxYTyH/t15kpNnN
Haec+3U0QkZCY1TH9D84zniCu7ik13SOzFuy19yX93UaoMMxBMubbT3WJy9QCScKpjIHoVmd2qIr
Yckn6lTP9pOo3flgthxaa9Gy3gu4MtKELBx0Hr97yrVBkZpcKorzSRSHubCKoPK1mTpAfM3d+lgN
3U9TdsVLw0gIhmSPwmMU7b0a1AtF1UIAInkua11+q6mRlrQHV+arfocRPIzdgjatSTtOJDINx4KB
6eJhsG9jEKC9mZ6Vzi06zDG9YWtjMO8KWoEVF4aR5OcWoMEVyVy0Cdm3TA3vqUuBPWkzmVTL4r+5
CNcC3SHy1prxHmDdGoJS9sfWlOIyLwkRZfRifc74rQCLwKBhMiIl6GlWSVbbanAPus2hImF+txQa
Idg0ujcHViZod1od/OU8x/HzvYxhc+f+YIbWhu3vGpMJTVrHt0qfj/ps+eeSWvo0lrjMnaZD72SW
93QsteOcRHwf9OVa/rxIF1LmuKR3H8tgmuOfMBOjPFTsKVlBzd1pbSxaZe2WS9Ktbd3K98JYm1MP
EznysHjtPT3eYQcZGWk630veK4/QwhSlQnqqUVA9VI12rxY1EhFadHdid0EfwAe8TbwvUzEbZ7uS
iE1IkBQ9Wri0uKc9/MGutLNrETc8PWNvHlRdclrVeh58HvzeSDdJ7O+GkjXNE3fHHXB+RvZB8yiT
/EGYDH1Xa9yXWj7CMmeJVfG6JKCt0Y9NMdyYyreBapXzJXZYTqTK/CJrapR4Qnw0FmyGxsz4VedN
/Zi5XTjK1vrhMWgJsALxLeHvCOu2Et/08diP733TWy+t0HsSZPqXukM/RT9sBoVIym92mb5Lxxnf
pWS+Zy/+biUe9WhrtMLZulxheYpTZ87FzTOtw+rPzQ+uwRoNopmHBbByqPCK6fiwuPe0QFMSJ7IK
5nHYJ0ZbnjRW6XFmvnSZ/5xWKy8ine58kaIJMEgvSBYrce8V9wfodfthbNYxSAERSEZ5D+32sOhV
iVtWzY/WPJnMB3Tr64pqfJdO3/DJEZxXM9L0pvJxaQTpx3PzUTVFG3i52zo0/QiKtoSFyTeSu9J1
kobkcx3T+TK6cS82c869h5mB8X2aByZZsCGkSHdPa22f2o5YWuSSMlsb6n6FljanqEUHRy64RW5T
Z04aPt6keDNs4wF3snaAm5JGpkLkxnH/5hqrTUUu+1MmSUHuM1XADy8cHFRpd7TwOn0pqvWj4fWd
eWP9AnFSHFv6aCKfvOuqj/rDNHP85G6BZnWd8D9mhdwAzAhbLG9gtUr0NKg/tixrdsXQWNxN45oo
ltuyFxUCEv+p39JJJkeqczHyqsMx1F08J9ZvpER3d7MrT3orvwhbY/yMM+fkKUVB09uB6VJxGX4i
vhIh8Mywvz+PXrq3sAjsFpnEX9AIf7Mmj2Cfoi0urROXT2bHG14KP9u7ImNCxjTv5ueS4Z+JQXdO
zYr44p4eqxmPlW8s0ZD35pOcP03B9r4dyEGcnaS7D7p+Mzgz9t0gzbDcbhFinIgNTzKUd2ibJhZY
xAgTDIaelDAiqT/56blzDpityt+AkLeYZb177MZH2ZfltcRcQONZGN8RJmLgNhSLdNYMr/SL43SL
G8sj+KqXbH+4FA3GP1SHLtulJAmYWQ4/a9DSIbtM61wZ3RsdgX4xFXeCn4lQxw7uTiRP9+jJeVY4
nIpyTB+nWbwQyAPJ10iZkGwPHgsqkBvDU879/YgN4skQJPDACDlbeYeKKCdzbISoGvQtfqPOnna0
rBOvWh6Snn5bW6fpWA7DYRwJwm0h4j7HCOMcvQ1dzsWAWN714jDAOC5OMjGSqc6Thi2w8UXyTWWM
XZOqi6886zUOxpYBtFXUb2VMIQKsI3uqakI8Oraj39htI9N7YrLnWMWDWSG4q3qCTt3mGynadM/Q
BdR41LAN3axE/xqz0PyQouUKdO1HZ2DSN3Y6XzX2xJ2t0FMxUQx5fbyEC5SovRyquwRpSv1Eiy6L
Rr/pzPp3STF86REo83Ots9e0ZbzTevjFpkVFlrEIOlojsClCx2psbg0Jg/sKVSZ7KJ9DOLfjR0XI
ipc48pA64xeo/g8qRXA7FPV8iB2C3YqYf4YgricbjuyFPb1kEzzlzEnK+FiXgH8I2xqfCAR5mfAd
fHcUg8+CcG8DtyGLErJDeE/i8ohBipMK15nOnwGfghOHhWQ29fmQ24Z7txJLv0Fj2id7jX3Q99Jq
1cUpecEbRa1/79VIJl6VehcxIe+DlO8eSijzt4aw7V1j28NX+MWSYW/xDTFVfmB8SEtFANip6RJj
509+84uknWDJDP2a5qAPGoIsz6ZYBxo5B31nx6peVOK3h1Toa8cIh2rAbgPX9RSaiml+XhZiv7Q+
fp8ZBz1ncb5GTY1Qwf+cV9VoTGtSYdjdML5yVFddveXDdbV53guBshOojBFAuBsObb+5DrJcfLXX
iaQ5cxTnLh7F19bQ//lLp+G+gxa3RKoch6MukYWX9VydlmnBLFAlb8sgsq9l8+w3vvw2krbwPIkJ
zUWeP/lTSmq5IKQ+jV+Y6izXTvgp8jyf0DiQzN+Mz13EMDfnEQ6jj+/zJS3Xa+/bLuOUYnkpJJM2
TGYXghIUhashLpOLJSrxVft9jVlhYS5ozngzx4NSzBx81GyABQY/KgZaaBsRdr3Jy0G1zoeumjz8
JYQ32Qs+yFqwyV2QmocjYMGI7e6WPdDJuymrD0YN3qE1dRQM5iROVOS8JSg2dnPFgj9eNI4ZKt2A
3N41Gnx6WWrrhSAHdwpAQo7Ud6QS+obVP5ABxbu5SMxvC7uHfvCGZ76xj0Up2O7IQ8KhSImiQIa2
U31BAs6a9iFbTRassXIeChTFZLX04xATUUrBW3XDB08nA8Kk63ghDSKqq2K7ig3xSKdrPdJWDlh+
7Eul2XPYz7IIrdfFroqXNtHUC/VbstO1Mj3YDfXRVNNjT2u/3iHLZ8zK3ddB6MNXJLa0uG61PLHa
Me5rLPdD4eY3LBw2G8jlTTm9cft80EaDZQ8eSOYXfI412VG1/njwsvXCc1WeUesZz7F9zoaheGpI
cbvE1cyZZtDWOK54WY0vva+Zr8bvshvu3uwn31LNTEgtXF5nEgjJEyEXTizp9DCobnqovPWKAzb2
zyBvyNRdmRtE9UKJumJ8ZU1c61G3ZXdsRIOLXhC+mYuuD+wmMx8Hq/yZ+2gv57wRr+ikUkR2X/qR
jiR3jCSSYlS3tKsfXGvUHmgYEAGlQE7lmquLkWjnruGZB5ry6qwGLOnRBaHojj/oLIwTxjFxYWSX
HOfZIO98xjOjyrUOfXSgDE4Ky5lpVVM3NJO43Uu8c7jN1Ddo9hXU/fpnaZkpsQ6PTp9WIcb/KVy7
4X1s+ucFkup+tuR0g1RxHqWwgcclXxO/1S/EZ5HSvmjrnnvCO0ymNf41XP5vBZEirgKB8j9zSPfv
5c/pp3r/dxDp37/zTw6pa/9DB/fAStgBp+LrDm7Qf5JI+S0XgqGN/ZTV7iejlKVnn/7f/xL+PzzB
J0hJtEizEpuFtJPD5295/6CJIQiSrweLiKH+f/33//n/KCLdf/z636kilvsfBljLhyUASMjSwTlj
xf1PgGDByjg3Vr89juRS7D0yJlZjbLf05/O0qXCzyu7ChEHWjhzrLWJDG51wIsvlaIyoNaqWDWnS
oV+1DQxauQahL0eZjDgF71fhthc7B3QW6S6nUdNhERkpt3VPjpxlpG9N6AEuHadyWaTXoZNapCVv
Hv0hIVC9E3SUSJeMeNiAETe0uDb9qfsOnjXXuU/2Up2yhirasWya131NZNDOXr0kzBb5TlDOioHD
ziOP/2LA4CQc6+67Ndt32fDfMjbpQ/lmacC5Ygug5MzMhEvRC/zU/QamJAmLNL57AjkW8Q1FqDjG
w1ilDbsoKCq1jVfLtr/IvLwwSZjYY6MzY/9JGbYkh3q1Do2btTeFiTBcPJ9t1nxCJbgeXb1vIwtL
kJkkb9TPxhcPSdyu8K5xXqlzxTgt0JeXQcbkWroo6PtUMbH2wOdZuesGc6uY+CT6j1WH/1pLotZM
rGeT2TBzKYovceL+YDOpypug0z7h2UhDZRnva82tkrsE3QNJJVDKDwACdETRLOgOuuxtkGFGvmeY
F2oLPzFmzuK+Z1EMU5xBcVVV+s7pI15DH8VEiywaMpJU3n9pkgbapcFzH+kmwUwMAPfr3Hl7e00u
KVcpnOk/tka2MUMb9sOp+YRM/skuhi7w/SLdT0M67oio3UW02+ZdFajA9KT4WOjuS/e8jrog41dW
t4H2orKcF4LWyb/rnDZA9IJnNwPonrd/DMmw0m4Xd184AB/svHpM+YccwVgeX+qtly2+I9N8qpkF
L8K9xiM725g7Mp3rL2PWI06MdS9QJK/PE+QC6j7anoTC3kueTK+6yqW62vovtWXltkwNtwUvWlDi
xHOeFFQ/b74Tn5bGuTdasMrixMLpqfh/3J1Xb+tceoV/EQPWTfKWElWtYrn7hrCPbfbeNvnr89An
k0kGCJDcBjPwZ/s0WaK437LWs6b0nTgiZidl+dCjAbQdZkHpEKyYnaMCQKgUResgValobTSV6jSs
YlqZKrjgWrhI2tEAJR/1Kz85GYw07bB+CThHJc70NMduC0pwJoyaloSCYmeECiB4+v0GHySqkxCt
MO9xryLsGIWduRG1veurxqXaG+V+wBcWsulYaZjkaFOzJUyxIUpAnfZxEj4KzcHvRB64B4n+J3Fu
bhcd0bnVfulql8BUmLcDQu/RWJ8m5+H3aBVNfpergha6egAU390gfm2w13qF1kTPRpX5VAk/bLeC
PC/2jAR3gcMZR0pHfWmFu0umB8ZrrZ9JrfPN1HnsI0LGxKJqB1coAfp1OKZQ4bC/IJbiTgQp4CwD
iWiSq8USBkkOcmt6bcqtJm2GeF99NpziV+tsoI86uIZytrnpbFjzxARWILoqYRGsA+1lGmW5CdXh
lse2wuwczbhNN9cvoi1U3oVBnFTTrGmdqrWpjC1VVn1fT5m8M2YWgjrcb6/uptCPjIJRcVyZSIpD
uuqJu9OQ3ZzaNXd5TAJSOrWbIGUUa/fdvDEj9UKR7G6CBXvTl0SFRg9lVM8IuoqH33C5pMt/soTU
N3qBYjNF2h87PiAo0g7jA9b23YBkTy3I6FYQO2hXu9ayNclx52G6143k2BXAOdiAEmybB2snUP8k
8QCHX7eeZ714iENyLunZbfQwgTgKs7CPiaRkYRvtD2zjN2ElYTvKsseySODryAMwauKN415vjjpK
GR/gzdeAcTwKJgot+ZwAjOPekGAKsJytEXbdburje1sS7Ihee1iXgcO5YTfiqOtWuK96uMX5c7Pc
+HVNsjjUZOWXSPe8XIXvN+O5MWPkMwuxiXawTu+sLAMFA+gkc4ZtmY7WtndGyU2H++jk4ot2S/qa
IiCrNzfaH91ukYYGM9uFqVaOMTZPnIT6FUyKRZkfVyuyMRgFkqFzjLKeWivhn1OEnRD0Np+7RCt2
SlOeDDmpRwepDGqQnJxIVnRR7aZ3dsHGtZ8R1Jk25rKhZv/mCtzhqoUheEr8qDEFBHlT/H0UzfJQ
fh9PPf9ENmu83y/ADcodF9rfR1lEKf4pRuX4DXgvV/phmGqExH8/rWNBg/1sLQl4oWD6oBo6gnaG
GWhGML/p9xJ5PmFH3hClpCPbrYFCjs8KeqEDxuEW0znyYtryn9yqqV0nsv/05BVpL5IjFgNZ3c9s
t0CBqZN5ZReT+pPLmrub9ENoYPDRMurlnr5iJOKyRofwlxTy/7VuXLgWsEz+58Jx+428NP7vAPu/
f+afAPulKnNB8+pofU0DPMw/EPbWvwk4zNQbiFwWAjm/9I/KEUrRPypF9d8AVQKxtwD78i7T/y+F
og6eDCzJf0Fkka3mCv5H5QkpDWzuwkP6L+wyV6cjCEon27Ee/S6TOkdm7qlz/QMMnINQB1nrpk9x
Xt9xWm+nxfjosNs9ZLN2mn5FS9ngh/CG2XtgmMwW66Sjq+FuVJJqlROOGjSu7mmL1bIdtXunV85A
OJbNGA1PhS+zmdRqzbvqe8axqQrFPSbGEG+yCNljSW6Cshg828XqqS2mT7nYPxt8oMZiCM0Wa+i4
mETnxS5q4BvN9dcRF2m32EnbhP5PlNa1UjB3Yqlmtma0JNFOzqZZDKn8yYGKIgFkCKsRdIviUat8
sUAiOWk2MAjvIjXGCUwBU5Tmu7ZYX8VigkVCt5kS9cPMomuQoTduF78svtlpMdCmi5W2wlM7sOWM
U2Ej2CqIXhrB+tuWhhCLfX4SRQ+Mve7roIw8xy1BReDbhVDNxh0jr7pYervF3IvccuZR4vddjL9W
9dQvRuA5PZaLMdjEIZwvVuF5MQ1ni30YWYC5csN+JNs7ulcQKpt4jRM8x7FlbFPu+TqTgxhP8riY
k6PFpmzgV+b/Ou7lVCB8mGushIR681xdVXzOzmJ4xmFzEIsFGo7X4DeLLXpcDNI1N9O+wUBgC8Jc
YIASKC1JlMFXjeyF2k/50Ydg3SmHUuUeigvbwo3t4sqGnvtShCRSEeIECfZParPVVrrqgnCeKKvm
yin6EuDzrvB7x13ATGCxgIPzaVjnCGRN/f282MST3LmNnfmmcHM3m5Ib9Z3e9V8VLg5kKyAVkzuw
EDg68Z+LliLEwJGeI0bitF9kUuhDpmarYNLp8LA7dmRyKaQ3HXc7VvGtySJgqCl0DfzvJT74rjAT
T5IkieBdD4+jS6zZYpvvFgO9g5N+WCz1Am+9tXig1emPYX1PPZZJGanE7s2kTzNQxFHAs56l2H5t
DWN/ZVb7CbO8F4zZCeo22qk+oBws2OG2lqDjKKdbEiX5Jm6D6NSryd5Mp/4hY/3RpfWOG0t+D1+v
w14G6Vw+koma7ZRkWhktCgl2csHecoPXuUPD7UyYnyW+rho/hpMo5tHR5WkYDLxgCiDHpCWG00aH
bYR4n1CQKcB4dLRoZDF4vJg15LYtJavrqz2X7xS0j63TR/soqqd10Y/vnNVBWPhpVzurpGapHony
1KbqO7W6u0cI9ZRIQ6OMF6wnWXyO83yXKPFdWXLtSlQcoPvmt2jAvBENzV3RmdOmDeRKKOO06hb8
QYrnBS9ziq+jJ9EUe33AXWrT2+394MTqTvtSJghQXRpaa02XAudyTfhwhNQRKOmx6JYfupJXp0hG
kDDDQMJmvQuRIuwUelLWau521DRlrfats9KjMVyZaV2tGKjNj+yeuYyizxhvB6K1+kFOTnoBS8mW
180OjW1VDMgGQskkRtIEKRe6J8VjtFtvhP2aQlc/wyZaZ0jk2LRYd40V/mk7En9BcTyjPhdU9jyx
Uc/JXYf4kXlXAAU3KbEdavVNjrJryktclEM9YpxYInf06i3rbWtjKmZ/zJA2NaW+muUfc87jR0um
61kD8yjGIUcpy9bDlKL2AQAvDjz7blQa2j7EPwik4HEo6VGxj5Q7+SafkYo2jV9rAjbQ4JKFM9j8
aR18wyLNYqFHQ850uEnFM85ZmyiocDMssq5WTzeShvdWhtqerDDpq1XWMvEWGdY6+9jWmIYQSdcX
0Wi7NiyeUC4HG1YnW0PI8gitdW9G8TsHKL75ObjFIxFtmi3vgYuvo9lwWWHK5m40W6zEM+4tZS7y
565AOaTKUwIL5KIxMVg5bvAnTxT+fRIt8epGbKY+lQQLydCySBdWY60cTXvSW2K0oBJs2iI+MjaV
fhujvHbVMfNztbo4XAY6/F9gbqASDUvbWfEwraOh0P3WAn+qTz2G6hA3aBB07PjVyoujNwUU9XXC
OxxNqrk0TgTguk6+DVv5Ftl9CYg4fB6m7jC6BJ8hap0ArTjRinSleN3pys2a2wSRnIpZoL5FIxko
rmjHV1Nv5zMS1ttQWsVBdjxULQo0TNxjtNacBUrRxvNTqahXB+P6EfQJzaGs823lzusymSM2moN8
jSqNGEQWmnpjxIepuhblnPlIV7SdUgftUTBPbhcZejqjjWTP2V6icq8HDFLY2kBThumTJdZHr/cx
jnaWKkbXvFlYGZcJtEqAAK8fke53fdhGF4wvZz0kg7izWDO3VvnJWSNeZtt8mvTHrBvkEaFN4ZPZ
/cCsBmGg07ykc/ZnMBjuYt+y11xLu9mZNwJzPfJtYnJya9uo9ldb0uqaQrwmkQ7eoErOI87qA3KW
bh62kQFMbDIJ4glbc1VW03yset8YleFGtAHipMy9OFE1rA1XJnQ0CEgcDuMs79MzS+YTaiOXSa9J
GR4hGV4W1wi7lUeVNzQT2+6NiU66MWu12CJMBuhJ2iRPLBgVICRsIqDi+OEM4tJODcxBFdYpqyKs
NxcNe/iEbLW0208JkmPZjFtRKtuAq2rfzJyBg5LFZwEtuh6afT0vOlmOE52Z5FGSZueBJFrkjWlZ
valu1p/15cOk1h8OyyANyxvIKHa4KaAb3rQVPoKVMBsiixuFCRX9JkqVCpl1mfPMuLpczVVOq6Al
76lC4P0syuVcgmhFUjstp2unvpFGDeNxYrSCmbulqqpbfoboJWye++in7d4nF/yu6rZsYuz6MbR1
eG4dXn4DQVEDsassF75KpIV+k84tyTZZt6tEmF7MfDsJG+V0EVLISQPaHKWIqrJVHgDR5ZNUDngv
TjBF6WRsmta0tD+iED2MFi2vcZpBf4Ae1GTHIGSOYOro6vWQS9NWK80XVfZNOeQy66hRx6QOyDCy
7VZzonFozvpLoxeD3xlWtybgvt90HW8VkgibhllNV1l7RMoHspiGH90s1pq9G9oieiVqU9uKPDaZ
zczUWCUxw0EwYPa3BkmAMCL82KTO1oOx2vQ6mdBp0f4h0zbcMX6rdjracITduxjZb91b4ykbz44m
piOOC+d+uWRYlFpkSNzGGnVlPacNsXzYGolFrH28GwfY0JxTfSwOrs6YcWJA0RuC/FGq2w0o6ZO0
KfV1GWxHUv6AoAD2m9IS4bNjb6qpKK5NkaxTp71H/NRec70pLx0MAHYa1g4p/qNj9I8p7jhMrxU6
Pq1mjBnZ9LbZ4qtwk9krs871aXUJ4uWxbYXAo9j2wuYSqD4ZXqVHljfI1GJ+G65u1Tej1K8Imbq4
4j2POnsdVHq2s3PSnqJWviIBvpty/c1avHndGBWrZEiZAmHoc9TQAcrDIT30s0aGXmH6VcVRgETr
wJjrQrocEuvJfmcbT9B2nm7nObmEXbYeNCSLVtMbK7fYS0oXJU+Y7rg3ZoQfhFLslSgAxjQFJ5Iw
vrGE7Or6udbcT7tB7FT0WwaP+5QcuGAsv6MO4FH85jr9ZYqBqw+0G8+NawEw+Rhii+jSbitDYx9b
7ona9KKo5j4ImKQG3UXKcddE6jq0UUB3qXIyKCJ68q8cdj8NIyX2W9sudla10m6Vudl0SrftxPxs
ydZTykRfqyjwGZ25xK/MO9OwbgYhtJ5j259WP6+dsLuTbQUtbI3ReGBEplf3Ti4eOWk7DL3fA4U3
Tuz2BfT6pumjDohScFyM5lhpbJ5xyCBFr52qdWXVz8tv0llCA57fyak8dMl4q83gzsmteF2Y2kOp
MeTQcd3E5EoBHuekNdxjNoF3nJwDV/ZPT0hoGMb4fNE7LutT5L+rQe03VRaTU2xunKZ66MrwZWzu
QxfdTp0/duHVQtypaAuoKDzWhvktzGtrGMy2+Qdro2WD8ZtkeZT8ujWgEQN7Q8A1UEH+XRpqL9Vg
+dqc8cqEVdR8aCZo74NWbEbi532Ybujgxyr3bCPwFCfw8xGXN5a95Q2CRi5fBPFrMcVHgsz3JYN6
JwqL1VTFOzCMa1qPPWJRhoUqC+rZdLesPLxZj0+52XZ/IN/FDnLiInWfB9yMDO/eZNu+jk2LH3Ej
tfoDv9ITccBterMDTWfkXG0mS/5R3Gk/O+8sg16CKEIbkD8WfXxDq/vemvKsUF3H+YzWkkR6Ge2q
tvw0JvU66DqbfgoWPKCOIMJVh1pcSOcRd62xVUL9FVLNSUzGLtH6fT485GQW95Q4FPS+A2/BG41p
VWm2bxXZozVku+hSNRyuc4D6OjemtYJqDmjNno4sW4UKasKkhGSCgZ13Q9JtsLsoen5tA66USqc8
VCuaB9uqvVa6l/xgUVPaJZILOr2jGWruCqmpNSqechuq5Q2pX+tePwhN9YAu+n2ZwrWb/UojE74O
b2zueTI6+UBGxqMz53d2Gx9E2m+QI22s3jqPRbeoAC4qMLdGt3OUksquc+pzbdeeRhsm4hhEm3XH
aOBlgEUDrQ1RmoXJyzQOeRu/9al6nxSePS3SYNEdSKi8CaV/bVPMhNi7h6H9hid9NJXi5Ip4lczy
zE96Z3JKS2sxnuXvk22clck5W2b9ncrHRsuvNQLStmXUNj91artt0FlQ33mm4wBxwL5jaFdXhE+K
3e5jO1m7uXsoSV+e8ENSu22SHLIqLottlufXRjq7EIFnWKTOKjCnN9Zjv7fMAspBm7VvraLehMOm
jaiKIN/Bl/yD1dZntfmQQ3uZxvJTxZEyKf26GdpHKBhRml1c7BCqHXgoxVZdnu8dM74vi3RpGBGG
tD+swe5FH7yrtec68t3u6ueQG9ycCr/sxGOTia8uwnA8687TkJtPODG/3E75RDx9KGzEdwHzSde9
S7DmiRH3RL4laZ2GgYsF5+tbmVQfnUPxFpm4yxAP5dErtM2iBVhgwMNuBnMv6/BklnCmhlFhwQMx
i1xiDM95ix3LYcU0/egjbzm7Vl8KyXwqtZYKeIHfa69d5zzlqeW3inuWFBNFZb2ORr3mnrYKq+Hc
k8VbZW+9knwUvCaBmz70ZeSD6bmbTJYQrJm2PanVikqPbvUP3DBCL1S0tVJJ362KgyLkVaS4RPKI
VO56p3bTNqGxMBIwl27wkCTRPjG1bahPp97i0kYCYPVXyfoK9EpFkpKd0BLpZOFk8c4eah/wKDME
pT0q5rt9ZtB4cXSqEYZjEAviETwe+U41gIQqA2ma9tFXg9WrHoCLQS+gbTchz0mizqmW6mzYaQ7O
WbNPbzV31xxj3spy9dWkyK88S54rSLrb0HE1HCSYy7CdTUQteXWqPDYcm16QV6ep0Q+1amxKzX6e
K67qqcKaFKsbshshGohz595XSX2fWuhY2qp4w4uwsZOGpm2+zqa58D7Rq6u30WXoZNSbWDQvrizv
awNIl5UUdKYmiNYMNA2LncRTkM2Fyo6JHEFTy6KF6YSaMCKU1UiMUNe+a6W4J92DqOpzEWeXvMv3
grBzrRsvxSLcsPIVQBtfS2mNZL220idzLJ8KUR0ne7jrjWQ9oRVJ2uLVnebHJNcezAp3dj2dqlnJ
vRGXo2fgavfyhJaotFDBARBeCr06mLclbaApdh03E5EEax31GuMcjOwrQ7fv6rx7jQx20yj5pXmz
jPHa2MVrlF+UuDgmJicu3Z8KVGoacTUixu6NVw22OlRlzBMppYHY1FZwSKLmFeP2Y+WxfQBckqwH
aZ8YPZ7hCvG2L9vnjvK8iVu27+GJAphKa0xxmwB2FvdWE3T+8ncV6nQXMaUoJiFXXazc64KdZfkF
FNlPjN8LH+v7jsKJVwWF3miZ3yodbRj0P61uHwrCWtK59HV3ekm18X7gp+s5KLTiKPXBd9T6O0xJ
Fpx0NlXW/NLUBT4mNmAzSeXGcBXC5nlTKmzAkEKTKFzZUt4trxcLs7dBDM+u3r3nbXbGNLwFPbRl
q41P96ZXrPCQhuucx82pmL4yM/yJWUt1avYR2FqMCBqGiGv0IHNohc05idcBYt+lRkReaJABz++e
6KKESTJbZ7CcVeyHYgzuNb07gO+zQTfWMxVW+dA1D3PAdmrSvEwB52Cj5NZlu0vNItsR790yyQYi
hJPP6sd5UxCpAW+UxS5OZeBNGwYqi8WyPwXaqPpuMVprGvSHxHxHGnqhc6Vgykoqtuk+m/e2Wzxg
P+B2NcyvzWAADyirLYpX3xLFRVXEG7rK1JPdsJ6M/Cttp4Psv0M4ydzAn7MBFquRKTqXbLYdDWgM
UmNuysaHWIcE1VzAXKF34Fg0dPUwnty1KaDDAEfQuqG8lu1wKrmWD5lFg55KVIbx4BxMRKwKa84T
U2equnLyx1rs7JnpdokFt0yojyDD/2Rd8et02LUu4P1eIRBq5v4pNCojq2g3phG51w52KQMQbnXt
DBSkpoUnaSEMPNcCpNRPRchdbdrTAXjOeuhcm865c1gmtA+y1Bsfs17kW2246wUO9TYKH+kIPufI
TDd1mzT7fmBkHmLBtRtEeIaD30SPCGCCY/KYCPcaaITej6ZxFaN5aZsSBIChPNduBpg5DB9nBa16
UDwHlo3soCPpyZC9so662twlFQDqDHKch+yCurlwgcsvvDfcVUKDAZeOLSLVDPQPmjk41zCmCsjQ
nFssCl8txaD8odWDIhB5QRMqvlnfLEXtMT0m3VrvhwZtL969UM1WTUs/5ejAcYhQwh/juNu6bnmG
4mnDmL07e0Flu2s3qvdQ042nMvvDkuGjGc8mCz7cNE9NxRK4iJ1dYfMS4vNWdYwR2IrokPGcW+LO
tQnaFssOB80YvxcUCkODlLAAhMdhmXxEVc47OO/3lgaDq7MrcmZgaa+SvN4bWU0YnqISW19OdyRq
2rwaqF/cFkl5kATv1kh5Gsb4LJS2gXpo03NKLiUjRbFfigGPzABMzJIhsZIiP1pl+pD12XcykCqZ
ue3GFTw8BIQcauIaNfIndxyOuxdcHXQA5bzKjCclMZ/LCEd6bCkP7XIlNw1rkc5ZMPEa/JqsdHRw
CJ0nQ8Fwo4Cp0WACTLnYGhxZ3kJZyvtoTacKfGCxQGG4Nx6JY3uO8C+aVxIrjnZVXKrC8VONS9Ya
QLK1wfiGWe4LcZBw8h0pz0ATlWCi+gfrlH2DocQWlni95vIMWug2Ulk8VyOUTsWa9r1uQrSsPzni
TiowzZWm0uGazdiiwcKqq2EDNf5oiE3NK/nSn7nersmxrLEjcWMCG4lvs73RX+PK7FBG28vosAKC
BqIW84bxtVjpeX4WgDSE6ZgiAZgSoOMit9dqpGxNYm1ROOLQS1Hy63vJ0gE/23aU9iM+g7eA1XoU
l95cpXtTWHssck8B+Zh4+EizcHE2csWcR6fXPBaGOx1aZDDKL9qqJRgVAFOKK7dEPjpm8MjVtHjT
3GHvzON6VLXbmMRf6pivwMk/hInxqTfTKQFwtoY190eV1i51xmcjpimxbZ/p0JM6cvq4zR+lfDEG
M9oHnLxtJ9qVyTuZkTSsdQZ2G67GCJgrPyz0ELqLOk0OFqdiEhAlmejKpx2qhzapbsRsrxiCeNEg
zyy5XgTTQm8W8juKmvuYqd/o3NihrGs12KhKA39sbh5CmT3qeX/RQMapSXRf9tnR6oLqbuzUPRPm
gS4RjBTz6gIxZ7eqFHGAkMIqRDR7htNfogt2qQyR4IOvjxGiu2PHO0E/1UP2EVLfkxxq3Y/puJUo
90J15C/T9lLA1xPpmxV0r6pqXTql6f0ozx6g5qQi+ZqK7zBhoFFQN5qIboRtHe1cOymu8HVDQSYy
hx4CsXNDDCQ/yLTDv/WBkFF67WSDdYr7daUm2UoMzkNLAgU2sQ/sU9wZ1Zk6hgQL4sGXi/MUjqBf
8K8cXcQc27yqvnG6HiZ2is2sn80yuo87+80d3KdFakAwK57bMkZqMFKMNK2PL/jqKGbj5U33HNas
FAGl109Y0i6JPSDYa6KdmLPFJVd+Z0W912RxxRfqx1rHVtYExdNpkIlcHGMKBjumvQQDBKqNRXv5
AFRq/PvZ75fK8uW/fO9fvvyXP/b7J/7+fXG7TSeD1VO++IjFQ5yUGgRCnsKmJskm0NBhgDMrDgW7
AlbM861IMEmbGbxRffnw+9k/P/wvvidZnmRewFjEHuMUkHJYHqZoRs1p82poRVEdHGTXfz/8fkno
Ybe356dG7YcOhK1eHuC78BcAS4ffHZHjTjRINmNQMuhLlodrSsTS/u+nVW4TePf76dwt+i9HbgIn
5qbs5jI//H6AGPKPz1qY+SIAMJC5hMVX9d6xeh7v78P8+2m6/Cu/X1dTtwzsoGZU5ChQwjUHCacL
TNv4Hx9+v/f75e8v2E448Lr/5y+3y2fourIV58W4Atpbqsws+WZVPJty6NhoImJlg1YdOhNcMtZt
FAZpVB9Yp9aH38/++eH3ezmQ1L3bfzrVcA2U8SvLQNGIBhBc4KR3Tsg4Dt/T58z65ozNdqIAQOwa
jxiOzF0Kwt3LGb5lWGIGp2VWpY/faeeMdKl8AJ+5z9oSUrE2TWvXhf03c5s0LFxQuQTgmqZasA+d
4oIyaTo05rTTGpWb6zSc0wZplG3ZcoVP601aFZZQDkG6ZZjF1os6TNlhoAnA1VueUeBjdmuHyZ9L
3JshlLks/VHt+mBIxzy4/TihmJ9vTjKmB90MumNUEqc+1Z9NEiEPLoKU3tpL2rE4t3XVnzuzdrmj
iiNbhhKztO2X1rC360XW2Gr8MzoaUUSfvPw5TMmQzSU1qc1R5SjtGSHlWuTYSkyiPvbKqN4bo9ae
B6s5oQrrCX4QezRm5Z463HtCJZudVExxYdEZ50E3jDPoKN79hjwEirjMRvVj52ns80f6M9SAdV6Y
pyaOxQIuusaddPa2ZgR3qR5QAcEaUOS7hrNk5VT6d6t3+akoqd8BfJ56BLc2/00cGTAtmHhWU5fx
b9Rwp3bbj1Gi9ByNsrgo7Vxc5viHnCgLl9mMz47pYoKc0u8Erwo4YEpctQOpk+bFObLt/Kwqj2yX
5AlpbLOOqoyVCuO2YtbkZtBQEdOf2yccivaJGek+jIubHtY2o6x6uhM711F/DEYEMys2T9Qu+dr6
HOIWJVZ04mCiVM3nNdgNSkadeb9W0W5G+XSG++NNhUtM5PJI2D0pbOcobzQVZ1hgO+ifFwNeSRjN
yq3yhpPIzUCf66+cd+qOMd0jBYivLi8iGyWUJixUcnZy/K4IUdsqrYXh/37v7y///grGGdBHPSo/
5zjHu6IyMnDb+YvhOl+9mO9KoAUeAVAPYBIZoTVnQLuHRAmepAQ1LD9EbXyrffI45eEpJcqMPvo4
Su0x7sLc60ztGYhO7Slu9W7rANe0malsPd/GeeiPeWagzlTvrI5KUROk27CA2Sn2qq6zQ2XEd21B
nZfUsHSQWMcGVHUbl3SsDtaqtIcXs9TRxHctIG+9ApkAFCbCDyUC6lRMUbc6zOSKCFZzVTgDGxRt
eHQ5qxTp3I/kQDBsmK611lYMtA60tzC3IMI4nfU8BuPJmdK3UTEpU2k8VdFetRzpjNYcsh2rbcoS
6fqBBaZuTNCwWkZ1ye1TxxoVCvvgggps0vgBzOoacBRVvk1uNvEWKPHd6s9YU4TZufreV/i27dz1
R6woa0U7OiR1esFs/Fj0dl6tkcFthfKGzJRcTlky6QvbFX7SvSauASYhcszjjaKX8jims7OS+fDa
C+Nmzrd54bhFTXjtFT27S1w0GxlcRV1PvWrAVhbHAE2Us4q4mRshfvmZyNd6UF6Cis2rHhXsdtNy
11jzRwBtlMa1uTma6Y/JzbLO3PEf3a5gOmwXTxO+e2Uy7upawylniXtHi/ZVB35du0IFnhiSs7Mo
ne69QPGBiWHaTDatXy+/i6p095ihlKsiYdBXPSs1VdePGh4gEVa7GSDr2qLPQwOSXOZZNaHN8DRk
E4Y7/U5NqChbfd+zCJOF1ntthzC3LCp00g4vKE2OERN/aZR4niriFaJ4PJXh0aaKW8ctKuQsT7Fn
SoTYRl5/g0v7tLHieD27ShUP9bZJ3Afs23IXWTpokMLSjnX4MUSa/tJbDFys9pATRLSPe2ngpgDf
pZxr6rOqRIFiNvVXVmvcpodDWUU/Gtmpnq0Cp2myq0txNiB47acQrZgSa/j2UfmXNNBKlK6yhhM4
aufDUkq2hnqcLFZ2uh2DUGow9jWSSUQ8tR+J0zGpxxjoBYj9Q+JFvfDLaUVxhJKIVI3mx0NxWl4k
4wRPn5ydLYAl0+0Wt6atnlBMfQ5m8p30X1hdrM2gT8FazOGO+655zXmyQM15OgEuG0nHzz5APoHZ
nNaZO9nMzrpu80FCcr+pGS93woQcUrukB3fyokWy92vB8rEO0AWmS0CV9RERUrix6Ch5uS8Vbrq3
wNK+62i+iDjXUTI3jp/IdlWwofeayFX9eVR5b3fMCoVO2czQI5qqkI1mr2B8Dcx1ZFRk0Edmz+Np
sbzMXF0irO8zWk9f0SGdYC7X/caefFchTnUgmUTJ5kdlTqDZQXAAiny2SrS7oao9RBY1sw4bbYW2
Z1jZkKXgC1C/ZcW3VNLRa5OJdpg7GyNdcUosJDolxl3HxFVaoXxzyd+x2sZkd4b2y4oc39ab9x5s
+1ZUzT1jWXdnONolZinVWNENwTzmHTYV5LKHN3bWOyZDzjm08UC0XaXuE8LJsC70+c6FieY7FoDg
MsPS38rxYBj9j6jn53wsBv5ucbCEftcHU/Kc9ZfIbL9COTzWaA8o1KAej2rgN4G67ZPgypQFWmdY
M33G9s/dxiRVGoF6EGqfjSJHD/MC3UItvksmwB5F6ejLBTwPgF5dSPTDwqRPgdMDUuJHAFdvFqbj
xd3CiMkYTyxM+3ih29fFPuUnw7iBZXxaCPhK+F20EPG55xmwYsGAxJy7m3Qh56cRDP3IUZ0TcVtr
beHrqwtpv1yY+6oFfT/t4PCrdgvSYGHzdwul3154/QBlKWHAuzFyJS7rzPQl21oL419daP812H9M
2srBXJIAWsyY6+E3HiBfkgLsJTMgXUIF0iVHYCxfiLSNj3+/s3x7XlIH9OjRMPgJC5U8AlBq2VE0
NUdVWJFX0BNc8PdLNCdbXD3jDr6buaHJZrm4FH8kH8glA+H3M8EQeYdz1Z9+vVy/oQm/n84NA+d8
yVQwlnCFf+fuPJYbR9ds+yodd44KeDO4Ezh6UpREuQlCFt57PH0v6NTpqFPn3o7oaU9YmcpSpkiC
+D+z99oLKQu/X/99gOJIwBhhDPyu24rEMyRrTkO7JjZE669iQhz0Nc1hZp7KR7DYiWvSQ7VmPsRr
+kPxGwTR6WRCyAbpEPKaE2GsiREG0RHzmiERrWkS3NwP0ZovwRt0rHj2B2JfyJ5YUygi4ih+v5Su
CRUoSwqn7tbYirElwaImygIDtrU1CbdAzdwefh+GNfliqsjAMAjDgHpAim+DRzNYkzLGNTMjYwzi
ZmuORogjB3vrJuQdRw9I1oa5pm7ApBvJ8COJA69yeUBbQhzLmtMBzOpDCrGDFUR49ER59GumR5Vj
LlLXnI90TfxA7ii6PfYmO4+5fDQRJV68ZoQoa1oIWY+ftK2Fn6MiPYy0J1ABWVwkzZonT94I823W
U2sGCbOF6tARS5KNlbyRfqNKgGDUh+E3v2R9lQEUEGKyppuUxJx0a95Jv9LxCg1UhLSmoRi/wSi/
XzQIS+GSYggek58CqabxzDVTxSBcJV1TVtTffzBm4kb+SrkmsQzrixBOLAx6YlrqNa+lIbjl92dP
1iyX31+RgWW4/Zr00hL5gsMrvjYDnzSp+ZTXVBiLnW+25sSUBMZ0a3KMSIRMpJIlU6+pMsLSX7qc
HyDGKC+zgnchLB2rojVtYBjEEvTDW73m1LS/iTUh5dxMiA0vtA/nJzux1q5ck5wbdEKhQO6NYTJN
0qfQlYJwTUXCphiyh48bMfbVq3ofjNR6s1UDX9fflKF9StaMHUFsffLKwUWs+TvymsRjEMnzq/H/
3+pikBXRwjD6/3cxnL/H/9i+51Ubxf/qgf3zO/9pghX/WE2mkv6nzfWfBlj5Dw33qwK88u8+BlX7
g3WSpFmWoWA30FYX7p++BlX+AxcCYQWK8mtrEP9HDljtb2msKqoW/ibdVE2REF7x7ym8KlvXsDYN
stZCRjexflJySN9AP271EU0R+TGyXxv7QPbK2u0fu3f1E5zUEzfkonBna4PPaVrAJDx3FR/+DYkF
UoFW0tEY/8EJSdxccMkkjG6U5xxTVXAPzciV/eIdaIqieBKOxsCNbtJXfbBcY2ehpf4fpuz+4zlC
H8AKohj852+Js00gw5FkfrMlCuOpl6T7qF82tancJaP62Tf9jyAII0qx+FWLpfu/XBB3/zCI/IvF
2Pq7cWR9hVUMKAYZw4aIQOtfjSMl/Lw6CZVla96s8SD+lPfNhZB78a3z8x/GAwWrvR/jQb0vA1c9
wA5NHwTfPFkPJrk3l7ry1KvEVOBIStd7fl526TVljHuOG3u89iSuebBh3k36W3KxHoxkQ9J1uZ0+
mcQflTtxU5nfobYqDq3lKf1OR0+/U19bnMfwbFj62dqpw8pi2Db1UP9W3/LbAIxL2a3uKsNjWYKy
SqLmRyxQO3SI7TE/jr74NdmDsu0M8Hsu5HCB8Fm3eajPrJKlA4rXveLmb+UNKUr0mTzydPzpufhZ
NsL9Evuko251+KRkRb2H5haV6yXBFe0n3/M2d3siELwYfWFl/8iHunU6Czi8sEMd0X4scDERnrj5
x6pag6W8a94gL+YUoDcztzOqadljfRc+lpSRN8S3WXKd7wBwhKdQdxrzsbym32gkqdyFU/mobZj5
oCB4BvgJxrBMXF6O8Di/FO+6zwaY4lH7SdjpnXR9N0j7NPSKhATG7WD6eFQ4TLkho+RLUV3OLyjF
FeW0UNdlkleIVxUKWW8b1+ZtPOgf5V1w6SBjPDBzMxV7KLcxoZ5MHO7jDVCu/XgO96xxwjv9AJtl
dtEbMrKt3rN9TUOHv+5auspP4mFK6f0ckAnr9Y8OKNXAaobhhwu05gV8a8XI57GLTuZBnV1MzwVI
QK/zSK/aqD5gQ2zHicckXXuVvoJTBRP0tLxgTEJWewmc7C06yScFdMuOk0Uo0CzaOSsfEmo2xnEC
5w+A/2A+W5QPqgskNPturhlSsrPMaPkivrLI1u7DndHYkUGLCPPeGTFcPw68EqvFBGPPkY5d3ibv
nKhOfpHvJWjHt/BDP8Nd7wQ7fg5u5hXBEZf2auAFAWwrO/2cX8ad2Hm5cjSuID+EzKu2xcfIAtlJ
trRdL0j6EtvaouoFwXRnPS3slwhuqRwAHk7Op8POvoczZSjuyuQxoSm/lDv90mZkbkGNpGgBcbMf
idXjTVPZHg02OyXmDF73rm+Jk0YHxSDEWZDBOKVvXbV92NsRZhRHZ8c17lbcua1/Nrh6eIIIBjxj
R50VLryQtjRukhO1FoW8YVOtn/Pc6XcRRHbaA+6BBN3MIvs9jyIOCNoAH41Fw1d2izxMza9pY2cb
2Z63012a2UBDUUHtkhuiYXc7b6ObKuIMsFkFhxejc0PWx4/Be/sjtHtGbDJmld38XO0nj8rDuq65
RohxNnOzE2N7Qm3ptLJtXpT+Zl2HU/caoVO2jdf5Xnym5nEx+Yj30oUR3X9/f1xtc3+11eH0kTWo
34YkSRxz2t8SyOUMyuqoyzVehs4trGUjgyE1ATD/9//Mv92E138GNY5B3Lpuyn/nPDSNMPciW+yt
Jo2so4xna552czh9Ly3LyTnvaIFqMBf/VQv8P279GHT/7XRlakPOgKbqqmECm+AY/6tpUEErrU9W
i9ZSYOw3x4GnTUUCtZSkiwKgJBC11s6szA+qpyS0VCwI76Uywr1jS8eCTt+p1fxYIolGvC/zUctK
QDkI7gC5kozQTwweBOxdZtP6kjJjRhKJ0zVxk/mNLFX+spSALuuWkABuGRnNvYUyRlSy5FIsSn1U
x5nIJjy3qe4Hdds+yVWvOYhM4FWLveVkRSl4oBfukbQFPlc5XfO8lRWoAGZ56zSjfwBdKJ9oyhGP
YwPICT63Gzr1ndWh0zQKcNEhBxkjCjZcCD61C12X4WfaZ499DQ1G5je6UNsYq4Uyh23c7UXyNjYK
pTOyEQwLaYKWqcBwBj3YoXZFSb/CEEnbodQY7uKCp8Db3nE7IAiIDXjdSKt7LoeIx5IS0bjgNtbC
HLuJf3rmYWcZDakdl+ID6Cr1FA8krhSLjvZYZtRZasI+NeetVjdXPYtTWBQ5+QQMI1WtUPghzR/5
MZIQIycFiFwuOXiLGap9+FwKi15222qdm7TxBcNDoA9KIjK8ZKKdqAucYHHk4DPUy9wo80YX1I8R
JP/ZwuWfMQQLeiPbDoMs2GKnwV1oJUABCRFZAh5AfrJCWx41+T3k5wUSnX81pRpstYpADtJNLsnQ
nci+zFcIlubLsf7Ux4hS1HzVYTE/zhD/QCejRoP5zuZWf2AO/yBWjZOk0lk0o60wa3fS9FVP2v3C
DpyN94oOqp6qKXuPSNSCptNO7f2EIz8Jwkc5br9YFNSrxvVpQRrH0P95/bU6etIYoz2OSQHWcgX9
FlZQTUQRFqTqFnsEEENSIhZdcWRsAiorYi9HQ+AQRX+OKu0Wy8tJWGUeqsU7bcr7EjbvRoAfS6BQ
4yXDSgZMQYA0/fhUVLkjwtul92XoIkzfa8A4cKbHqZLxYs17QFsNN7503apvhLRHQBX2DQeFfiey
RIPaYmcdmxXuBcgSM16dbDlJLD+qKvT78YFNGC4GzKcE3FekZ6vEvtFOuut7JgaCP2XfVhb6BiQo
JdLIhiatZckcxLNb9U6viIxeE48NxholHjd29mZONotEitrE3gUBTgMMe4xZkL5pAz0cmvmUwqvQ
vokkW6aHZUACNQ03vGxHS4l2piH6KiIRI12QBCEDpUQj8Us/5PT7NNuhuonz/DIzbmN0EhjItY31
0Gh65Uirb/Z2aJyx7SblPO60TkUgW2noowqp3sl6MW/JBdm2qCAryDZgCIq6uRfgH27UEm/OlCYN
yuNI2oct8IWKO59dKSbGykEOyWMa9lLP4D4NGIpXjA5MScQkVWLcBKK5/33Q16yQLG6o2WR4GmDU
zLugGwqnEDQMgFLbIGBUsCxHxPniSkv3hv6ewN3GCLF+KTafi4FlMuj77PD7FS2ycA2ufzbIn3wi
mCcRNEtKhyQ6ea1ivm7Yv0SwrGBWWVmwj0hvq0P0ojK5ht5d7GSzLV6WexJ/KRcpAaqt6ban8mqR
tLBhe03JGLzKt2UrvyaV17rNKTtNJ+mdhX17aFNHR1l0twg29+70dX7gs18fp8iZfpqN5JFDnB+V
s/lql9fItMVXtLDqJXpvj6o/4U61gzO2rgMlOwz1zJZfeI/0F/PQPkRbMkOZH7G7MS/AaNkhcqfP
JZfojQQnUueOqtu0jnEW70imRMISpiDEGMnZQ4hlGZ3cTrqaLgU+hKDmVYJ3ZhwRmPBtBgUiAcm2
9mHemV/mrv6Oh9eIHRq07Q5fDN84/NSKx97mKINqn1k3OUVK1ePg1srO1sZ4Kh8p5MM7056ejI2x
ES8Ec2A15RAjP+eq/GRv0CAKx/xY3lBnGZuaaGu0TJAyOZs48nS3O3RbqaZV8QcGOnsWr9mwzkFB
mp7RPqOD0iWWMIDRSQnbTqavUF2NntIeJHWn4cPi04ZLKnDEE9Je7qWaCAOViYld1d66i2HuqNoC
pJI7jaBqnt615t50QLnkxSbwYKQD3BA4TwgMdVC54u0KKy98zrpN5WoUp2cCGg2FIhTFS/MiVxsF
GD0L9tlhcQAKVwBQf5H3Zrzj4VTw9PCaBLZm+iayRnd84TUmN2+eNx17CGUr83pA/ex9FJYkhOeD
N7P2wl7iIRvn1aK6/NYCR2kOzQe2Vt6e1QTgoQKEs4HaXN8zlqML0Yv7cdhN1qtAPo5tnTVtr79C
vxmQT9N6QxhkrUee2ANQxq+h4+7n0ZJ11R7WJ+ofZ6FmNB8Ngt4ZvJ9Nsny/NE+4Lk/Bhf6pfW0Q
Gxb33SMKXP7t8I3S96U4Vrvhi54MM6j6jVzvrJ/yd4AtUC+65/EWEwCmO6SOQH32unJrjg4xfOUN
JtMDxpuis81XPgEKOi4gGxiLHJg+FjxoLvBbHXqors/pTaNURUgjHfQEebgHFO95QK41bpluETFK
99OfMNTymaSEEjzUkqhyHpFNYAA2avQxrKbmcMfT5K8eAKJKLyzkCU0zzSMO5xhmUcra1jZoJJES
ONpRYll1CPYmHahJX8M7BXgbNRT4AbtwxQCV4lO4wEp19HST9QfhQy28+D6Exwx0AKUhhdjZusyE
ki9AHk6QhY5pS8S1z5Wrkr9t15vm0GPw3Xd7ZAmAEyo7+8Jolbys6UXHoNjS2+qBA8JGLHblB4a0
gG4OwZWDftJ44bqaFwfIDvxMAuKErcw9o/9IPHULIKY9RluE54bppi8ZjieHYoAGjK3CE2qi9EJg
B0EP0L2JECf1DSMjCaGmM5pcIk4I1uxY05AX7nKyuGpoUZkLeNlbI9C4OJPmRFc6cqJf08dhQ5Vn
PZqW0z9DZFCmjekou9aRXiRf3ui3bMMw5xVeFlAmbZedYl+5FcwVPON4gDG/PIy5N+HqsOu77Eo/
89r5yQ7yt3pKuY2FbuVa3Li/0OGF2/ys8vcOL+rGfOM5XOl0zWIb7YfNsLAU4FmD+V88C4ORO11g
pM6NIxp+UfriObgH2kSwCl1dBdactry7by/CK1i2B7Bs3Yt5tUr7Ldq1h4BBCmXCNcCM0NNsO9Pw
kEA32Czc9HeWb33AQHjiCO3uYG9Jx8kvz+CVPxfFZlMnnxAsWxdBAWjoqbfqg9H3iTus+qic41t6
CLfqCorZqzOme/aENkk8WXqsul0l3ulX9WQ8lE8sVCkwY+bUZJxy1Wnb5ovWAC7VodlJL0a7Xy60
dGdOGEYh9IjxBxvZTrYtWEt8WA3XAG6OOjF3q2DP6078wUt9KFAzql7zIikemZzpBWcNWQCSj5Fx
CLYRAHLJ532C38hzKdOrOB1LdScnKNqAFjlB7xcnxiqEGSTlka5S+mrrD6oKC+5id1Sv0SNqObTG
vnmVN9aDFLk1CzTdDkVCbm0VppjXsGvckYilkCpwjLc4lU3rXJ8bDD/qmYwmiU/lz9C4yo7LLnxe
PvPz721O9cJ9/sZ0ZUQw/JaHW8oiy5vv8MHu02sY7xWCGYgTMK/heIrfkImPGVukPahQpuFmBaxJ
x4LLGhhl0yEYH1esZSj8wAnZmAh2EnJnAUTNtGCP6X54mL3oU3oWLJeOAC/pKxMI/AQXBiCEmUmX
bLf49VXq4BjZ+TV841ziZqAo79bg96fhUt7HDNw/Ox8dQf4sipjoIRQ7RN7QNiccZdwfMQdwDuuS
l92m6gbOY9GdVNsgZcHpwaFClpP1mrx1hgN8mLr0Or0EwQP7v5QCdKdwxeJL1Bq397DFBm9haKfA
+CSv+qhv5RubUvWpiu+TO7M6WNpW2yava+Ep+PH7hFQW62DsNjhU9iz8lS1G/uEZxL3PigM6gh0x
ENmKm263BjGeCOyMGvCtfv9tam4H6U1zWaeL6HNfzQdxOQcPxRZszWsPcN2uqAIeYdjlGekyLh+U
8Cx6+c0g9uquvKpOeF8d88VJEbna9Y/i928V842feZ+/y8o1jx047pDGx9NwGEcuaTt74MyLr5Yz
3w3iRot33T725je1d+sbd3XMnoQVhszGzumheYDcyCmibM0nqHjIY7Cl38J3xRe/+Y2kbcZwNzFn
ZsQKDRlpRe2tGXSPMtPLg3ZfMSyJ/Ci75t8KDtDBy781A+vhdbEOqeQL7Ip8xTgTTTzcDfou4Fic
ReCJ3L/Vj2ERaU7YgoUvC+zhBvN0xza19dnrEhvD3hy9UA3JPe0bQgiRnsQNjbpnAHBrk4CxGsJl
9QRSOXshejE4NcpP23w2kdvc8ZxmzqjBQQz1TQ1TXLAUxVeFlV7owCUp9wZBg41npU71mvTUuLb6
HfA2EjuOgpBL/wbxg+s4ehyOw5fxOb6xmU1DZ/mokYOjO3fLxgl+Wn21u9sjPfOeWbL2HCJ3WE8h
R9pAIDzNLjy7DUnVElGh9nhOKTMahNEq8UO+NLjs6ga7PsfeIqIg99UvcUeJGG8a5MoH9VRvGfhx
e6m98Jy9ksm+gYDTfvTo9xhrPtaHsnXAc3FSXAAGn8FTi5vpe/gm1Jcxbejkj8spOhWf1mN46U4E
2qkf1i5+ao4DV0Fg108TspfiR1ruZhyjRCfDhk522ABihBWfhrmpWFNYtDKo77jQBVIw41xZwYwy
2n5AZous8jpPtRbuF7rYSDPEwxhmErac9Q8ksTsNeSdsRJZ8YO45bRFxSgAvePj9/35/9fttGIC4
kadpy025lw4W2YbrBpX/sYQGCBjoLgu77ZijhW5FMjs1xC2KCaEx4j7T1a3qmmIjo2rg9aqUcFUM
61CUYDTjOXfImbmEEWLvJG+x9VdS7BLve41BQusa0SzQ95jcqrnoDwInyGKIFttfLPtdyupfHtKc
+ZHMzUMv/VhOqKgElt/BDNl/ZWOnjcgwytJ4ykEUegRjvEqpHnl1344PElCfOC8yv5aZsGOgDvAB
6QYCFALEM7l5aFvFXIl273KkcnAJlRvOOGaQ27gsz2VXtli7YhZgaC4Hua/EU/QUx75Wq6ojJIbk
x2EHJlgJGlxbpMfW0Azcsi67+5rqyFQiFKIJJOAJEXc2YXQjD/mg9pzrVbowSDFZrCbZVQhqYupF
KYA/rLyimhlIiKn2CYhoMjCYZKpEbcCX3puVcTA4nIKIvbIi4gcnyhyllchpF1yzOHhTlbTdd6TH
EvNJ+5xw/2sXzc9Sn7TXZi8b5S4ND/TXd0hJMlcm+8id5Rw8XJzTicwUFTCFd+Fo3SLUgA5Zk36E
O6g1wmNQTS8o/uUddkz2ZB2qs+Q965tmH1jSt1pltGUD+dvDnCAdDWLOX2GT9Gr2qmJSY44C4Aab
AzKdpSMpIJjulxCQfaG95DhuCQdwJrF7LWDxORL73yR4rLUfSajw4xGDMUQZ52qdTszUrJ8a1iFZ
Vo1NEBiTk4Kfgfgor54QpckmbtF8eRY6c9gSr4wDTYx+FpRc4HHsxkTxHyFF2wbM8lDW3WpDNbc9
LFwc+MTmhfrIhiEcn+f1H5NlulNpdnB0QtWZMBDB6vD0qPNVyRKcOJFFHDHyFpEoNm2FAKBULR2i
Lju7kQ/98gzI4RmI7lnnDCVNgGnjUD53Hc3Y7/fmifYjmrtUwjpNkqDbMk+LjYmWPzMvmY79Foza
YyeqL8WEjKH29N4RIFKINacO9rYn7sqRjayQn8D4lIL2GYf1PsppiKuCElUpu1tRAwYANU6tPVof
zeRKcfCh6pTGhCcdjJKCuUJeZah2aamvVia9kKEDqQQlftvBSEvH+YjIF5wkLQP6OyqrOja8GLse
sdTh7j5a7T3lTEeHMntTSjHNDJExcm1c0YU9CVD73cFAbmmIr2k1fiQTJ41ZBJvZYh6Uo/KOu30j
Y4G2kkGz1eRWAyMB3s0tJcNm5UVttgZ541fDl+7VM2YUMyY8xCoAYQwSB4ARPvaTGpGUtBnoSyEY
iY4kiFcsEX7bWmuC2GMQJe+airizlTBPml23kzMSgpS24lyULfBLA3MLAUDiDvHCLY7ZIHKL9BRE
bHYT9IAY2LeFPZQgq7jGY3OTauJYBmPGbdVKdiR199aIMakWx1tOcq8dyzqdDAHaKBRYWxA5lowl
62TRCLfVzAhWx/0rlVeFl5arUy62jUpJqzVqaw9p/5yUGfVIxi6Ge3h+tOonxaRFk4rk1egs1ldJ
MJ/VAmtlaD4SuHRc9JYYAmxyZiHiKqWXnggm8zRBmElLJou4Yg8oiOXg6xYwpcxQnNTCOaKm00Ni
1owUMusd77CBgi6/oQW244H3SrEUNBgT+fIgss4VY4aOKIJodSIO/TP6Roh80H9tPUsSj6gUdunq
tG+HvdnKb9FEIVt1r6J+CKXqzF5jWxk40cyu/bYmFvd564ptTYFfnMpZYTaDfti5L00Ng2D9IFrm
eaqazTDqbNo6cdzlTfNVZXtrFvHT5BynBdo/qPPYhzHE099krymC6ZTtL4q6U1Yi72GXQMFDizO/
vuuzheq/prBvI7yxsAgQ3MkEbTIVaYS1VzXHe8IwKTyS+Co2RHNmWr5Vata+wFQBBVsP5Lfk5MCC
4uzTatuSC9zp+FOSRjyUDUjCRMzu8S+8Dtij7TrHWhPKIc0yNVGONK8UhPdp6FF7K5dwQJ4pacTI
WCHvRg/vL6GVxAJjCsbkZy0AWFXjt3ouN1u4w2h+6ImLMEQImWYGPvv8Vk4jX6oYqzXjcMii8CYa
k9uWA8k8YAnrMSP5exyZ/g4Eh3A3s3UzZdwxKGdpkXGVzqSyqGQjLNle04rlfUHqhj9B2CWidM1N
atCsq27jlNFE690DcDcSKUfj2nOdOrPKDV62NoraQt/qM/omdq2hSls1GNqmhSiR1sj4Y+CqCtKh
ikEfBhMS1KQCj2F1gOj2IKwBADHD87RMX1ID0DQ0bapFDjKJ2Aa2bcQ2Ett6EC0Bi5qSM0JOMPal
RPn4UUVjb7TIrLpA59gnbXsH5NntF8jMYpjEflAMwyWdyv2QmAZMgtWeIFswxkjQUtjrAJ+lAY6h
Bkv6/K6mxJSME8lGIC92iyhtgbHt1KTrPVOQgEn2acpwXEcdO7mYxmfCOGcnXeTWaUXef50AMCWi
L5MQsRCdJNzNKlZ1rYKR3ZgFLXte+kQ2FJtklH/GemCMS4ze+DgIouaZULjrOaF1aPsTXK6YzW7k
LWqxnc3uAbMSc82u2QW9uSUNhhlEo13HnCO3WvpdPFnnlJcIOLZxrPRAcKuQw4alVZbFD/WMw6du
tWcZ3R1M4/w1DcTb2ETzBogoizrr2YBL7csD4YnKGDix1eaEqesvKrYkwJuCi0+UbAkC2G1JNXze
7hFAgPyCJUizdSIQbXOdWWtydr8IwgG56gNMNpVKV9VUPA58jHN1fASFrjmhKX31BK+dyNXZMMfH
8K5WtQ835x6Md5kZH7qMhq0t1uy7+ScpwwjY/WCS7ApLRCVGY2K+JglUbLEa4c4AZ1FPfKqN+tOo
keZLOpdEhLPD7aZWd1NfQuTtIPqVHGi6t0Dsw+PQ0yioqCNKEmcc8rVJfEp6nwUNFDcTVVDNKjsd
kEAsfpwREzOx0SDWA2pzZ5xkhcqAG9sJIB1gH+saBC2S53mBw1kMl0HxgcOxl496ZbM0hbqHa6Lu
f3/1t99OWTnvIhThIbrUmM2QJymI+0Yz+uvD79fMZra8WAzfQuxo+9+HeuATwA2LwL2Kqi2Q5FfY
jYS76MWnViKXs1JLdgdREFe6SrfXooEJXxTSlBLiDndTKdxpEDxEVcw0Mzq3sOr2QxiWO5Wpk5b1
6xA3+/Ohn6srkBjDXywMkIigAcfIWmmgh1X0fzwUBfqT7tWSJmMv/NdDjLwAVlq9S1qAK9n6kEO0
3GNy6HxDE+/z0WQqhqPqTgxGeTPAziApPVU3v9vu/63aPklF4PyXfb773r3/x3fRkbZ8fs+//+//
2fHhJaq7/Wu0xZ/f9E9EsfGHaunI8NbgCBlhw5+6Pkv6QxN1TefLiM2whKJp+JNPjHiPP+LrqqRT
BYsq8sJ/8or1Pyyd/CG+RZfXv/F/puszpX/THkiygbZQBJVsoHtblYx/1R7EhMtD7m6jvUoKDegY
1MpDQV1FO/AyqxxsQ87iVY8ZX9ZGw4QQI45n1siw1DT+0kmVW+pO2GoRAl1gr40XMnIcY+tubgco
f1lrbXoqw0Gw4B+qBCTJLZr2uBecLMTOl2hPNCCm9Bkqo/FAZ32EEoCLRjNwKJEvji1OBewiiTDp
+9mxJlC3eZ11vl6DB2gaFj0kUA6+0mZQJF7GEuvkyA0BX8dxylLRKxrK5TFBycHHkIACTBNZlbrI
8JgyQLUQGlLdSc4MN0Klacc2yZ7MOVxQP+wwb+BpAb3cEelXkFfxMup7oaeGAuhG5ngOO0hTrKNh
kF8bdEzDR0JxEgV7G3ZHhNQ91Y3YKncdTOgzOVHsv1FsafPqfYjZallJ8yyiHF6NiBlT3UjcKMia
7V5T4l0Uax6sWM+EOnb+feh0eWfW9eyRgcDPwKuRySPKMancprkF9kxIcJclnPSQOEHkxsK9SgTa
WePfa5tq2aBqOfyypuAZe7W0wGzVtZIJE6MI1Soq5BU9KFJGdzNeOzgc83czzjvRYjuQtYJvmGTe
6+V0USe8CplMXWqk0x1xVWynV1jQUNIYD8y324RMxJRQtClRrP3itkEckg2iGh4cucccDl8qTMVB
LUbaNzL5/EiH+KDQT+8XZnLSXm4K5UZ0B+v+Mos9AgGx19Er191i8g5ylmlJ/hxHxBZBtnZLNNiT
YLwg3jlAilCvwsqbIkgVDz+siDtdhigNqfgt0CKEYGS0yj31T2wZsVeXrCDyOOkxvELEJxODDn0W
iNpk+cjkQoa8q3COxbJt9F1+LCY9+8cDT02bo4xMjOyYVkh0YF5w6leXUC5eOY/ccmKXoskr78RE
UzGi6cprM6aLAhyg4HrBmdiXd+XQaVRRIlkgcue2MfuqNK1PGGHuDVhpcrR0F8pGG1BEfMLC47eh
QgZvT2vZCeNjbczhOa/znZCmSPeV0vxIC7BURXJkKNTezy1NT2TlRL4YrlIzSail5Bt4FeFr0oca
QdsJAhRxwlqqIYu5I+cZL08xze4irkZPEaVur2OkE6dzSFrWvkC+jnQ+8aYe88LQSZ/kHuBAa9e4
Bi04MQXZCpaFmUPoZ6CfcQ67AWDJAU9RqcJxG4Ns2FU50rp4WEh+7AAGqknjp7OuHU0JFXCeMcaq
tdKfQ3zKEZQ4a9iPbOCXRf7UmvSRJCDBt0RQqUtDvz5X5nOCdZi3M1hzdM2dmUSY9uvluSSMAG0Q
zpsZzaM4Jr5VrEiqMracMqVYKTE0hLNhbMKcdSLuyJktUJz7wRTD8sTnbaTCJdKX1q3m8TaUhYAk
toKw2/IUdca0uJVdXVYql/SuD1kpn2QYEXZed+iDGDsFasmWXph0J5pQWaHFOiv5dcJiGVUi17Za
OGOqj3ZdMq6OzI8mejVQhPnftB5IYOCnC5RKyWyrd4wwLtlEEnna1i+zuSQeeQ6MuZaUQR3mBHie
EZrblhzoqE88rYiWO7HIfupwfKBz50AHRVSztK2XNdti2sdKP0ElbJIdsYUfjMvgFKrpR5PVO3Is
KKC68acpKIWBaHySJgJ6AesSd95p33PXdHHh0G3AA3Qo+Te9ZVCf58lduObyJBEzAtIwcd7/YMrk
uyhH3ViiU1jK5g7Y+kYYWe5Zj5HZMbcEZWSpAjl5WeDCwNrWXG8zGWV61d7irH4rpviuBYnPGlJg
qS0gY6iWlsml2b/lwRzvq0QjHEWeGSng/xp0MmBNMr9iNpfxhBNPjRYRVNO+W0AtMKTrm+qr+IZB
fZdF2bSXZ/GsI6iys0k5wD8/yca0w+cPtmFWsPdosmvCtHfkSgw3hhhhoDCVZznI3rIsQGUTzl9V
LO6qcX4lc7Xy60F5CVOUs3DdnydROkdRr22kl0pEpVA3oQyHH3km+B9U7zGLaU1vn+MyOQR9QBR5
SGsN6Jg5QLs8LMXw0xfQsBAdKEFw1SRUGgLe/Ej+KRdWMh2DzS2Wz/JitaHh6dmyl0Y2u6X5ImNI
PjKV4CUuNSTWUakAMxkvonVmHGM6FPvDRZgLb6iar8UkKLOgiQM+AxyZziuWSbwbYvM9juPTIDFX
lwI2/dxbbkLTPsgjJ2uQdN+q1hzMJhHw9yN1ssJLqO2DenX/FNy5k5h0uEhYtmNB2yDLZuBndJWL
wEog4fNRpfmwIxsotOOfuNXe1d6cwKSot3qlsaVlS8DSIO/afCB+8SUR1XtcmypGdIPqAmLmLMSQ
4U9QE0O31dnHj5wbXTYdkIveZgN5sTXNXjvrF2s03zVheNLF0gsgXpqcQL6cpQQfYFHOGRHK82s9
KnRw6QwJFsNjBjkDC6j0RhlR7vrk2fhPrs5rOXV0XddXpCrlcIoS0YAxZtgnKqehnLOufj1y7z17
rlXVzTAYg8IfvvCGOOGeNexqRW2kzmzIb3kwVE8cHpIcqDhaBhsHZK6joYjTLpZM6NHrGj72811l
Yjg0USBofzNVF0RRR/ZiFbdMbvGcy4QyNW6IzVhsp5Ut1gsHNGBhJQ3Fz6hkO6sGL97HFO0CXfzT
BtqzSGeZzEH9qqdrUCu6s+gwivqVNxoTRYWtFh16Y4Xn62SnPbUnDYWQ6DwvdJ26EDfoTGHpSqSf
PmcrpZdATmUrUuRWMfRhtTfsqM4/ET8+d5pyEpviU+6097B9nYbgIMeSX4Ae0xAEoyr6EqTbLtLu
A/Kkbk9GX+iGX3Qp7azOS1etyzQ/GU2xT8bmY5nxuK+ni5Wpz1gUnmSz/JZrnVrgvJc7aW/Cm++1
6iHNprIKih/EWphRN9syGj0IxZGP8dXgL8Tph7gwP4v+bxe1iLu11OPzkR5cmJVfU7Cf0y8FRkeU
IuouhcafFtvtNtS+dUNG/y8wfuLsqRoH4YSiNXVVWilAduiymkrggDNl8tA9ayptO2qrI6VZXJBV
NmwhMN7jojoUit7TWu9OYUXnxEwt0+YqlbZhyedIWeyW0I8BSxL8udCvX/TlajThZzh0dz0R9uYa
V4o1bjPfqoIqq8Swjtvcq6P4PJlYRUZt44WobS6JDNShFbBIxCZW0KjFR16c/xGq9LIs/TEvAlcw
tyXy6UBViqAFtz0uB63NALZr5UYKxXsnzRM6JCwtUy6+9KC7a1PfpWOCXN30WHKaHQSnwdacML43
DHmLPbHKIQOLQl7Yl9Aj9mRrhGuY0lKkgAV4oNSJb03KvwVF9iCSHlkjQPwZaA9Y6teUDn6nyu9W
2gFpQSwoMp81CeB9IVGnoUDWhIvmZIq6G6oMlFFpbpf0JqcwbhRde5EawPtj0jnBAK+0TfB2yrj9
g95g5lnsmpSFTgXjS6GAgh1FMpS9ktFtRaRvMV3wGTLUgYt1kxGTZt8LeKNE9dgwRdYfNbNHro2y
0yZZf22GAuCE39/8Po/rOlrra9iire/+9xeIfkWA8P/z4r+/+fc1Q46oCszx9vej/n39v77+98Xf
A/s/70nT5KBQoPfTvugk9/d97LDAfX9/ZN1v/99x/j6v0c03lREeQAuyo+xvpYEW8O8H/z5Iltjs
/336+xOazP/9Wt8oEdqTtobqNRAX8yP//Y7fd6n/+63/vKbuReJU0mRIua2alvt+fVjyXkIHNogc
LRBh/fy++Pue3wet6cr9pNP2xYa2jBaa1P/77/99ipHzbPcdTbE6WxV8/v0NkpSpjwoVXeG42E+a
lnNLJ6JkdNmc39eMYUrtMeuotiPl7rVzi8VTStcviquSbs0E6vH3x14IL0WXOzlGvWN0FE6t+sRu
tWhIC2I7fYcND/6iA2bFTo2KoT29jVflVm5Ac9j1aA8HIhfaNndkOsGyPpYHESmws/IL0VsXrgWR
9D5+kWqKMPnNRIrRT/S9QRZk0/v/Sc7WE5Xe5dGfpsq4Zi/mRZmWzZeCFk2J6OcRMAkyuw4dxwGs
8QjUgvlLrtLTqy3t/L3p7PhA1VcwtvEHxrsi4LLc1/2cSlAJAcjvvsC4pjN6JDYc3HJ4B3IrYNjO
1uIon+0JLAAVVF95sJRsipES+6a1USd9Ba9xWK2CsB+kloeoPGqHt3qTUO+UTplvdp70oqpod/iT
NDmqq5vDExaXl+xsXhZWi3qT+h1FPZrb6Gm6EfrE5XPYeSU44U2THXnUjgW4pGWJdrL8Z6EFR8uG
SuskIACCACDl+E37Q+1x0fsVJhkO0468R9/Hfo5uzaYVtigcrzBRmy25aNI96yiQhlTYKjJQJcI6
YLMpu7qtYgzIw/SciHfh49KWXhc4y1YDIn7IbhDRAIpcaAFsSzu7Fbf6GtnCRvNAPZOahVsAXAS5
GyjhH5b3xwDDtwLJbQyKAXHuMy/vHRCXHYirkJKg7IFiRAWOFNOpcif5AJaxhXf/Rz1X7heJaXi0
Tt3owCFDbP0922CegFLB9UH38wxj/9g1m2lfgSnZqIpDeohXuH2pEeEDb3xBJJmXNwCveaQ9hkbT
JQCZO0Cw67bqW/Bi7mAD+/olPuk7/bv45N+RsdY89F32Sauw9oPvVYH/QWmcoRpcQhew/4bwiwug
bC3ASeA45WBP90Z3fsQL5Ddbv7ArQhZBF8nFwIZk1Infg7cv6w4w+CJC6UptQHvIsIcIeDkgfmXt
QhEJ9gPCgFgLb3wUIuiPhW55R7j5vRNsD2NFxXkvn87h8x8NWU1EPm1aM0Cp0OrIIJRqW3RUEdPH
wRt5Q1N2QOfa2QYzm2ean/E9OGpPP8rzczzsBBuUkdt8AtUBEpycoajy7WBH7y8J/DBHOiwbGk9r
LHLF1jl7a2AgMpcKm2oOkG6MT0An1cJPeC3Os9sdqzPA2mWb3mn8DoeYFcdfDoCFEeQ/YYmNiou3
g+NCMekdc6f//yoFDQ9QmukCpp2L5x6YoeTVqODCKNkAHsE6+M7nJmcgqD85ACYfNsY21uwCmx67
em2PZCiy9ar61Fmo9djLF4Pt65SAKERAwpORgH/qT825u3V02uP5bJ6Av9soFW+nHf1T70fdNdua
Rq6Fi55juP+MlJ/U9i07I0eF0g5W9iv1my2+RS/UfNi/Ad22CYeCBQAkM8j6J+EJLBTeFBsGT75O
Z24mo+wgAH3erxez/dlJ/Hq8pzgvoWmAliPCuDuDGge9g4O4175gc0w23ZxrBUhy26Perm+nehc/
RRfgqpZhlyf6dO8USRJ7ecQuoC4vfY/ddI/IJXYQ1MeuBExcuRLw92bIr964InITohRXPC27KDp4
JY5HspM/vZfVRb72fwtwReiTCx6Nw3qrR+DqXXoS8RMC82jCP8XP8wLexg6csXmXv5EUEaVXIl1K
WfXgwrQkp3akCgtF2UNQZFqO2HlY6sfwDfGg6E41UAR4PZv3xUHUxvwbi+dE2XwCHdKhqjjCk1Z7
6T1wpkfdO2bMK6DRtGIHh5ZKVLeJzoCbS5s5kf+UfiNA87CVz/Gn0HYLopqjyxIGzHtT4/DtlD5X
BZSjxmi6R3/66wjR4MzVWQ61De4BvP4n9KYFfS0bzLhieiBU+HxGejQfkZzE0YNb1AIhBl6OKe+y
IRung+GWoV1OtGmPzBHUy4tnZdv6/V1y2FJV84gHhvAMe4BmHbqqoKd5f+4jTTxx68efxCG8WneM
m/LJZskWWNuYzDghiwNQuvIdxYYUOCDAIKf2wytE1sybPmciVdGZKofyDwu0vd57SjXlR75fNnhe
bDTxGwVkEGn6KfKGrbqOPWwxhP41B4263vaYEC+R6VZtspf3ll3wI7xmN/opZzyRbPGnuXHC60mf
WHqmYBdHW+bbLqGFtWtB5Th4VG6HzT//o8i6fNKEP4Su194n0YlxPXKosz7RC7WDa3Ep7+UdtelI
3QbjhiuB1A80ojl1J7TTvtAg2Zg/i3rWCHb9xOMI0sUHUE4ATlNKnNmSkLVPBF9uuQ35DzsDy8gD
2J4k2OznY2ijp69u2N6CPdhJFzsbaOh28m3+1VtPQ3W4YY/yGEItcwWwB9eRnZQTnDb5VfosvJVI
40qf8k++N1jOM+vLyG00lQLqc2DmkltnwV49x/udykbkeUAvEU7ica/XPrCiTWLD3dWNpwQ81woc
vi67+EfDkiZpsRY1nioDWKj4Gq2iU+sYeEpfSLw/u4d4Z6L+RCtxJNwrh/odrSGbxZM1A6ct2dY+
jQOdLmRNvPDQf+j7asc0+BN+BO/CQdnVh9ATHAoApj14bLH7sr3UqJUQ6l2gsB2QOZ2ogNhYH/4u
TA6LkzMZOAXZ2esFlsCGAh2Q9MYanrg57d2k774R7dldbyLyPpxv4rysw7T2B6pGm+pATzFOXFbH
1kO4vZt32UdBiMZaB13Bg5cOjAffk0t1EFgLSRoEiWIF4dBSvqO4RcDDo5hv5/yiDtkBPAbUdjvN
sAI4Dp0tK/Q7t7AeV0jheIso/cYRVATQjtxaPdlp6oHWuPSMHLD945u6LWwPDujVDbHnbRUSbbwy
B6QHXHrhliveirR9b86Rl1iXCjStH3hUs5zA6zbgojfjs+LEzaZ0x+t0DsZzWH9mhp1/1YjKY1wz
fStkk7JinfBQLcQ9Xi8C3FkjvEg9VuY1uh6vyVI+6TZjOd+aH2HSgoSafHwdjI8MBTzivcpZ5UGD
5QXImSvuEEVhu6JMNRk3SpxacCzoNLsp5LviS35p8DfAuJA0EYdFU1/p0bD5reEdMpHNBAoRTyHO
yLzinDiLulU+WdvYTwikJQM2ybQClnvuXH6FjNFYHuFKfU/ZfkGihTsCVSbemZUngui1739qSCEL
yE2IZCwcDiEoAXU1sHg8A5XUnmv9SD2+0PYz0PHB/VoOQ0A7ZgOKFewEyF/kDABmLPId0CyRderq
zDHgzFcZyrONUnm1AqB/1B8B3Imt/4w+aPYufavOzHPjAaZjB8tw2FExkQGPcjzLhurKJn+WUFoe
IfC7FIkb0MmSnzZUoIGRIgrg6Ct8wQYGDCichkqCHLit3xA1It6Rx4NGL4JKUOkmxU5mtsJ7mtQz
JZUlQ7nRE56D5CkEJHtK340/yHAhgDUNHpdv+MY04Z/rwdqXsaUAHuCYffaEqoTMBz9IIPE4tMmu
uhG6UH4E5AN0gvZfNeCJx710mf7QWcCBJx7zec5w1AQNuHlRx60WHjEtpvd/mveiC6imQqowvUwH
UDgAeiyvq/eQ7iLxR1CPSezmhfOOnbMgIeHgDrIb+KBtAKWzP/9JYLg/NZf5Xo4ACT2xfMaXoU79
PnUoqoj3Nt4KOKdyBLjdY62J/kh7m4XXYHozUQ4A3U7MgETIeweuONk8OirMhOAR/Cpbfl7OU7yx
PMPystolwJgxxsQsbQ+zyy8Z89qZQqOx79kFIIT5gCxJ6k7BevUYSuU9uwnpC02dPRBfEx7kZ8tO
MF4yD08LBHBwbZV7h8RM2g7VtsmverSfQNwEL1niFawG8IkcoIVsdQqrmQzXBCwctB3Q/MhEGWRb
yqWXzoQz7I+Qrljsxh/zB0WelpJs40AwseDDqV6KMFFWvmCPw4rkgSOp4bJVrsqlOdOkDQc/MVjb
bFQ7lMaDf5c2WyNHLc/JwdL2f8kTwFaYN2ohKnIiQAfEDT063ClHjeK3g0qcWPmgVgPoE8KxaInk
XQgjReif1+G3tc4F3TDLpx2TYmf5VUXP4KeNreTp8DsxBJ2BX6L9hve6Q6dnvoY1xrNHytGYsVXj
MQWtG7QitkjPeRo6PQmJUCOmONjEiPwHKhcmWHrnBizYCBIdgHJIIcYwGC64TM1QaSN6ybRLALhs
DfXDNC6N6NXini1bku0KovS7Sm3rsxIwbCXfYVeSNfsHZ1SldOd+K16QxKL5dVRD9nKC2KnaU/me
f1hsYOpSCR4Vj22a1rGY+SomRMTLwl3zutyLrC3AwuLRAPaIvgNwHD9sSatGHeifFw56hWuZG6Xa
h9RC2IoImFjrluw6YaX1wvbA/rTpzswblE9oYXvo822IX2vq4R5xR3fLt9SvbLBrT+FH+tEd36sd
1KPqW9lOjy9IRvob8NfuuwIJTZ5GUhp/xCxM84mb8DCIaRiiMND4muZCLrvFJumaVBuBGjuVWdK7
D+EGpWy66VykD3Qyz5PuJl+EXYYNwNwxji+4RwlOBkPujkPe5/BgLS2cGuVu1EoYxFPjtwOpEd0k
ushEqTwW5/yU7jmhTXdDC53iAe473rrxUnX/TASP5YZML90X56Lajs/Tdw8LDnoDCJ1Q3AKJ1ChG
MKprfA/fJ0YlVD6EM2TqHqYLwS9gZEJdu9M/XJ9hzanuYvOY0s+9wCSChcNGMt2YW3wTmTvEPpax
8tr7TLiU46tD22TNOhY3Ji8zMvPolVMvYE2fWIM2MuHTuMVMiSb4Tjri68Qom3/Qyv1eEfUO0YeB
1vC+RvAKrlX9V7zDea1Q/KWmshkuiI+k38jM5z/xNb8ah9JHjhZO5+n3eMLhnHwhoni0PLa98kSQ
X1Xb7Bz0ZzCli7FvZY+TCn8pQ7kDnxXE1ZoSrQ3T/q4QUFmP5A85uQGNYqNt5R8KTMJn6gb5l1E5
/VV2iXRYIAsPJ0ruQzFdGFrdmUxVehBeQvN7A7oOqF3xzqgZfi0Yx52plcCTo/IUe0XtikS0XBwo
5rEtfVE4igHVYqyReXT0s4DEBcQmEmJ43sBDeNffWtz2aPCx/gmb9ETQpFkvP8bgha58n0aPpH1Q
3LJwzLfSlxzTBwZPmgG5VEnPjX6O87/Sxnrw5d3oWYxotuN6hYUknSsODsQC8UXwAKgTwi/asbuA
5Oyfx6cs8mTINdGGaFZVLmWwFd90ah/6xWR+/TCAdoHPOcgrWYglq7flZTc46UdzbGQYSFrkC18B
YjCKnQNcgPLtWRdMsWfVDqi81E541AvvUX/BBzqOL9EheDT3kQ2TpHPcICgQmojs2KjQ3xrjUYqO
VNofKB0ivMKuk3sONqMDIYSDtmnqsNnX4Ng+gr/DrbSOJcMLUdVigzYtnJsaKCMjQn+JkbXqqNof
q+HP+MF+xte85z76SnX39qj+5h3ND+pN5Gyq8Ldqaara6Xt2eyltJTy2V6KR/h10HgRbxFs7Cq/5
piiRkHEpM3bEsVQH2h+As9HK94EDB91B/FEOvvVMbA7HmQyTvqjTU8OU36Cue9xIMYW9CPW/h1Et
H1I6ussRqIjskUywPRc3YoH8XZ79F4NuGCO1tqmAUMCg0sM6vYmpPqMu4tQ/SeNnXgZPHn8MXhXl
A4C4eMKNzF7akwgzE2ucYwvKGj9E414F7qhe0AKuHtR8KwM0zGYiDjXbQ/5q4u7XPHPXT5CNq/6Q
Dpzq2UIbocw+SzaCmhpcAumz4t3GUZz/UKEDyigacGc9bfnkPyoyFhCc9Z8nJTjkirYZq7tlXCdc
Wdc4VI8vA0Sxqty+gFw0o294koNw4Dt6Kv5+8Lc4M+q/qI1Yqj9tWwwYoJcHDgvakRx/rY9s9GEb
4L3Ewho4fFCLAd3B1LhfOGOgEUCdjhAe5aQHES/ZEgXLai8E9o4LDTexvgcd5XO7e3QP/lkrblvt
YT3DtC6pOAcosLz1wpbECwf4DSzt1IckTfb2GFh+IO0RhrFqnMk0zOJDHIcNW5UJxbp3puzEisrX
UL4ma2MyQ+FrCX9jr9kmXlLhrOlY4ysf9klyCUUMCE9/DsnXKejKB8j0kFdIPh/CE9tQ6bCo6iBO
aPwQRKFkCSGXqo0vp0/QAxtY+jhmM545onZkIaURho3JmkWzI4IOi6lhmO7vCpifWG5v5OrVLSer
0ZOn6ZOrNTyItVjW0NZI8IJm9LHoEZdCK7xHX6QuxMXUclkgYwRoPGMrJwcSi8MPhs3BW6zeCDFh
csf0hFr6j5+sbtOfXPIH3oPG2HIYaTqdqplEmaIGU+uJqD3bteFpxilj3Ers0g8JXP8nWsKCjeQE
/STJS/0dqf1mAuc8+SgjDw9xZKZdgVQY1iZ5EWlTIn8bn1vTFZ64yDEyltQKodTRwzmNdxU6cV1v
iKs9Jpny2d3AkiG4w91v15KQ+UZ0n1EXlrAx2ZAKEVJI1KyIEXTuwSvczwZUh0swIilbKTn3oKY2
+OD9zSyPiCrVbUru6n4cXS2gBkNYAjIiGRBwdMqfUXtAMwBpFe6T3R/hRk2UJcNPoz0lJQ6LG4Qc
7fgTUs75q7Ip1rNPRwJ7GMKqMfG5ogBTUlKkdE+SFLzN40l5FOfUZW9747KJySMgziL/NqnQwBRF
Kkz8nKD2x+9puGNp4GhgPHzySSwrGgm7iEYNYeo5Az31opPU2mbpmeVR+VTlg8wC9x7dxifUAxiB
6WuQkCS4wSlJzyDe+TD84Vm1ZK4MucVN2WLA+EonWZuPtT2+RgxC3l+Fx4pB/QnD0bpNByYyxWqQ
YE/miQFOpQkLSrdEiUB2V8Xvxs8JseCuwOknHQG7MbqWuUksWkq+mL5qzSOffVptNEPJX9MX3kth
pya4SF1Z87jv3I1Bo7nkTpSESKsRnDAuERFf7fJ3Y+8QoG9RSiaTGH8JtXwUDqrIi5fag+4Mlr3W
Wyn87UDHzJgFAGhZqZuT/l5Yng6tRUU1dNsqh1x7IO2DWIwvBA56SHOIJYk/ifM6eOI182DJJrUG
/AJEglFZ0Pt1uQ8qEiHnZSBtcyMBvVGHrT27EZiouKxRrCi3HD3HyifzgyIxnqmnc3eh/qKfwbXh
fDvlzheyknE9II+00wu/zZtfhzTZpZrIz6Rc5V2cEIN/SbTMVoctjfWS6R19V9M3F7Uf3/hzvmdN
VxwudEd6jpT4gcu6KjyxmBLuDNwRR1C2HJJEv54WGL9egNes/RxjuLAXcsW5XkgBcY0S0TGXNQxC
C0BzDBNIA8Ue8uKKu0iJ8p3RyWfq05V9LxC2pfiHs84oNtbpK2V/nnD4VNYRpkOxg1/J1K1ZKdn5
SKklBEDoZmoOKQo0hN7hnnGuZINBukaO3FT2ea4qykACBQ28xJnxdLyBtlQI9TndYHNWjK2GkBn1
b93mGLlFrAoMpUBjhbsK7S1zaFG+YwrGGX1FHvgE9AFF4a9K2f4EHU2ihjZ41EkoVfYmVuOuabq6
9IexwlNKrrK2fvY/38w3WN2OQ1BJq0G6IX9Of9whPakUnFhc1moOlHPFRIlElk+dqh2Xn69n4y9u
87LnsvL3dMbXGxra/BHnjikct5HTYdArLkfFJOI3vIXbgQFPRGt4PW3OFj9sDi1rsStfLwHHiL8Q
579UDh/HmfNHHC+DYL1JFbBNpwDZhnzFRiUHRZ9ibd+Ic3sM9iQbYcbeQ5REocU2e2c+je988XCj
SyCQMXl8L6fDf0t74wN1yjzaE7eHunBK1qyqNwNGkAmQZceUz5VDp+16ugIavG2awKID/o2byIet
EyO2mdm15vQ1zboX46CS/6A6E3tMEL6DN3LbOUNOU0Xkwhl0v76G8lZgbVjcJb/Wqyk2/QNgoES/
mBYwlW3J2sKxWXAWp6trOdKLnh0onggpxYQbY54vD0A9C0A53dm4JJ2dYfppXDgf7K/JbRT8447c
Bt6LG/06FgGmUH6W1yG1Ql+puBPuMFaBdd7HH63xwY1ylTkK3sdtkHAU1vBkQBJ40xinCMSkcucP
IvE4Wkf6dYwPbuUE4Tz3awknX4eee4QQZYwzhcPn5K51GNfZZ5D2cVQc9nKkscG0WCUK+gODrLv0
zzRIwwYFISdM7O4lA+I5cY3dqCZsAaXj02JD9NnysIlRMFstfI6OeaxFLpEjwjgtiqAWutcSSkK7
58VyWE6s/goFDO0pq8XjJdvl6glImyhDYdm08qnj4xd44H4p7miNW4oLYiyV3FDzRO3BPeYwh+CF
uWe0N55yuiuCq7LBcBCXBxKuoRDWHAnSSkuba72w4QFaIOsDyRMIxwXnm/Xyb5BBK1yYOYxJs76r
0+6fK8xaKnRbMJVcH7y8yIVRlhmRu3iddmDdOLMZQgjVYEy2VVtrfSZcsXad7OaiwkX0uRrt4mIv
JqGJRl8bzUpo04LLBSvabZR73DouFF1rJcIf3csAfHJhWYF43mjumkgV2MAgTApMHN4stkeISxJo
rIODCdluIGd61OS+OT/uK8MyoG+nrvVJxDOsz/oacE4kTgzGeM+FJc3jkDj/FRBkAC6yI90NKObj
1bjmpuAjY3Xf5PdlOfD16yAYKGWiY2mbEw44IE58lSonWdmGzoVcuBOqUQ0ltU0/zBts0Wyf1dOu
sZSTwQI9x/ofJqN1iL5AqebP63gVbD55MHezjjD7O9kDg4wElxxYJWsrx5fUgsd/FCc06IWHCMbz
d9qZqqcP65VWuAIItbBBXtkzCS2QjmItqRhjBSbjfluDqEC6k/XSUelIoV/8GpE7rPKl0Ox1eriT
MzMpZnjiVyD99Qt1NpAclnmQkEhFOCpIrkYW+EyDdf6oaHWBL0SIhWZH02NHfOQFbnWNoSRil4MD
Y5ApOT4Fr1xRUT6B7Eqo3CPuEbklawiyLu0WFT+l3Tbm5zqulSv3kkIrPqQNbc86xoGUSiEhW+Yx
s/rWA3BJJZcVqKBMCpwrt9brNmPnzTosyxarPyl+/YQOHVVFCLoBPfJhq6l+3jko27I8l+qeYchZ
DKFPAi0QqDNB0dsjKXkn3a2TnRU9oTEAEjQUmTxulyAeumWmgcg0k105fghfIFZYxtSfei9Y6HU9
56Xbck0Jb6w/RnOtUFa17HUk9TuQ5Qr9U4KUkyU4LZdnQb/uic5eCCk/OsyFow1/hu5l7XpRSojc
KCZGsDM8rZh/lJyw4QWajLSNaKsflBEs2jR+VW8ZmNwKhiyIf0pSqxTlEzMQH3YGPS8zRYrwzmZk
ljajnSbeaKJ3Twly3WRmVIGuwifPTZzzYjuMXnROodpx19jJC5Hdfi+kz+jy5/N6FryzrFDMtPNV
tJ3V1S+iA0aT3IHJ2q6RNPNeAPv5RkWErzdgFuvr7KHjxL6dsZ2iQMlopOk/rwvIumdnVNJ2rCQA
lBfs4guPYdNrV6Yl4PSgfa1Z6FuvGvYyHwWdO3axTmfA0wMJFAyoQfaw2DkMqCh5njghwA7MCgQw
FjxGV5vfPdwS5BG4YWBg+oOibdHYEmZPpHSOEpNw5e6MCO0OB3XZUsjhcgvFNSDiYmH5XYyYrNUl
e2PMMKU4MlaiZVhvNm9iMLMYsXJwi0LRF7MdN42VJwe0otvsj7yN5bL9ABDCAsV+J2g73t77I3kz
8XJm52DWcruUzixjfXxq0IsuiM0d9IUIG/gyvpW9j2IZT7mGBGfMFnEiR73QwdEsyvZrk4Hbyl/l
IcQcMOMnS2Kzg5KTTCM6xq8CWDLtc433VgV9+Ns+S0i2IC1mAhBOVuWrgdGPZqnYY/6+pZ6WKR/P
YAJoyRCJcfbGF4v8hdooyTr56rp9gzyh/AmyKENfDJhB14L624G0oJjM5txQYQqIyBu7EySk4ibs
q+xWVdHNE1k8fr3aQqj7e6XuplVjDNs2TOTpFg2ajlNlwQJb10uLwG8tgxJOiJD08WkxswSmUGfs
NbSeQyVZdVlBcs6jGPuVrl7jalKQaITMaNUSMLIEEFWhYlouqu9JB40Ca3t5nwqMKZxNd1hg0OgW
ILVgN124/9r9hbgQICMoIxZVjArSxSKL+GRROGt0adzPTXquYij5OFMtXjuq91Ef8dMJWgNiBWbB
dqcq7hC91KpJIrX68P069RmL9o0OwscYsMlUyOZuoyX3e8NNiGswb8HtBND0ZuyszE0N6TaZaCfp
//H4g8o6e0Fqnn9falIlJ8gRb78fnecpemNUboqVFlTIECXzlTI51jGXrB+OaKI0+/Q/D3K4AMT8
fd7hDLHv5cq0pZqJ28Cr/W+/PKX1Na1kKxnnmnBDfP73DYmefJmz3rvKakb4+9AMM4aN/z7//Wlo
GX55ke/mFhRlbGigGH9/xMSNH4WyQhmwWA5CDbJTSJvZmVQkOwoDuyvgux0AsQCJp9+jNQUQoU2d
dsg/rj/+vvjPH65/DbKT3/z7YpUGu6EhB+taaj2NARLy95t/H34dEtPfw/n98fdFraoflkgncVJg
K4W5iD2Ayk5XrRf292Fcn/6f135/8fua3EdbJdFjH2fnY25k6CkO+B4bC4r3Y0IiF4Uoaab1ayPK
LXpNuGx09DfksB0dTMo0W8YrjZgV8xnd1TKj9FsBPj2VmQWwmGau5W1028di+ttmYkPmF3yGWpoR
EdT7MkAkcqw1GiMLmLaEElpiQN+thiI8FwJAGQUJWKlaiXQRKuhZZWIiY7Qwm3D+mmuRazf35kaY
x0vVsSEPomb3RVaBaZ5JibKnZlrZhCae2u2A84A1mZ95e2s0CoJaIxUvqHwKMem6GOejt7rs+Jpc
0QihSKI2+hUD8EstIkKoqABf6zHAE43wZAZz6GsNjrIWBC1SAupz5QwxPkPQXWVLQ1bkuQVXWVG1
MtMMdffVh3hA41tSaMI1mMVOPV1D9KwiSxu2bTZSh0IfzoLc5+YTVzqcvbboOqfpCwB7xjENpYaM
vP7G0pkNOiQM0qm2hRXN9ERI6dazCTUNJBy6ChEC7GSFAl2ZBRs/rzZzLioC/eNAfRRxbq8aQYTk
EhkGJqevpdjtwNPH+kiDNiF/Lg0j3kkLGKSSKrNJgVAf04A2Uf8+lFy0psbuB2FjxSJ3QMKlskUL
nfJ0coYcRtv0Dj+wB5o5gPhXNpES/aln9HmjfvVK70vVz8rk06ICpEmptp0Ugc0LCQYVGx5P6ilW
6QH9qIXajhgvI5i2JITS1BenvJZv8pp1QYXYmZQQgXrBoDVAHlnnyYLt3gwC6qfR+Fb2HLEgIBnT
Cuax7ybtSWTvMvpoX0xIwasxYM8qStEcIRoVtU8rsbRj2LPB5RpE0yoOH5JOZgiOud8J8nzoo2HC
VrcoDpYyQJQQkXE2NPTApTW8l8rADccCL5js71iOw7HFBR0R0uqKQwwIKRq9UFCWg2Rof2pZAUow
CH7VxyUTyMRuxs/kMLyOxblVdOsRryVEzbVGxTzg1bNL4rLb9ZWGnG9VHjShORmGNm7TunvXQ03y
xrEGq8LkRe4H+QopZt+LZ7TyQxOtuR6RNi02Bqo5xndRLeNmGeG2Jar6XQuEc2GuYGxGPCIMaJ+t
NqooIbTFro/FQ4SKx24ESYsxZQ5SaYS8l/RvaSzQBVq61Esk9t9Z/TYwuNmODcQ+aB9PypDKeyVd
9mGZEf3PwYeGShWZyHhqod/780teG96gStaxqWokXoruAG/lkAXSX2VuIdBUFM7YAug1AEjqtIOm
SYkvJMieiDCPcqnei0ii65Bn27aR9wXgCGh+O3MwQLHJM0lShctZk+ktvqsIPYuB9i3mJQJqpe4H
UsZO0LRoRBTvIx4PSL5I/qJkT+tIh6mLKRseZPLRiOZPM61iR44j14ygvI1QVGqp9Sfib9XaCoq0
HeMKSjNqykifg/XAnTs+JOwjVofS3xJA9h7JilfQIjAQo4YBW2vGTuiJtzS5FD1EVPZ5NbCxGMHs
pD1SD5CGd5IoLLtRKearGkV4uGsHhkj+mQXyycT/Qu4wqpNy8rgemps+0lkbW8qGUfOmttNWNTsB
x0tgGsJKkKymJfSQh77PYjbtFFE51twaSo6gv8MIgb9e+dFG8hsYV4jAWURFkjQ/TfR3x9Wk2ULE
/KypyqOxpJbKxxJjxKQQE5YUopq5IyeEhKVXKXizZph2paSDG4zoIgseRFjFKXFztsVav83wX/dz
qI5+HGDjMMtFsV+wQNaz8tjHlXLt6+QlkKzaYzFOEcG862EpPq121Va4KAeZfpaexvJLNw80dYBi
tQ3OkqPxPs3/w92ZLDmOZFn2X2qPFIyq0JaWWhhnGm0e3TYQd3MPzPOo+Po+gGemRURLlUhta0MB
SSONJAZVfe/ec9VP2EjxEYr3HzoiB8R2opcSYCJdttL/MOJ5uKiqvAlqnR0STMe4B8zvEKlYzQf0
s/yquZhVFV9SK3otBLglk06Gzqwby5i5bPrDuDdSGe2svHrlKN1UtVHdiLxjeT6MzJuVl+3iFqxr
F3pPrtHsstkTOyylv5IpuCSt7SCnhb8yV0w7CRnvLhmr3Syl7VK7tIH81BJE+AzPXWK3pxCHDo2H
pUSCdxg6TwwPst67Mv+jJVf5gLE/wKSOCXQcT60TpztP2G9dHo67yPWmwzhUYp/L4VR7mqHWtcXe
G1keycbd52b2ag0OGo1WPxgypCnmDPMuh7yryrLA+Ki6iz05zG25tPTuYO9H0+4vdpXfj+P8bSq7
uyZvqRGkk3OczeHiQvc4kMQFJ1eMTy5VQ8JxN/x45cGwCfXIuxA6qvAKSp0aiYvh4Iy2g5M9DQBp
LKM5dx6GpFZQVKg7O3vG/nNHxNfFGNJbg1jZnZxzXBBM6OuqrhlR0c5bCRWUxCh+Fkm5yxIoMxMy
4sDE+8zB/li4FqVy6Z9iZujHPETWIaL+Ymj1aGFDDotG0TLxCwTcW6NsSYUY2hclLC7tBlVFS7DY
mkP/M56ZbZZ+j1RGUKdq7PAkTEqaaSG9UzfutCLWj8WhNSA16SKUpmVHbc6vOWdMqz+4Ekr1nAw3
uB6ntPgD4z4ROsL7Xs3vdUN+eBgD6i4Gvr/A8TLPKr7R0Z3v5Wgb+m/anRCzalYD9rWek+uubqYL
+YUmuuGfoSeYmIdN9xoZjyPUsW2qIE8FyfAz1m7wpOgsmWUMxB/wxU0YDp9hK4ODcXK86lhXtG7t
bqIMQNBxnTOlTy0C8ZrcffDS9tPqiPizmW7UPkXwxp/f4wAhRo1LuNKa0/hDtu3ODWd439ZAu9kK
GILmlLTfG+3E0aWvaKH6ibMfLUWDULLIYRnelR4L3jRyNlNZAteN5LcmVqfR7r8x4DySHpJelQtR
ojqMnKe7Kgi8S0UO4WTNHW7zpcZklk+TiiEioYPT2cSXtDH4ehToHeXSHmwd/M+i3jX1xSPI4E7G
fX0DmICyvmbCQoXAj8AhW1N151iduECSufYmjDhplOAkTQADaTv94ZdBcgGUhjooSQ9CeJRcJw/C
w2iWx1FuQeqyRvKurclo91Jbb45I7+Z+FDdW1rxiW2ec9FFvJhjSbZtLzkS6wYYg5PtUsCsBRaBq
sp0rWAf0Oc2x2grrgYpZl+UtC4oasLJZ3BRum1AB76jVCQKVs7A9J8NQv7bIFvcV/XXoDo9CNJQv
3IpdljGhG0y69LVVUBpu3ALzXvnUJfDoWg/DHY4uMl1tGw6Oum9rMz72CaG9TL6pnMl2eGZpWh1a
bNjIgbmb+1m3y1LvA6JUQhJNcz1iMqZoaX00bn2Xl45CATV3m+XkEanesXjkx/WEu2hymZIa+b4Q
IELdrvHwYzONMLgygVokBos6SJC4HyVz352Tm7/ypqBnb46ECANxuo7ro1ScpBWptruRhJ40oF2b
jb11CgZC7p0yx+/GZbIYcVo4Pl7ZoH12zMy/qQcqu6VdHst4sSEg+CwsD6JoMN+a5mAdbeAQR9bT
zjgvswKk62lo7id3Rs6IIIwF9dlKm/ShjxW81J7merrYIqHQxejnyQQ2g/Rg5WQEtnUckFY8ncSI
/ciXsK19aAjnLINyJdKUmhSR9a41O0xPDr6Tka9l6/DV9wb0pmmBdww8evieyYWox6R+K+ScXlpF
OaUeC8Y82wxutUwXvwDtE4JHX0yTuohwLeu+gjxFpZqanxvm825qfZzyDiwIV4Z7ZIDJoQpmkN1d
eY2P8VetZXxWcxlTOWk/elGdZqMgfLADezWX1jloUG4r2RbnhjJaEfJlTT+86xx2bjtzfTZnFoYe
6QajbyIj02gzjMT0wO2274YRa4beQTFnIVaj0cjRWUVQcopR/Xdzd57xv7TdrWEP4Y1vJne2OxrP
LHcdxs7PuWnrjdteDyKmYuPTa+yNx7KQp6BgoSB7uppmwPCddXTRC4DAGtNF6nyOaQTcLo3NqwSO
F22HGf1W9z4E0ytlB4/lk89VzmuPpYTpPpJTfQl6Z6QhkZ1SFvdnWTVcW+ro3NLpNxozOKR1OuCJ
ZHdiaT4Ycw6zcFyiTKU5nHXrIJwEvNn3TJ2LDGWo5eA+scb8JPPOuXdJBRgojwxhEN9E2kDarur6
luOTyykcSOjixP4yT2O6LYyfhIcm174Vv08xw6oZcTZytHBCM4XFPkRiZ0NqdIvsFdTjuNEiFFdV
6Pr8QfONwCJn1+nmwxw98uTimFO0qij9ze9WbL5ECa3CeaAt76sxQP5Pqz/QeqZBXX9EcW3tnAlg
tkBr3lbI/6Oa7kcUwWwt8/R2ip0nQ47DwYR8Sd+DEPEfY4j8WkcVUg1DkITuNNmuiR6yWb/Os8ZC
pigA92V+W7TtyxwVRyMLw6fMe2uH4XNKgG8B5CGxhDLHlo9bXdnUbgFKnlswp1uNgsQqJ/QK/nnw
05uouTiW+dHMIBlyR11LaANXyhOEziVQ5lQ+PKTm+MsZsZH4Hq6QIVbeVSvT9MmLs3cxvlZl6f2c
3aciTh/yqalP5BrRBkqmpelMJ6hVlFtT92ZiQNpRjfpjqBWkVUUvD27NwEg/qwMEpZTKIopG+C3f
jZnOArHuwGHxnhlo+HZW+sYFCxJ5EqCULLi+V0P8GZfZz0qGNVXd+r6xgv5SoKUcGFXl7P9UEIh3
YkGDxN38+r33renW7I2dyvmR4FaUh9oJ0AHsmiy2761mOMo0Z00zdvuCK/imt6bLMITOyQ4dJvzR
zZyXA7UESeuimo8TdI3NpDW2gx5wRCxOub3UXBZj4kiAgdJdRUG8rwHIzkym7OoOjy+ti5pzF9jf
e6HULyc3iOPt2x+FYI/bcVAd9CzuHIDKQAnkvjWYFUnWdpWPlQa0LydFUWPRRzA+uZBAFL4t9jqn
jxtt20ku+Q0epQJAnlywsQoYqQ5uB1X9jGlTdl3+hxeMIQp5PKgNAmauNIEyvxs5ciIIjnqnM/rI
Mc04wwWZ2jY/SEcHguzvdVuXJ4ijXF5dlnLBEL31bfs+DfN8l3n3KsdpnPZGdoD5UaBdBKpkGMyY
W2rpivcwsvahSxtI5GPb/w5a+9/KZ7NZLkA0+3fe2v/HZ7v/VRStzobvRfz9z4y2f77wX9GrLmmp
tnAVxDVOWE+5//EvTJtv/sOzlGXxtE00qGPx774wbTwkfNO0HUsBulFfmDb1D6oOtpDkuTpKuL77
H//5fz+n/xP+guaU6ZBB5m/3/5wOakGiBcP2lwA86bpLlKtpu2TgEcT6V0xblsOAySuTqnRWPY3J
uIwcyZOrsSAElIJaQYvcsO6KzMRyY6Kq822X0RIeQ1tkHixFmT0CoslbQglmDvGDmqFBA38LdzkZ
V1dycV2LbCDVQbYPEF3ArRhdtZ0iSC9+5G6iC1MIhCtBTuInU82c9Khd6EyP0zghorTeioCUyyBm
1C1dDAYiS6O97xi3NjTRs3tbZx6E/x9JM7AsT6naeS2aiFFFRyBeYudm9CrTglO+rVO0H2nvH7QE
jARP9k1xFtMp9KgTK9ywzSiS677tXpLoMU4aTnQ1HKIuGY6hLb9FQU+QUkd6URv+Mbbi0DpWsIs0
ymJdqQv0KRYQ9oRnO8vO2Qw+VIoR/+0A87cWTrtvp3gGaY9xLozp12eJS+pSb+EPi1KaUcaUnqTd
/KDhQC6rT7yFY7wIiWFlTszhqtexwnHn0/2JCGQSNgbELLgCSE52iYtPx7kZp44GuBueigh0kwNg
leY6PNOe5c9pSsENEctdYwM10d+olHTLCMlXotS5FMNNHLrdtSV+tFGbXpzBvXEMh9hRmdH4TOCl
NVWVMrseiaQTNeTJSaZ0h20GcMzvUrMu0hWXLCo/ZMebLk2swjMOThK/uTYhENGkOxw14HPjKlpa
gvBwZtk+ixlcbDNSo678I8Nu6jPQmEb3GVjld+Zi6HO53PZK5tRgaNBLoSUL136gm9XdzCDbTlkZ
3nnMS48yjuxbRt+rqXS/SSvvcONUl6lS+O0GVvdKWkeD+MHtOPsHpzT0c9BH6LamBA3nqFhgepJG
XXOieCiJHgleqKxiTqcqvGtdwuc0bXzUMgXV8zQaGbjpNPph3W5TgT4kp6t07NFEbHw5IsqLfjZw
rhuGjKscXP4BA9reK4xfwLIwhZGYB5yEp8LQeUTeE40G1dx52DZ2wjDZYkENxgkxk8hI301dpPod
x0mQ8cNJo+u3wg3v+4G53ki6IurYxdEzyI8uitKjOVXEilSgP9u6oxjeme+sGCHswkdCqlDfmLL+
ORYBL5naJyVKOARt8JEbNEPM4mmOcAP0RXzj+khKR9TsJAqInWmbFMeAT6kGBR8UPfohGkFfy1Q3
MPiq1NwPpRY35feYJcLVMGFP0vaTjnH/hcX4oAx/D7KBujZonFbn6HDi4DkcDVhJONfSCfmX4+mT
ldgHWadPWizOjc5sN5VV/JE3OHdbiQN5DgAJVODCiNphgtrgGEOB6DeWg56F65Yu2ms+rPPAr/wj
TsYzWRgQYrkg7TJb/qhp15S5qu8cpZ4bq6Fi7aI0INxgK1ROHFj6otLmQpr9wa0QXXcCTVX6QdeA
hRTym3nqmcYLH96HaaDvRtoIZhMVe59gOJ7n5D2oLWi4HjPUTVTM2BnolV4NdnCVC/c68Jegkm5i
uZmmgBpq94ezYrXqiJ4C4TCjHDj8go4Fu62eC0G/x5Kxh/PKknvTpf1BmkqfIqRl/krgfUzYxUxm
mVl6D40T0nyYovxoe1yMQPoemNwc2xrfhz5MYJ2Ll8xuCSzKa5Kyr9O+PkQNEkKT64OnDq5v28fG
nrdxkOQUxep3zx8JbM4c3MHFAkN33sqsIiuCcuMeCU10HB3WRZ7lNcd+Sl+HeECW2MYgqQtQOUN7
0qxVNhSy29cZQaA5ds+dhz2R6j+6wnlZA+bR9VBTPxEOoYG2i1SSmls5aorBFaSxRL9UYKSYEnb+
4/uc4UlIgx6VCpKcoUMOJXEwsAiWE7QqTdVw45tnJ8nMC/BHKreolNPkdtYd6oU+hC4hYlLfvM96
uVyr3iGEJ0fTlstPyphHu8ipEdmL/YbmH4oGtDZ1isxGjGdSQLez9H66ufVoehKxKyzoXSMtxI8z
9Kgy/jF3OD37uHjr0EMQcZUQRWeGVrJlBUmHVPinAAuv+cMc4nrXOXhGZqJ+q8o6hiWuURXQc4kC
VjIJ3QqwjU7o/FGL4jX1uGBoatB48GKqTV2yt/wAnBZLKZTrKO/n9NEuNYdCZ6OtaZynBevoufCM
dV33R6PgPGYiAtcKSWZMtkXVMnufe733KAtpJyfsAhlrlS+yWb3YmG67IXiom2APrLDeOIqDqBKH
Ulnf6ihrWGtrcBRRD+LRHk6w3PU5si3qYYKQlsx/MkuL3GOiRPBpGRNljeE0+z5y9Aq5hJuRVgkr
kO1NXPAbh4L5fsrEQwThQ4MwvrBJi46qhymbT2XCIacXrncUxB/0O72b0DB3hGrwVTxKO02Gj7ye
wJ8o5zZXrLpa/K+OReNxVpLd3GFmoE/26Q91AhL+YCfB91DLF8hrqBdrALNePtFZobRZ68/U8MNt
54QAG+bxYJGN24Xp56jkqRc5qgsPu6f/6UXkIPbNKz3Pw5h295Y7voXDDJy/JugLNl4PD8eS6roT
yV3AB+yKBMdMf2O4LmEXwrmpQzo3MQttpMVkZHMt2PQBS5C2AxIS1BUdeC6SFW204eQ1BBeEVPbA
2LSL2D1nsUILNIJq6l+sqmY64obo/ZPwwir8rhyGV+rNNDInqp8dB1fnODclySoHIhuQPCX2KSzL
t6aXKcpheqKylIfYog6smuDK0elPZBJkyRoO9I3hZU5YNCUWZRjlkfo4Sfs67BCqhxb9IdrldVWx
34mGouC3rbLskcUUaRX1T2MQ+zQvwFoE4hCqHkOT/7wgZJHzyUNgahI4yNhyIo4+F18TwrqKuVXl
NA08VswC9EExeCbDmYI1qVXm6BwZ2ZHSUw86rzdj5+VXfYbSK03pl1yNqEf6oM4AxozTuamKP9+s
j4kpGH8/wQHAlFMMoDD7rD5n/77xPZ+oQpNT1ghZXaGKSDwgVH+SRnByZqcBfhGY1PYcLFIHxEzZ
jtpvhLgKAHiC3yTtkUTFDWahRfHRhoC415t00X6sW+sTXjWS1bh8EaOzCXYMUGNAuxmKc7RgwXVH
kIVL/2193F+eXLfWm/Uv2h5vGe2T3ddD69b6Hr/f8+vtrCpglKx0Wp2S+secCOdcDk9hbKqTkHZ6
qIz0Fkewh5ktQGG5/oGctXmgoHUCc6xSJCF8Nn8u2Pz9L5b7QZ/06IDMDOuNQxVtCEvkmZIK4Lq5
Pvh187fH1nf822MBSIG8dZrj3x7/uusHpAIkCaqnkqLNNoIGSegcApkvEUwlRmSH63141a9ZBXB9
XPbo125dxSW/tS7rbs6mppl/61DENL7m6Bl2xfqYKUM8Ea5aSnn/PCbWrb+9IfQ41ityEQz+W3mz
bplyqAjv4Wa9C5WS3C5J/uuXvuW33mV9w9+bYSDe7LQUFNHnAlQcEVvrVjprftqsy5fBpAf7CGBF
ZZG1nUe6NIkopEY6DMOMCJZTaLWQTGUC2uf3bgvDmlf/3l5/+0RwNS89+FVmsWDMumX3VTY5C+uW
WABn683Y3aRVbp7s2UUQBm2ab7RuroqxzA8PXk0lt5Hd23oarTdSJuyFajmjCq/T8GtY1FiV8jbz
gpBzCk4irRUn0XJ33TKXu+6QwI5b76shSVmJdrugkAJjW/nNUH5/XcZ4NSiuHHXaNvc8vEGP0zx7
FlmdXErsTn+0NWVNPU+PVntxEYc9+khvvSZ4b4ImO0tjxKjDVHqf0mPaVzJA04Iyq3Cr56J0vD01
1IfCgcvlhQUF8VIzXPYOrkOrZTEHyBzd7DLzsMHSuR7yqqhnglYjhju2s/i0LSs5Dr3YOin2AmuW
ztlLzNu6z6ytih2fVq5KTtbELCJMjZPf9mh/RZtej/Bzr6whyG9tu2SEFDNzF8nSuqLdciZd+mry
QEObHjpsD/9jPw3fBruI9/A0Osyu5PQkGbKLOtTEpo0FRCH1TD+lOjWKdRkl6+jYm+Ru5T1M5Wzc
RkXX3nf0P5ZUhvCkDe3eKJ8KP6MCoswhvrUdZoRWszAbIlHmx9Qm6HJOWGpWy+GXL1flcTnm9NAw
tKybXw/+7W/WZ1XMBe7r78qWfLfGrzYNbJH1uawWJPetm/Pg9/tysu+DEm3i7KNKtJab9e7vG5Yl
G5WljPO9S/IWy5kZNSXwT0jogjYkkwTAjLXgDDQGdT8h2tqvb9SOHMfrVpOaFZyDma7GdP/1XFAU
9XZAzAGTkv9ZL0t8U4vr9YX98uqvt/i6W7SevrJ1nAPhthnK0iDK0HC2u3TBE1YrgHDd/LrJfCI0
ECyekgwkyhL+vqXJ35w52DlHsgKbdspZvj729cTXXYIyRrAaRVgd+kJyreC1602Y6u+QLk0uJP96
qGor0J/M83C98nutv0tSyfiQBO415GH2oSvcS7aoROWyp9b9IBa5DCRUdnaYl3QW1017GZdMx3uz
EOZtGoSkjKDc6EXvaUfooIZmpkOncMf0EKOvGi+0z2NS2UefiZO3XGCYl5fndUtV7OK/Pebalr+x
R5CxyMUh61h8jWIZftW4fuW0ua6lgMMTzA9lHscnY6ZdEDOJHPUNkgsuVAPfct0achxhmTEeQ8eu
z66oiE0Z7CMLV7DynBpXLHJgS6yfYF4viOXy2dYP2CAroBpuRtv1v09C0wSqnFunMepzkhktipwP
nYz9GTbvoapMG2E7A6QN2Xvv+v6Ds3xXNEGMj0kadtfrffA42CDbQKFSImiOEBkvryDbzfrsZs10
8tNf3XLxX2+STrn5sV9GBDOHmXwdJoj2lJmROM9j603bpQQaSH5uaznY1tetT/QerTYQXcv4gcSJ
234RdUY5x9af/mp5o6//uP6v9eX/5WN+G/FeX++wbq2v+3rs6+7X23x9vK/HkgW8GYTUzFqZvAZf
77z+scxHph6/P/vXa6LMj46zhS3w63dav55hS6omHr7gvnKG86z74VwRhbOvUArbGed7SXNw1yM1
ZYnPqWwsRx/Fqwjz6iJ+Xh8s5wnTfhft3SQRxxkGgly0v2VYxlu3cSxoH8shsx6563HydTNJ/7YJ
YnvfzAmA9vEhcRYqrKTuH/sM/+MMW3AuyDjEYk/TrFvG4SqRDCbW8nnWD2E2w9NoAxLwfb0LESJh
i5TtWRaV3Pp+Rccut/Bwwqhpuu7s5DWRD26DHsUYg4QOCDPQWFv3VtYpUAYziwKw+Of1PRjF6aqO
s9cdGivjuhQNh5iGRNNF9f/yfoBrO+Z/1w+4i+LyL32A3y/4V1bLUux3FQV9U1L1Z5H91Qdw/+Fb
0uZZAjIpSf25D2D9Q0mK/cqxgHovTYKvPoD/D0dJ0/JdxxYW3QD/f9IHcP8e1iKVsnzb86Tl+Ja9
dBX+EtYSjEY4RAW6iCIiV8x39V2gEOMOIOvzPPR+OD3lGv+HP1iPFfr6TaZQFg+t/14jTth7rks1
dgyDXeOiuApJSWl4Xjk4xFK62FmZe2RAgsqmkDofC2rbnmoeKgshMQF2BQHfOe6PADMfhyvHdKRO
M6iSzk4XERXoBvNbmprRThY+fk2mY4dMz9Ext9DTzK19ttre3v1p7/2zVfLn1sjS7flLY4SfhH6G
8vhVbEcIy/7rTwKiuEEUoVzkAVLRAIgdTKDGbVaBeSLujXQr2yaJCqDENDu3Zhgd7Tn9MCwIRQlY
1kbzTbtq8ZJgt55ZkasKrV1LI3CZxe/9wSCjWIl3LZEg/PefnQICHaK/fHqfrpFvucITpvSF65A1
9Of0nSAiKEL0cc3yN3jP68DZVCRD5CzLKDyq8qBnejojJn2qqbqirFDLejy5jU+ohUG9owkpooeZ
2IxjRvoWSkcx6mNPv15MiYVa3dvaLe2MvP4xVFx4HJs8shK9BnyZ6ar1smuHhMOrPIGlas8PZNC2
V4XR/MpRVqEO767rLMbVU07XeghpEMw36egONAkIFRjCF1l1LqAy62TOeGKIPLZIwroW/n1I0AB9
+r7fxyp9mS/ZEGALAt+fGwR5xf4M8q7dMbwTSKembRpHuHxcgi9mkIFi+NQsndBzbXJetxmRmRlW
s2sJzqCbPagr0f1cpygZq2+fMMZTiNxoF9n5EbHiG6sD/q6t6YEzpArjtao7zOC28dn1yBUJDPDu
oqw/Sps1lzkotAEBUsywNy/kL4OqiwY4QqY8ka/3XNjELzYTjtyONzHKsN7EvfuAfuMzJNnyykZ0
IBPChJW2vqf6eRqodKUTZKroZPksCYK6u489/9o1KxpeTR9cpXl7neb+Psxg/8wCPx2wlLLBEtTS
0LuKc4xoLmJOM3KwAcyU2Ivi+5xqgho8LBwzWqR+aN4r6kyweOkW1P00kXti95iUtx1ypBz16wbN
J46wBOlwnPnOnR309WLFcgLrEuoaeobx5Dt+Ch4AfSwG6Jyx+IoO4DmX3Y8AoQnSjPmqm0kSiYvv
SChALnTIyQJzKJDgzA9YbFJyV/S3fHjBqUKDrS5eK+2Co25/SFhridu/SxjyJMQUP1tCHe0IvpIV
x3dNumCS++FN1NW32SNblcD7Tmp0p8a8C7FuUw+9rtCVUY1032WMKK20bxD1wA+g6RBrxIhpA4Wi
wvMqKwtz5Nwv9VCf6q6rT2ZUg04EDNcNd3roD5HdXaIS4wocEn9Ci5o2n9J+cAiV6VX+0lpBRhwU
ignLA1ban1MnIVeG3eKT81qy2JsY3KcQBImv5UdE2OXWQHXv5aQmLfpA13Tf/FQ+ZylMImO+JFVk
7qIpybdRAuGqoKDe5/puiMvHRLTfS7v9FmXDwQ2X3gFL4iLqPzr/6BSIsksaktAajq1lgTpV1I5N
5ApSBVxYxfNMvg1OsR+t7/8R8FmaTJ9Jmf1utBH2+I4LuiQipJ3UPfkQ7wn700qiuzSISXlJDl1T
v0y6PtdDeC897zPw+AKF+93VY3OQmN2CInj0k+omWaIMSXAsrwzvMXObXecuwR+2oj8R0Kud8+GQ
h9avgjPvyo8mmp5u9tKnei9M2J2JWCgJZgwbiqiXK2cKoEkhVW5l+YifYW+lKe/RAe0bhEbUl1EG
LQQrdaJ1kMpo6d/HU/qQCH1Lei/JpRjhKx+jk4fClYkYl2tFWbG91TGhnMivce9ii2ypyidNtLCy
f9hefjGK6An5SLMReqI3QSQHOquGhp15//v/IvbCXwkIfAiP5K18z1IJE9190G25xItF100en2jg
7hxWYhasldkNvw11qTFDTr9YEFI6INQLjB4WV+s+qKyH5YlEyfcU6KmYFDkZAQZA2EdjA3Y0ADbu
+x/+5FxC/zqgl9yqcB/Uw/t80iZ9XrTnIEiCQ5nN0y5W5iYiVZs6KbpBcynq20F7JRd0fhyBGO5F
9ByMcP+JjIafziUz6jCgtla4p8hNwktzIjngDSEz8UrZNpXyVsjyLVTNdRp7713GJcyfXVye301Z
xNs6ni4E+cDmUc2ugI8cJRFk4aKl39BTme47+YxvpKKPFG1YXyQnYmfERjK8bbwSfWHlvCKqPWaZ
RferIJ/McZ27rGpeg2i6p00uN2EhXy0cTEna/oxiejN0dn46UHnKbplQs8Hcm9wugl7Wp7SqHytX
0SOCq1kBgcoj58Mm+niusmKbYCmOFEnuhmuMBFCjLNC0uUS6yP/m4Y/J6R9ErDYTvgRhTuZ5apLx
GAtxUSPT/zCeYK06A4gC7d2FnSuI4s6JwOyfJ6NEuG5qri+MPdriO6fWZ44Y+soJSogKMOml431L
p9bZJoH9vTIAhUX9jRP0CqhOWRAeR6KbK0AFmTe5jDGv2p5Bu0obm15j31SUbCpquKP2nxIKQ4Yv
30kZRaeaq2j7kVTxd41Wshee8x2zB/nK0b4xbIII3KnHANQVu7SRt/QC86sZpEtdEQ8++3xB08Hz
olg10SeHNNABDoCyF5kIP6kMIA+pnO4usk3MNLnCIFBgpOnakPQf87lGiYTiQU0Iuul+YF7ZSOtq
6M1ya3qs5kdR/orNiu6AVcLbdJCK6OTA+v7UhSjxaWkEO9977sI4vAzUoCfQuVSW7013ZGe74885
dsCF2bCEtP0SNW1xcA0KZRa9q17K55G2Vxr6iL6HW1iAtJYoiqLGDujt+Vy3grnDESHIs+OQuNl7
WXIzBv0bwUX0IMucGAT7MnbuUzbhD+zS7tvy03UBFq1lf1C9eg/r/udscBLnkfmO4vvKMwp07a58
C638KZf44nvyNlrkrrKxwUm50B3c7OdQDCBAmG13MUkqk6qvVWbcj/3w4TIgknHmwLktXkQBMGXI
6MLUdfnq4+UitOc2Ekj6tHg07PEuqRp45ukz008SBScysjF0ey4dl2BWJ9LXWl6Frt97Wb8dw+PG
1TSjM52dln/rCBemhnryE/GrTRD/6Um+Ugl6GPiGwsUDlLpHQgeFru8M1fDBXQqGGeiaDIVb48fk
M6kMWcKPeaBsEaY9xEY4E6ZwdqIaJdCJ8dTlWp66STibYcwfnKWKx6Xe0mBwCjyUnf421xJNzmhh
5YOw4WT4i2yPzmAxxnLTNfGZGglK2dhIjoZg5qOaEpi62+z9mUy/ihZ+qQCpShvMeJkAaC5sWqw2
ruOGanyTZ1uvH6pL6mbPVucPe6JvSFZ2nU+/S/DTQH7RNW2/Oc5fbAOe6WTEpMy7/nOyKG0LfNl9
13cbwpufrH5TFHGxCzyIUWXI6W+NdISK/qgK9SsOG5oGs4k2M+GHT8cxvmgbigZVauDZFX2LPGhu
se6Yj0WBkt8K44c6h3ZM5C8+ygL0C87CRf8AArQ9IVUF7EBRqKW/u618QQXQtuadWUGpzUbwydK4
zlzacziEwL+E7lZkAaFIef0UkTONQ4ui8ADYvs9s49B6nB5GTYuQqjLwyqUsSdOaCiUqJOrbS9my
W4qaw3JjLhXPr7vrlkXts1mLoMuT41IYNZYS6frk7xc499lSRm2XgurXW6xbeim8ysG4r5e6Yzma
tFRq4HsIaKNwJgyil1RuhzgiVYdY8o2xFHaN5YBZb+zlf65vtN6tqAkXSQKmeKlCT2vted1MzYD1
RVABWPS/TUthuoicYFNgCdrJxDZOFVFceUNeuCNlfSDSzT3JRlEaqRRA6a54km541Sc6eHY96PLr
2y9vs26t/yK0fIqh63tnS9kJQSCY3YALU2ikNURv0QK0y032Vz1e4jaUp0FipcghcFfkCJ5UY5rX
gephR0X+fJuoZcWET+XgGAsMxp2vOWQiggcI15r8yNobBAtyHQAEk1U1fD5aO7dRAKhoGu1mW4Xw
NWQwP40Tg8IUdPYjOW0ZHNoeyqVHl4yJNITKEayMK8oKT4LrPXg2pSM7TwHAulj6NS2qjcwtB70+
AMpSG3SP/Zp5O7kWbZqYd2lk7MRQfjAfIVc4VPH/4+48uhtX0mz7X94cd8GbQQ8ePUUZyqakCVam
MhMmYAIuYH59b0D3XmZlVfXqmvZAWCBAghJFABHfd84+1wDJX9pcGxglFtsqA/Bo5MiNWms6azmD
Bx+BejzhGtIMSVPF4P0bZ4iue+W8UV9AAz+JY54zSm3qkD7XLmsyeUxyh9awJu2H2EiJiu+6leNM
ybXbcH0oJLeKNpeMAmMne5+4IWG7Ae+DJOpUzddZ20cEXkX1fU7f/WQaNXrlvn60DXO46ScmU3o+
wi/Bcgy0b4QwU0d3xkBvyoSoyhzfPjYKwkobwB6POGUYahTfVHs9CeJnS5sbWKPlxakwGImlVdQ8
R2MCopeoyo2BVgsppcpePS+6JzMUFD3a693csHrqp+KnVXH97hu5psSHG7kPLdom/Vsl8mHv0bS8
4Svib3wTOn6PyPvgmooxpuefemp2J5JL6aM/oGSmeJIVr1RhmO7JYLyzXXUm5ynYiy765pTA6GVp
f8sGLz6JUM0JA00FEilJ8Re2ya1m9TaVVlSZHdb2carGJ80F9S0KxdUyMx+cIPCfIg1zrKY63I8m
wQZV456HsbbWGEUnjLspI9Yi9c1rOS9QAZ7H3lHrODAw6CFLeU489yxknx+SbrhpRk2egyC87VMj
I2AKPAX5ts8IOcorxuXhNHlnqDVFlz6g7Aquk8w9xCjmYqYmD+NYgAGuafD10n6FDOHyTxRq1zuW
f4yHCOKGG5nwobmr6tVryGhkw03MOjZOGhwzVW7tvJa3sgKnY+eRfXQzwByOdY56oSMewc0tgqw9
ZA1sk/7JaCg8IF+6cUuyYU3Tgz+UmeV+UNFVYkNGifPwe6uEfDAGfZMWytuP5F2uJoNsDs2Y3lQ9
iEPS7rGuEfRXiJOldPzMfHPrxt2hSnzOE3UVx4519PoBP1VcfAknQzx4RQemg9p+j6Sv0vNkIz2+
EGqyNIZz0SmiKoPl1xD4GIuwv3UG6iW+O9xT5QUL7NAVJ0XTIfaBebzhSHhomDFB68baifZOqygj
k1cZraOu+4G1JL7rBv8tzK0XFTCSGaaarIGxRljmwVGO8isjokjdTRZI+pn9EncQaOiwMJYwqUMk
71ZSqocKFa/WCjr/RXSfjvI2tHLiT9BOMgGZLXfZxipIDfDh2hlWnm7t6WXSMdUHaV7skzQjOw0h
Q9x6AwUFyAJje7J70Z1WZVLU906SnxOGNMY69O1h7yJ9h8tmyX08FDi3tfGO8TSBGXXhH0ONyOAu
uNN1qbhXZxqYqvE2FBOdqczO+dqYAWXuwL113J6rTF2gadFDgqvd4hlf5murDP2m/lLVWvLUDd1G
UOU4hzHJBwMDxlx3HvTIwrUfZfYW2+WWgv9K0IFiQFTWDLJBvyCzBvnokFvfDP73aO46TX1XnZA2
bTwHabVsHTx/akdMPKU1137GbEaIiKOYHlGBG7I0OEgd1WvdFte1eEYkeuOpEN1K2xNBGBCsI085
KdVXU9aczLLRAcLR5W/4ckJ2xEu9CiqUvt68WNaS5FpW3JK1SgMqUc+rQ33NFDjk7hhrV5FKD/2o
8kMayHEb6tSStHqgVZ9pkI9H4l3XuSa1qyyufhaaQQTm3OZLqRevDB3qboKtgUb33Pb7XF2wLwxo
squ8OvoY1kKaLpm1mfwRBz/jEuqLUNIHrPM28IxVmyNAzBwPURlRC7GHMIEZhg9Xn03LYmyCF3gS
pPq0JY45G6/jlfJMsL3LqijpfegEpOi5o1+N82JZQxiJwU21/Z+P2zEjhjYFxLu0X+0aUceyViyN
WUofaB6GyGK+g4N3bqKhuETaOaRwWP5umJr4dDd6iUZ12RYuQ5fLbpd7/zZqZhVp7cIjCiDg/f3a
peO6LH7bdnmo67g9V30NFwh/F2KruXn9ufAYz0YFNKPLs5cdhq/zkl9WDUnJ1olJVL68+pcnLRt9
zVWIXiryaX77C5bdv71F4BuSKXAMkXL+Y+IZTdOaMN8vb/DbK/7VUS5PMQbO3KTVd3IeLXIhjFa2
PWTwjRI89JpLW6sp43S77IbbQxu3D/gj0/ohiTz96JYoqpaFFybdFcVT2l3LY3/eMzQhpbswK7dY
eJm8uXmuNq7quIuO2iNAoyf0v4Cu528A59VHQMln65RjSd67ZtCnnb8KbVQzwccnCD7WzB6DdrrK
w6Haa1YejyeyuikK0FigBEB7F5H/+0ASa63673Fe9jtUtm4U3nSmJO0aRSADC26QI1E8wkOWw7do
lUD3rh31bAu847WQj0ni/YxLEkEcSAdWcC6N6KtbYkY28IdTif1Zd7jwk3M1dABcusTbSDc5Mu1+
VQkNQVoFayO3vrkNIkwKPu1Kr7WvHY43d/KidUoEiVYNHyKHODfJYdjEGoI1D4DGqm7HG4TyP0PE
5txjHgsoSkjln+JqlNvO9M9LB6Ggp4lZsP+wYDlGBGiT/Cu/1CTgDlRyMTLe5bo6mPlR6XO+Td1j
o43J9S20dWwNJy+GE65Fe9OI3s35bwYLjzR1TZ//hCY7ZIAY8279pmX8l3bDbuhK1NVRQX5GceqH
YN1iHhEVKnXHvjOd7iWhGBZTTM+qFzU6D05JlkZp23j0te+Nb+uboEnuzGp49I3pGdMI2VA2COg6
KAFuNgeJIz9j7CZEKK5kC4s2D8YHiUTwVoU/MbQzLKqQGseAe8awgZuzKDkxFiQuEHQuajPytF7V
Nik7vcFsIMieB8snxqqfdv6pZrC1lsIPNgF1iKCarLXHNYmkcob/ZIQ+tNXzKMb+p8nUlEYacrn3
Uet3FVg6owtvKwAogSLlryD4EU0nw/Nb3U+fYIpA2SiDR28g3OOmcmzwquqm8gm6S4gObt9V39iU
N7UPuIfXQhliX0b2i0xfpJl+GcK4pgjbWXtfpieta4Bt9j35TXHygCocra4rv5W4lHGdBVvFhQR7
hwXooANN2lfQAvn24Is1K9LKwmCEVYvalZbXupM0IXKrjFe2dIaDBfBa+L6xA8/BYHqeyLhlCUY6
/15rcH0mk0zbBsAFZvZYK2g5iAbDdcoHKPuC+tPIXJCZ+pWvwHc8BBpYQomfEOfxne1hJzQHstpD
DOTEhd+b9WzAKGAyU1J88i2XBCcnfE7QuhZ688Kk7MhcglAhxf/O1rEeRrZzTiz+YDmgUQ1BAgLA
+lEmOxGLxzILfvq9Dv21lFeBwDeE/J3rQWC+N7qFC7kZNpOQADCpqK5NmA2T5xLJpxPr5lG/N5HP
E1Vc5h6FoCyhI9Hg7NMHtL5cUsRBIAda0X8aCKomhrwC78HnFkTidQz0YzckawpFEntqupaF5pAA
855xk9uZ87km3ZxJy5V0jNv5J0xHMtwZulLgtDAgc3/VnPqJLzxXGjfmq1UDbRSdv6lLSnZVRpWh
nrg54pdgIDTEyOqteJ2koJVJU6XEAM66xxfdToQwwIK4JR6dog7lX0YI0TUa/dEN0LuPmolTnzt3
1hcUit8ayj2npsS6NfnWOMsFh00pgDJOMwvYF6815REM8DUU+7p6DDMPRbed3YlmotykveaDR4Oq
57xyPQp27rtZBuAW5g/SSBX9Lye/ZbZCVyt8VDZaPyf4wKtEka8x3uGa1gPG+Byz0zQgn6l/1EI8
JKQfeT0hmaEbPc8Nabpd6EzauN37bkbQSJVs3Vmh5An8qn0F7S4MGdIbYhpWnpPDKOvTo+UDECxy
sPRBO//5LbGcfsVIvQZNMJCvk1UhM2ab+eBgubwhgtrG0c+tpmGOcKsPs4qbfYofHq7DsaGRVqNi
XkWmTc/P/okF+JhXMICUdjfMBft2PiOL7ljgetqY3cySQy8eB9qHGafXIis/6rmebipyWUg8Lk83
foBmUUFulJaW7JFIBgPiv9AcPyrOoJqys2YY2DYo3bRj8hYOPwdtlJjmrE1T1re9QXsXrgVoVazw
lE5196egZLCTktYBFZl1m2Gvd/DYM3Oq1/hSdSRS/oz9iHNBWgvdtC5x3hIAUJuUsOzMzLZONlER
RGRGmk5/P9X+h+AaKjXnGZv/KQfDtjIN807L1bDtDPtrix5yxfkNq7Dhd8oQ2xQaeNSwcO9SAeTI
LZpg5Q+Aw8J5noQ4jQijq7Ra/hX2E401uQ6DOudCNfKFCGGy5YH24HNarnJJykFLHG1ZhFidrUBs
Wg0S8o86qzLqBnR2OkcbuImSIp8P1YvI7rISGtc49bOJa21Z0rzpOliMg/S2ooOwQO6J7EYgvd1N
oI9c+FIGSdXE4MDMosPS8P+/aq7FLeEsf+CncfWfvLX/v06msvgHW+3nS/5U0zB9+EO3dcN2fM/G
I2tfXLWGMctpbBfvjWH6c1n5b1et5f2h6z7SYp16veF6AVZYXFlt/F//zzL+sEzf1wMP+YuDFOY/
EdMYrsVf86v6Qg98x8O5i5VF5xeyLfcf1RfwvZpmEG5/DeuCiVDFCHFZDPPcxphnKeY0UM2WkQL9
itI5rIAihjTV/lybHyZT9qVo3WjXtxQioGfG6oqbKvSFeY2BcN7k8acy7zc13ae6b9btfQrkFh2c
VoluH5jxUR8IXWM+/RSXmAcxfs96zQIT3atuTtdm3Ia7dBbuXxZG0yAUXB7nU8CqsvNZs0ES0VwJ
Re6IQwFrFt2xSGPpYFdaRQYI0UWwtizMBSG6COjQHjPWWVZN4iQTwTw/amas6LJNKRBtn7spBYwI
d0WKoUbRw3DNWQa+fGL+mFUHvK5b+IsKtd38KX7u7qv81FD+1Xc9TXQCGhDntfNk6fIwy2K67oUW
p1cVI5ESnVwxCUdfL6tRDxfjc+vyWAvA1PpDZetcbTpuQ6WKCdbjL78sDMZ9qIqXIjAa8+LKoYlI
vRdpDJACMsFnJaGnZtUfU3KmD07kGlw1583LEy7P6mvzxektbQv3r93h3KLUxRfjoo03/lbJJ50F
Je633XoyhEAtrJQL8WA8hbNeWLSSD2l54vKYuwMf5C+7Lkf/5ZiFNX+0Y4uMPRsxOi2vv7w7+vO/
DrpsXI7x+U7L6uWZywtzuZcj3zWhCfMKI7PxuabZrXllORjR6bSyuuxeFtWUvTNWD7eXTctaPh9g
WcNhMB6KMv18xmX75QVOMxuE5D6fZ29D4fPJN8v07XN92XxZePN35XP/svFfPv7lUMsqNMV0Jxzr
6fKSZe3zOL8f4pf3/afVNPhu5X2JlunvX/b3I2Xu6DLrM/FTLn/M7/v/h1/+lxf8sroc4H/4JS/7
l7Vl8cvLf1lddiUuwg47s3YeRqn10p+5fL2XtX+77fO8+H13klnF4beNS7NnOXW4q3fTjAH59SyS
jFr0rQanj8puTZAuQond5TWXZ/922GWHO93HiXSOC673wgQ2Ztn45eGy97INGTots4X3+0+ry1Mv
dODLcZeXXx46sN7gJs1S4nw53LLq9C1HvrzTsnFZ/Ktty9s4dvykdX1GL5RjmYKCy+uyqtJY4Zhs
JmOv997emgXPaFKJKZyWEspse1s2Lgs/M23cT8uu5VnL1jbpnQnBM82ppkr7jY3uSaH141CTnrrT
47KqOxgCQKSw9fMwphtRmJDIgIhnLOkuzrtajeF8esJGEu5EUhIbAW0w0HCVSHf4ltSEzU+Stj/g
pSJGIDrU3TeR2Zg6WmRpKvsOUBqKaxxDlGiINpBAFXo/OcmslIAHmcG4RBPmV5YXfViTUhj3Qeb3
QN4wx1be9pff8vPPGG0/Xo1JHW8Xe5War+OLn2p5+G+3NfP975enzHeG5bWfr/gXD4NFx/7bof8X
h7F8B6Ce7R+WIwfLzXZ5p8/VZetyGH8Rxi9v8G9/k1xP8BXOdoFffpuGopY0qXUsdzJctng98iG/
Wtba+U+5bPv9OZfdl+dctsnFwHN5/K8Oay4t2+XVl0P8Z2+zHPbyLpfDLNuCVLzlggIuU+k/7TC4
vZtPY8yybXnIHfxspPq4Wywyy3YVN9hpfllddqXLfXV5zW9HXB7myx1y2f35zOVFND//fO/P/ZfH
n8eMbW0zavDa8HijyCuhp5oQUIFAxYMGoHDKr+mUK0YXI8qTrh9g1fVkRTAipZ8KWsMXZI2EVrdG
tEoaYSy/CeVC2BwR/HN/JvAv9mBmU4Pe13kOZy0oD6o19otCWQj/3bIj6PTJlWjeXc0/Ghj9jr1P
Q7gMKV/a3sNYMImPdBrmWlN9AK0goYwRxjaxbn03ms64CvfQtHwMVDNhJamedE+zMc01r1mifaR5
QxqC0aG0m5zbqNd9sk4meAlfGkQT+yBBg+fMYhER722CB7sMCJLKCmQK2KJBGXyIsAwZEmMAbGiv
AkzC+Sx2uYSipwZIboVnH6SozqGW/BQF/GpmHCjDUGcxRUA72wdEtgjxFZYSklyfMmLCiJwCl3eV
mfqX3BLDbZ5IMv6abcnYHdqD96j6kojtahfEdDyrsgq2zCAHYnJHgZIleXCNSdu4USZWX1VRotDs
ypj/pD7XuZL0Oumn1zJLvnotU1+jf9Obxy6S58qmllkdylzPt9Kbr3PkSE61hcFvxJIM1U1sHJ9W
CqgBvJvTsPbubTc7VG5Xg1UkDMJqoZZ2fvle9pTf/DaCFEajGUaZdW9a3zMVWFSoY0Vn1aOyFBOS
C/SxSKo3xwnBwwCo68b7KCeszZSnVA4/ZU7RUpsNYcCIO/4Xst0ZLTW4LIZ9FhYx1WXAd1DI65sC
W2HfclGtdKvY2U2zzrug2fq52a3pNn2kBuUrszH965kwELikBjtBiSnFM99UfB/WSA5lAqSzQn4O
B6HdGzN3I3K8rbV2M/LTU+xXO1ouBFhP/XHo/bciNtM71cnpvnsFMzB0aKWTEblVo/3Q4kOIjoh8
YP2FOXq5x965yiKyyZvJOlsZFJpiFzlwJYaApJXWGfC+qW6tZDzBrKkLciyRbSB93cUFkpsqpfOV
pAlxsH4N9LJSG42C/Cak+dY7eXWwgvYNodNPiTprQ1QCfHFxp1DEbcexce5gLsZQ2dDb3qKNc09+
BF0T3BBxFd81WgG7niDULCcXpyr1bt12xlXQyJ9FZZ+djihAKfk6bOMaIbo9JQDLxLlKFQkXtUl+
TpMy34rpqFq5DDY4tUmzoOfLB8fMxnZzY+VHipNnMh6gX5Oxabgch97IKu3f2mm4d1sXFWIycas0
OxxwvGLEvL6J9fGmKJsz+CX55jvZITGmU+t5u5zzoxF5vZlrYU2a3neM9leyyUgvMeJ+E/rU4vUu
PwemfYWg1TiZaYrYpmKyZkfGx+DAywt7G8JhNMrzULjHcQhGqPWQl6UPsW3IunvJWbXuknxueCKD
dgwavmPCf8IGcUrD2X+eesU9vEZaJbuw3XlWZOypeD+Z3VBdV2n7WFuxf5hozkxJakPOkOPaKB0m
ZAyhoReSDupf5TTcKfhkELSZ/ilh4+ItnWcaIDAHp/GgelEeYWKiUmwoEc1mWpSiO3i2X+2aeIih
L0hU5cRflxoaNAsVVmvWALTDfedEA1o66AV8UZ+ppgPfaC37GkluSgX73WIwAhaq4HoqUZn6CEzd
mgMkag5SihSi/Qq5zEnwbQT9MK06R21Gh0uCU0t6D11GROy4tvoOFw2/GVw79P04Vlauwo4LvhQl
a2EUK90YXtsWQq2DflPyz6U4GP+YVPijKOObRE0HNx0ew6I6N6F09n4bnJAweTtpaOi4NGQGEI+f
SgQDmzhEc61rWbyn6/CoLMMmFyY4FgmIUi6F47mfSapWou0VeqtVHJP53eYOdezSpu/lEeQXmph3
82kfAVWtqgFdgPsKexdcpyCZPsc0UZbT22YszIfKky+cfemKkR9Eh0AvNtncFw7CXdnbzEcF/dho
ItfXrPZD3cBHHwuFVjd6RjGmSFH4apTGQAEF1KEB9GdF4elxCCnveSpG9NvGR5W2BHxrMHAjA/Dr
bFwM1LXuvAdZWOylGR+CFk5JHhKZYtT5oxWSQh7VNBO0gvzWmCxvN2idR6qL5Azgvr5zq0o79Zxg
nGnWvkohgvoBDdGRsnmTByeQwsRuAiQGOXGvpsHYJJJzsp/7SEWlmcfBOftde4vzsd5UHt89ZA/+
itbxUbRfamzQa26Nesjlrm3FOxME4pVVQ/k5QO4RktHtwCKHdGbhSgCcvWUkfax1uITm2JyFn2zH
1E7vRYTwq6jJaB5H+5SUcbjhxNt0dFHnWjdpo0l6Y037cmrp3yi6/Z1n70cVvkxkTKztIXgZZx45
PTZMpHBZWkj3deec8J4X5NPRRi2EC8+WJCZvoA3BmVIcQmYCq0iaj8WQkFEWJnDCPdI3Yyr1VYiE
dAgMKNIEj6YGiZmaa75VfgdwBKbuyvPZVEvdP4yeJldDUb5RUcuPSE0hrbgE4znu86BwChj5c0Gy
xqr1i0MW8R/2SJqgSD4Rg2W3zNYxkXUQWDprIh7Iim+FX84wS9BjlYHYvPEJtcTaCbghvasfdFra
t35b7ryUdnLJueGJsN9xIWmJQ/uqOjKOUU7T/QvPlpch4YvIhreFTqw3UuqaekUvkhHRE8E++FVe
YOxlEDW0W6+zv9lq2GFQj1AygoR0yHe1TarT0+jelrU2Z8WTfeyO1+H8SUtD3UKEZbIkufL17dqQ
QLgLv4Zh4yffpZHQlrAZKDQJsdKtbkPlKpFU+xoZU6bCDJ4WT2CDth3X4ys3CnZxY/Q3RUruQuiY
3dbuC0D6uguDj+ikEdR0w8ihqlzgRW17DiDlrCJFbncLLtNxzRez1k9luB/czuR6JhixppKALYxm
ALw6YVzzJP5t1v3gGNhw8oiQG/VNwomx9dTfFbqAlOd4gELC6tow4wf6/YrvaLvr0/i7GF7Qz1yN
5vAz67Vxjb6VrIHIODYFjULLRvqU2nkHbBA1+UCAAhcQvcpQxHv2sx/EpM/r8W2ofFrNmL3wuSkS
SwtseF2hER0nivBYMYTW6/JayqnYuroNJ5eAL8+n86NZxDSSO9+Ja493JKKqTteJQZ6ZXVmz2nbA
sWRbB65x29wIQgTv6QMBFx+dR5qbMAiJ8/ng4iyBIarVjHy6UxW7LnVe91TJQ5GNyTEgQD1qSBXq
jVMbTAXjeTxPKRAcKPhr0kIsiP14cOz3vqysuwbrLsrKAiQ3vfq8Ux8FQL8I7wyfOHiqyH9ixiaZ
1u3LBohhBCaUj+VhsAu0w4W8iSz9wezzDsZs8eh03feomUUyEiatF7+iNJI0UmLzWrPJ1kzM7hDn
w3aa2UpIL+ITFtdbQRl6QIWCzPW1xq8JH65yt+RUXXMfZLg1s9FoIpMaHgQraKQridp+bVuNva/I
azHmDmZT9QQU6O+qHd81h3R3qyOD2Cof8sBP9hBNyJl1IoB6YAF0syZqJYTF1iUpcmdl3qVufYbT
1+5iSzt2wktvZKpIV/5e++ZtjUP6iwV2LEuuJAEG20FQ657SH+NkEZGnagZHAelgvjPxHZ19Np5N
xSSzVwzRQLr5QOTicuaq9gYnXwIUPyEVd7g3zL5cY8q4hS4S4SyhARnBnFilwJzQP4aYdQCxFfAM
Vp0uTknbzTYPGH3ReEO0vL4rouxL3E0EKiJ0hRvuALIs5TN0atu0xZrTi9GBMeeo9pQ7hjkgW8Rf
oT8+6VHpblD4/TRb49oLlHE0RvWT3iXleLHrm/EnwnXrxcHXQ8SAnAeWg7WlfTet0rLpbtxNis3q
EGGA0xqCiltCD4JOj/a+dpMH/bdgbMQNlaMdKkj7yhiam0Yk1bqeomNEVfhAjf4rSgps6u3krBRi
mzic9iAlf0hfQg6BPqUnH8oUBJXZBCwXQUJTtO+OcdZ+r/MwQL9ARt9IwlxlEhjgclPAf/XhaijN
U3TodXDjeM3eRsqJYKJdIda592vxgjXp0Bv+s91g0VRMkpFpj091WPFf7Z6NaOBgIdYhj4BmpTfX
XKWheyPh8esU3l/5Utrm17jsr7WSOMKSzIUR07EUyXRboqXHy2fEB2Xa5h4q5inRjPu6FdpZTyGL
0oDPzlV4srUAiNiyCSbysR4ycfO5zfCQpE7oz46XV0VmSH4s/XOSETnSsgPB5td2QplRtYr4zOmx
qR6bzO7PvUGgKXYQQMt4AvtJKKSracovEj1rOG00vBsE4ladt1WqpcWYnKAvrRJKBLfKGKL7dl6M
WXhf9+Sw5+XJi3rnvCwoR07rFOjNziy9P7cVmDf2U0c4sv73tg5zz8pENbevfECrvhPe5fOi48so
verMSQHkpm3r3ZCb5nmaF5Rm5QHXIpa1+SGNc+uc1l5y19OmXjZdtjeu/SVh+Hu1bPK1yjxnkjzu
vG9KAmv/OiSaC7x2kRNxv+Ipv+wgto9wnF+2EB+Tr5KxhIk1v/Hy1DDGbEMbfsPkVG6WTcvOROjF
CeTg47IJnkZy63napo/i9J5aYUmD/9waRnLfVzS/kyo89oZ1o49pdj0Mjn1eFv7EeVW2qFwu27JR
FfuwsWBdYaXEr0HZ5drSsHk6AgnJvFieTJuedg6JzWMMQLYo/Jh/agbFfHKkT6ja/LjG0rKrS/Ky
5fI4lo7JyGg4p41/NwVcQ9REcFOCVQLRtNDunOSE38g+W0xvPhdMrd66NJ6uRjvjiBnpcchDyAm6
PG8QwOmzSZ/RkbwWxrZ7ivLknJPUdSvLcfP5jZoIgVoPSFwDshjuSkZf9zZEvHszLR8lKvHT8rRl
4WIQXoV+IQ/Lw+W5hl+0G4eciO3yqmUbniy8raW4ydBZkMUVBeesQMwWCX5hy+reo7AOzst20yP8
w4UIF6Y+gM3laWGHgN0zY7rpvJJZ4HkOFaNsw/evRG1/0KLAPVeSwGJZQA01cFFsmGN552UHuMTm
qEvE3svDZUck9JkfDNgwFa3GwD9ud01uYUtKRkZuiszE+ZjLc+MKeVkgGvQcZpXu/JEwuEkL43tZ
OP4G0rjYWl5YAANpq5AYDqpvTVUl9928sMH5HakpFRjcEXz9327+Q7aBpfDvydrH4nvy9bfu/+dr
/oJp2H94gW05nonjQLdd2Bd/Q7X9P/RAB2mtG77jfO76C6pt/OE5IDN0zwPF4S6Mi7/a/94fHjuC
wLUCPzCZe/0n/X/qDTMu4x+g2oZl+BwOYodJYIv5G32hM5s4mSjWHsdwO9ndPnPRzmtpkt+FY0yX
HPNtRqLGbcONChEMVAF7JJETp8w9/Q2s9IO9J+wHZ52eRMAACaqhobPPOxcDdo0WJsfNLMxvTKhH
JnHcr1xqLUokXysvjolEixPCUHxccCVpe1k+o2nzkukC86xrgPVci7A8VuQTYMN7bTtHkL09kclm
qdPYY2jwcRAJsBGQVSH+W3l5HWQFXPhRXasxEIBmewZ5vn7jBFifNbMQhCWl30Y4YHRxB+xp+LKL
EFG+bLsHjUohbirsxQlpIWHuGLhUmetZUM8oB4zUCUIqG957qXHHnDvNkayzEwFtFLV9sLNRv9ei
kAqVMsobA8dEDZMutYvvjuu8odvGo6TLrZjkT/UloNzq2E126kri0xh6BhszJk8uhTRJEEW6dqlr
YnRBDWoPjJmVQapZbWyzgBiJ0GEoWFLt1tXXuAt+CBXjJ/Wu80zsiYe50/F8zAQ2HJl99eJUBfVK
wQi1jW9CY2hvEXBe10yW10kSn3MEbFsTz01kx3higXWgJHOp9Eb6o/aYx1ipkwYSOZU7dLZFd4Wr
a0smWHAbhIN+X3U/0/YuMM3oSz/4JbdKgcXHMz862/OuerdjrNiSIxAwjGEGRCQddflknrPltntX
ZfdiLhcrwLOuyPptg9T33GStd8xb7UGzCoMStvjuzv4XxbQGpmdQkajYR/vEyx9KVUar2DAmRO8k
NqVVCPHNs+4bP8En6BJfrmT2EZZBdpV6EhoK6G+j76E6e/jVEl97TgrSKwvmfVSBmECpfNwlY1Sc
FCbYoSAlunkph9I9mph5WksZGwvb/TH06GCYrrxGJr8NmtBHDAxwYyCE3nTG/jTqfXRL1lyw7cKx
2xJ++UiJTn4hL4Lh68bPog70aGmTJzQLVSJ6mEWL5XFi+jGhH9sAt7FXZdcfWi15EZLp7SQLYimj
/mg2zU7LPESbuuMe3GA014Yoqh2UVd3BKFLMd/Y4Z6LAPfbWdd693h6eQHAD7cWTO0UmuE9U5X6n
6ZtxtleSerHNy+oOpA51qUL69CPJgjY979ooxc5pMgdzAsy9Xs/j60RvZm42oQ2jDq0pXTO2fjdT
crBGgs79BEUf7ZsH7sPOdVbde33q34o0ppSb0nNwFDUe5f0QUYJ5Hl17OJG2Y9ietdHa6BtFu52A
17sPpvxDE7A9LW3cw7M8mPy/t+ShcqXRSK9xCCmiIZOgJhVCKoy5ZBJbRjqTJ20CKPsR21LnnkfI
Z4fSxhalGBXteio8LdHFU9W+pmN1SjsoXEhPV50/fRSZD7O+c2+iVDKrG6Tc9VF73zndD8HtHF8n
vBdiG/HCILMLvQ50iu0xjfTsh+oGU+a13dLwUQUioMmKqAFem2ZzGwG/LqLxtq1URBAOoZn5RBhH
6G/ichJbT85xOk7kbw0yUFWb3mgW/SvLlfE2U92Voes2BZVSW2u57q27/trg23EciuGQRhIZeuQS
/lhU96Rzjmvlo8vFgzJ0jnVjZ1zak4DaaEvCkzKsB116bw7IeLJo81OvfcnQZu7yTnzRmNcBkCMc
buxHxMDCvtcCivOtNUavAkNhMEgsam3BNcItn2I9eI37wdkWhmIMayqf0mb1NarMW3ywFKkEzu9R
eoS4O9omFsWh7pMfRllCVw8KunOT/5QrDWSz1vqPZQJqgIxXaPezv717GJK5funq5dao2x5kHkSb
Dr+uGKiRdxMDPv9nRAnsCurLs2xzstCSH347tHs3JzW0d6CvaIOzT0GwTKjuQVu+Ejd5U+rZA9a2
h1avvts+JelE5RTle5+yFbe8ZOxaKgZ3ht4AbKf5H8mB0BumN1vfRwoXd/sIeiZGbFzN+i34cHnX
Gd5zQWHsxjeYdAICIk2geivgn/83d+ex5LiypOl36fXgGrRY9AYgAGoyk6k3sMysSmit8fT9gafv
qTvXesZstmNWlkUNEojw8HD/xSGRhKMCQ9pLy+VzqpPKX6Tot7KU0zExfqil6buMsrQw17T0lN1c
SW6RSP2DoWQlIMyLEiTLoxoQQ+U0cOF0yZyFhB4EWrY2fN7SB+dwSSz2qpCNJluE3AC3zWzdFr+x
kILwNBm3cJx3siCKFx1hcWVCxDXNetz0eoqTkbjUx9ZcPgO1SPZplb7ohjieLaAlYQXFQaum6jGf
8I5JTUp8KtEA61fHjEPt1NTFwyhHupPT2LV7C2JrQSEQglX1u7IKEf4XvTUllgNA3P2n3uhopWro
z+SQwmDgkDebcu9T2cnInSF4dEHrIfVA/yOwyoMijl+Lop3FpBZeFLo/vWp9Dfggul1taogOQZjV
chWpjrK4UlKF8Md6G1vLr3Tov5K5V/1WTVCC74r5QFDaJ6HCOo6Ge2FqtzlBd0kIRAS+sXh1+kVC
4b6jAYzOkC3k+uBqyuJSpwQdjaX1Ri6Wp7rCyLnvsmuVsxYKM4RIzEFXacenqLKo0CJiDfljSk4r
XD3RBX03NavQb4LLRpW2KpWdLt9M0o88YdthVvrJ6MRt2Bv6ZkYAPFoQloZPS1F9ay3SvE2VEDc+
SDKuroiGn4AStcMI5ZisMy/FyjiQ5re2gSjVoTqaxGF60jAXzsmfDrMhXkMM/hCgGVQE0rN5Zwzy
JxDOEHB6b5zCgQ6z2gqSrxmp5Yhq90sKtelY52MMkzaPbI1fkjzRQIb0Wza/JqMvvVIqn3W1/ugq
BbfalmUkBFjqdhiGll12Q2lD2RANTQnP3ErIX7GuUqHOV/Q8ssqLEGKwJ3FaUdqT4MoCtgctbUcp
Kc5NqUGZ0IA4S7H6QvFIhm4Yk795g9W8VFcRgmRpIm8RdxhzSJWkeiaFczuhod+HAZ4l5fKNPjca
DGR6dlb2NFxS1OONnAhfITNJpx1sH7x9pJ7ehb5rSeIo4lhpSDs6y5CtByVuxbPDRKmdQCKuSTWu
kkLllP0gXrKp9rISxjZLRL8btHgEzi0TaUXUsyDPbssleTGVWrwk+QlW9S1mv7ZTYgopOsRDtQaa
sbSHPDGXPRD2YbNgo5HTR8fi6WUh0E93VQ3YV2ZmeoMkhU4hJMgwwk/xIIZhjDLVOySM5F0XnKIy
r84pvC2AYOhDr1QuDTyNkyC4Mh8C1HH8SRD3qVHcZAPr978wcMrKGbsD6SyZUqpbVUXrTnn0646L
00HiO1MfPMWgs+Jggjc0NAMmxWkI2YNWokuXM7IRsu73+vpHW+lqIOnxML/fv/8hx5Z2afOo3Dlv
zUp/q1eeHO9NILXye4U7T06jhO6aK3nu/nSxEuq0Xryw40fKYVVTuN/6n+7+T49NK94QvxjDvr83
a0DhVznQkv/jp9xfhwcGoA59ojdERoTx23r0+x8NMXiIiX/fB+MGWsLMICf+eeZfbt5fef/MUFcW
mz48PsJ/v1sQZAjCYSk7YDvgAv559Z/X/NuP/vMSKYzYeVUjBBcz/5hrHfru32fpr19wf29a0VjL
FQHV4L+fhl2s24GRot288gIt/F2pOipb7T4UMOIAbLo+Ua54zvutNls5SQHL2Z8nmoZwY6yjLMOq
wZHosjg0lAEvRlYK+K9ZBWfvf4KkOJQk8760wufWUPcvf+6PWcoUQQVNMWQqkN7r+mwr3/mqK0Qt
zabO7iJcUltDznAkLvAbyfLsWV4vaJQzQv8CSf0N+PoDpvqD1lrhZyJobH82yFsOcq2hsmMVexUS
rTNqNNmRvPpvjXBZS2uO06zM8YKOGARIaiu0RuVyRb6vx/nz5y5Sftfy//NYif1UZizaX5L3d4Hy
cBkELxjTY7yC1O/y9vfHh2GyvLmUj3cl/N4A3yFg94ZaCJK7VqQ/RlKBnxSVU3Dad9Xz+zMKkrAK
uDMIckz2u9D5H43zP3flee69RT0woo+aherI+g2ytsMeYsXqpzI6rvdbJlP2r7tRRZ/XjJJ4o7cI
ozUsdvBHIWjf7/71GONuE/S2n+6us7fsr3TAKaEy0Lq9oHqvomX7GcTmNnps3NFLj4VtnF6nPT2H
3ezVm3aj+QOAKGM79k6ieddl/zp6Pm6lto55swsEfU6O6LthphHc6Mnv82NmOn5wA6LwkNm9d9Rt
JM82yHfOtr/s2w2MZvd9PdiR4Az36UoT+jUxnePkpLvXwti8moKnX+ZvHug3HBDm202jzFH+knJX
SG9MbD8/vga3DncqEh2APbTaIUDsyIIf+G74j3Bwn89mbP9gH2nXG2mPGuMGR/txg0FriXyJdcuX
1Ik4F3j48evGt7g+qcWF07LkfrtcS+2b0zOnorssO0t7gwMwfcAexvXKXSgHRvK+brHQcEvcDQWv
BeADnXG+1MtVx1AzRLZzJ8qI+ZRnjh2csi6kV4DZ0XX0uCRoxo+AvJJjlm7RCxt+4IlRs0CeD30y
VFzM8ZXvkR6xE+NrqL3d4LcEP9vTWRR2IGOxQ8MwVEFPDgSOyw3uWqpXLbtlprJKhQCCu6teogI0
7mFVzy6hXyEb7OjWyWTD/A1/TMZBfGQ7vJU+BrSvED2pnAqITbhp0tsIyqNWHLXdx5lnFGeS//Vg
01nC6jWzyzcUFokfKZVIBb6CK+ibeKeHm5mKTrYRLwvr2gnVOyveMSyQqXSK2dVhGGPgCNjIvJkX
ePrmJQuQWphc/lNfS1f2iXfyA1hlyMgBIMXOT1/m2YlflIuCkpyDVBt2n4/FSZac4RTtAUvZe+zA
IA2viiFAdL/Eb7Hfapxr04++xCutHk7Y8LuOnOKDs5PPL8EjUdG25HNG78tdvOhp2NCAm7+27ZPo
uROR9Vju4ubUCbhF/q7KDSo+gKAeUyf7KvJTMmL/nb5IjdeEiDEgQPPY2wiEbuCu/gTfJIsoGxED
z9Upkg/dGU+k6ijsfgDPwNF9H3ZT9tDJWwOoyk4jYlSBA+SeET1ENHCCzqVMvCHF0bK98kPbmW9u
l0dk/phUmuCh8YmB6SZx+9twzn8B12lepGRndj40B9QUuE7Ji149WC3Xp3qScj+sH9rinbd3tNfl
9XyoFwhtwHq46hJ77Nydpg8BX5X5wnjkkvXO67IXv32e7N+olXys/gLOwOadbkTrMpAytHZ/0FWD
UNs+wtPPiwvHTsCjUBT84fJXYKRXpWqHEqJanRhcIRgfZKQZaFxZ81Ysp+iFH8dHMiEiLqzRPgLB
rNV1RKeKMwseA39ZcGkGvtTTz2Cr4rUj/TLs4m+z/IPxmt31n4xkXMJkvA6EYxSeGJQZtEJsWtEb
w0IHPbiqOJjtPrufpSLdp+ZzXT1Z1TciflHt+Fbu1s2ubHZiD/nSNhqPjwRVKTRfLVodfIBm3hRI
fejOkNwP9PUKyZdQrZX6TyW4DgrCagtcygfkOxxiRV28i2LnZOVVrk7mbZH2dSeBZ2USAx9gfksF
hhzJbmAvHkk+HxGVv16R0ShfWghLDYnYhrlHLVDDOXATpJ5pc9172geO+m0Co/NwkuuXq/VhXrjC
crPlvA7OZ+yYl84+x9Gj5sPBBOQo2YQnpglhYWy2QN4NCOeXUXU/lQfFxwMocwjl6XHJiZ7c4nIY
/rAf3DV2E2PfGUocw5f2/TdxdWJTtNqEEnWLH407Ll/lWLxQZ5o9QIOwnPmlofVZRY58g+VIoe6D
qYJC1fyN9IJLb77ZgqfNyjOu1Tf9YmDiu46TuPcVCga5q+wZhHyTaT+/IXR05hxQd6OK4S/qW48b
VugGl9mDHRk+ETnjIxcOIBxny+if+QoqL9YMZ3DRYn8zJ2/2kD+fv4k+hFIQrvyu1GRZDLbSXvLX
lUMNN+jHONUaNYsXgiW9+XWgrsw0NNn4DYZvIgh1MVNWUka98Kx2fvEjfJQs7oI37LlYlHHkC5pp
qzvlDlAW78+Tj3f1Jpx+Y6wufnPqkIiv2TVumElMx/Xjk1cqKYRdLd4tATPf4VlC9f3wSu4LhlMe
MbH6ND4Qy7WFZ+MB8aE307Y+jAeWP66j4XOCos/xmxv+uGFWs4qksY2DOWa5rMMs7CIXel0J1Q3R
QdoLz7DMTJuxoRTXSmZEXhJjw2K2POCg4jK0+K6FHTv5kY09wwGMD5cDiTufVDLdrT/ZEb8/GXks
F9jJ2d2+Rt5lY164StYDV3NhJW69xQHb8pDzeawH/qvxwTbsWPHBYDl5OUFB8cWLcBKepT0XiX+v
ycvkfHMS9NvkcF04TdqJM85Nfj8/i8HPEjrs13mqHSoXHxl42g8sL5q+0cqX7EW+cRkRWwjc4Gac
OpcRrRCjfCshZHGujBOrn/bALMuPfGzyGRUHmevnyMgKzaiA2ovPUgawcOZLjxZjhsHCnpR3Eiqp
s3pE0fbtnTeTo4CsxmrqQKjEHHPZxkcuPMEneyEMSntmHv2SI7+MGPDG4q6d3vkVyge/Bv9v1lDO
rGZ3biuAqbCNj/emRcLNFT74Q8Vzdgio4RPDPt9B4zYeUC2bmUZcl8JWkDn+LLRDyzq561z0+MgV
EA1HuxZtNZ8zDJRWeSD+865pHaQ6mKLAzX74Wiz+HIKt+LLtm20VXNtvpnVg+FwVREVYsmdUQDoY
0hvrNLhCvCOLEo68c9a3k3lbR6nqZpKP9BPjRPSDekfReCJZUD0EEn+oxZtke+Ej4nULquDTjfpB
ROG1f2bdRKrZrD/gdyK2Nl45BeUxviaz044+SkTIeSCn6RYHtHHXmj6jvrM2Knh0JL4TfN+wQMbp
7BHcZbydOMVodYFKOlL8GKiVRC2Ax6rpPXXQD1kUbxeFLfyuA3g6b2oEHdprA9tbf6poH2SyCSLQ
0U6f5o1Nul1pNqFhWoOcLNmWM07n0Hi+zvVbkfvQvuIP/OwXkWqAEwqKnaI5HGuQH7odmnjH9eRL
xT1F8+Lx9prlVBY90qbKZVk1h4N8k6WjjuOo4UAZtsfvaS/hKIPca6JWuD4m7yynIx8zArdTE2RI
WdWm2gWYap2q8kU76dYeafiMhojkB4FXFGcLpsCwDgOzPFXNWht2nsNWwkfmHDXePF/JzMXRl8sT
RqMVGbF6UDei4pYEfzJXrs9jeNJKRBIOUf4bppLwwtJqPCMFzSCNwSoyT8MNrR9ymnWAHWviCLk+
Wh/rck6ezdjNt5O1Ga+N6rXvw+ygPdNptiT6mebVb3O/E3eBx4Xu+22iepPqsQYWxSEyzx13Hybz
LMGSBU9ubVD09H2fINc1j8Jz03iMtPKNeMUImESEPlF58HrrlJMOhWBcT2q8sVwER0DREQUIKwgE
UACTdzQF2WGQrUyO+AvolwJ7T3wahwNfmB0HYwvmCP697Ft3PbmbLQNQeyoSh7ojSTorRttvpXMG
NJmRQp5CIjyyQDnKaZq3criB4/I9tT85Fo7CA929Aim3x07by0/SBxBnF49MNBRSvAWbQ4cyCakx
AVndK4BvA6rsmThdayrSXaBujS+rkdjwR++1DOLtE6C2ylYmtm5Zste6l9TnjSFbVC/OH5fmwKkw
d/lHBYzc2KsIIDRu1NsRvojIpx+W9BI/CC65pasxuHBhZv/FAOyajM3TUSQhUU7tO+g/xjULKVlr
96hvaVmgzd8LDpC9M5YI30w5aLBM4gSUAqw4TGMQ9bU72gwkchYiejsqX5NtvVJvmqnHo1lAdei7
+2GZMg5W4XasdSeCCRc3QignPZXJJkQEQXLy03ii+Eizs30QcZ7MP2juojMG/dquIk+kgEjqkgsO
AiHigB+wiwErHtC0xEbKtcD7EaobbVQo0fvNz6ZyFd9r1IotpEvRggUe/wugpn2tBT9SvVygHPvL
jK6diMzFy0inW9snAqrX7KCcSTkJ9YFHZnbeL+goa+e58AJloxL5W4wO3yZNduTOaTdi77bWb10n
Cr33+E9UfgIijGfoHgFMLDxRYd/2gN4d7uo01PkpeuxXxTYke9Y3Runqooef19MjstdedL4nJkiq
sTn6sECUOsajpfn57/B5vrLgWQsduoMqHhIquwBe03A7UAhg1c2FGLDpMVFIQ3zBmX+FFOkfe3WT
HgqWQbt4FXoP2GrwFGzZdE+910dKuSn1bC8myFgL3Uiz50F7bCkMq1hL+nnHTOpEEJQfBvGn/hiA
EnZIo+YRuj/ksAjiOtpj8KADxv+V4eD3EnyoK1srtwEKJ7fwRH1Xe1zVRqsvs6KxtquwnaUZeZMW
Wxk2hDHpIzhaKBFJgJ7gtjfusE2SkVWRy4zNR+yb8jHoiC/TnvjDUIBbRKoKXEfZ1sZR684NjfYG
g4eHWENV8WnJ3tTBLaPZj6J3hS9ARRcUkp2rta3ogA6OUus0l+x7UTb9Q/E+fiC+scQbVmCi5GGy
2b8e5w1S5ta+PbIqy4UzdHbzxf/RJbvIz92VRgyiMhisUYzWh4sFWDp0AnWjjphYO2HiAnWUNzH4
WSptAA8+iRgtQryirY/wbxygC4Xs4rl0rHa6j8wcEaZGFvtj8aajdoyIbm53DCUi4bApSA8+Tf8U
bpen1E1H9pZRARL8BkCwNTah/gF6YVPXbmzst9CqYB22JOXRZyuYV9FgTlU7bC4+LE/yiJks5m79
EqL1edKfKbK4iG8DsVAxxyNUMWpfu8GDEIT7tEThjj6q5aHAgsAX1Q6YIvYUbHRwZNkpBpHvpYeQ
hN66CIfDnO9oY+gP4aH2w2cAvXWySf002WB3HV2Ipup7epoOmmiDZAbItFU2+SMMSTs6RoSzDapA
wkG7SBsq3kSFlJfh517Q6/xEeV5k+DjNGzo/NH82wXvti8hSqX7ptvq+8tVjv0NqrL7egrO2iY7G
RaCkYBuX0i0PIgKTtxg+qxuRhcrH/Gdie3epp830FLuZp48QPN709/Cjf+7EjRjtk039rHLGt3zj
Fu2yowgeoXPqyWZZfZUewQ6Wpzk9l/KhNNHWvHGhWwc+A2YlDib1qzFeggratilBYpBs+eUJutca
E0vHIuaf4RzLO8Nt35JXoqj4Tocs9CXOsrKLE+L3oVTBYdio5/b1RxU/6fGGWSw9QtiacaEwkAnd
mdIPWZfZbMkRxGaXxE5B1p0jnUU1VLTf2Tqx/JEhCMO6icE+7Ww1kyPQEl7/x4CRM54xm4+mW+xx
rsiddofIXkrMPOCwklFX4buEuxzYMbJY+J50Tn8c3wwgCOS05mt+xHteM+FQzX7zCkahhH6V4cxu
h24lHGhmsauipUOrzQQYZM9oWj9g8zGfZMsJacwgooikauFO3Q4xayQtG5ykJWZr8ky6yQ59fkux
PUAaEqaia1jXRXqg1C/uinXPDpLEhTLHPo31n2qGcJq9T0YBhsirpLBP22ZOPgqbCdG50RkT6V+0
/tg1Yb9h0Dexw2dw1OrNcLtXS98DsbDjl97w4JCop9IO3tfoHT53tIZsxZve0p/4Fbw0VRjK7xvp
W6N6srG26Ywwl4ORC7DgFFmonwyeHdRKNME76wQfIK8d5sWPjgA5aGxKdHZxlOoNbXEaUHJ7pBwg
U0aJXDQwdrSZwAdRPgABRIZAlAfRUQmb5K26AafFr48OxtbckeTflnoPE/IxZmQkXlB9lg+4fmB7
rKcH8E8Uh6xzdFFHuP3b7NVkrQK7qzmWYQe/kkJy011u9sdW0RT8GDZIwE77+L3fCFSKlHX3Er0M
kt/LG6h+yaMAjInts1W/Vy+UVL+75IFMS/Bz9dp3SDmfrRKPJErCeEmUy5bQke4t+B54lgy78Sy9
mu+9YPu1z/YeyisndLh1r/p7RBSlJe6VoeawKqHcFibXFAmUTPOBCvS/OQPsAn+wpix/axrnVD0q
jxP5xDNMU3k4pZ8y+97QXRgiqBV6ELzg3rs0CXDBKF6rr+qr/Ab1vW/Y2VPXuAAXAC2g1LeMCQ3n
aLAnl1QF34u1PjLGV+usHBgd8VajjuFrl6nCLsaJ991elH6CY/cVP1evlbtmZZfgqQC13l3C2oYN
K03pRg9+1y1qYfoaDFiSoGUU8rOJNtfvzlYSZ9mip+vmhisbruCius8Wfb0sbBn94auz4QEyffjU
iKbbYdp22wksgrOexy2RJHwgvT1ZZwRTniqvPKfG20IZzROhyUFeBrxxe7TOiByuZkH0Vd/FGzW2
l08aQPoabV+iV1KohKvMYbGCq5/NK5K4JTkATi7E2VfjrJUb6uIX3NiJwxbFTzvxZPbxfn7SXqdf
KNeUH8pj+RzsekQIX5HKf2Ik/q6T61DUFLRfoP0Yj0+qwG/7xnPoWbKNM8YNyAQL53QvnHtWZIZC
cM02kA9qf7BhYIcfOZBFG71vgPKuLL4tB93R9yRnVDdS+QGxzG067jrrCb76sRPC6139Mswn9v73
m6Oy9oKamRxSNCwvHEvFERFMpmeEyMDcCwYAL8iNf3xCrRotB3A8/l1yFeJxQSt0RXXJMDuJ/OP8
lxjr/Zl8bXP9eaEaDuAexKdOLHLnLuB6f9Wfl3bqan44p1oE2hK9wn97fyo30i4c97FIY6cT9Pqv
P+F69/5YUI2k6JGpfVpghtBAZ7/br3JM/3zpv73z/oRW0iv685KyCUovS9ubppmA/9CdoFELeZlu
0f1PWK/HuN/UaNhL7v0mOvOt5BpiAU9oig5/Xj78few/jyEMUf/3R9wfvL8mz5p4y1KDO8w/D3V/
/M/dv25FuFg4//ZMqkYKCBmWpj9PoNzNQe73y5G8TKqgIt8/4l8Of//ZIEJD9soz0wpbc1NmTkNb
hu01snLWaw03LmZvqGDnN3W+S4Z6q2lG5NHZF31ZqU9hTs8rTqhdLcqTlArko+Otlaxtj9adnSoq
4uQoKffAJxpdw1qLpV2PTMRhhS8z7U6tKn9YRudDL/3uO5EymmCBq1VeIwXyhELLwhIsACMq9Z9Z
gI8DlrdwRAsnuzgx/SGXJCrGg+oNg7QVG2AFaYA9nKIBk43S12xMJjjZ2sqOB4MnPlV3rE86THzk
9KxYElGwTG7juBzygPQMGcligOEubeXEcieV3LJOr0n+Foarga8GHcSC/W/thBaaepmgnD1mjWet
IilRfIna3FMlg9ilhNflE+WzvdHXoIsSYa/mzXMVC58ikjaFlnpB+DXC22sVOLNo6eqWfFmaonTA
qJh0STUs3vruZPSQnvSFok5gfEzARZ3JLK5AzbB2ayqNzRHoSHYAdF9ZRTTrHTl82N8qBZ1yHIRT
lJ3HwPg9dxMeF5X8CyTJSQyNtxCGJXKFiz+l35K0D8fsuxib3B6LhSQgasGv9j9RYX7RRi4OvagM
fikukR/FsVcJ2wWlJ4pQbKc7GZhuV7wac0KvXNo39bwHTIJlAH2WJThOsfyIkdB1xjMkHhvQUah9
pHSEYGpFYuflXeo0o04uRrgPGlCNqvzcW/6A9q8KC740ZLfXsK3TzUNIzbPTPjhNXy2gP8nKLpKc
fKlkW9mEjc0iha6sOmNF1SPnnCmJ9LtK+q82FAOaDSrZHms8zmLwvajIGcfOkDC+abQIFQ/TDjoJ
XjrQWSRgFX1TTQ91WKnfC8qyTaAh0jC/5VVDHdRCJXXAaN4Yit9SCNs+6qEYtyW8g7LYInzrw8pB
/BKnElNd+9QklkkizLuoTn6VuaPKBgzDfHyuTFbXudOw5hraaTekyXECD4TALmYVAh5quZhV57gV
3xe4h5taNoXNgAGFncsvUy+VuzZfPlK0uu0AxwxgZc0GGACiF/n4zl6f7lPoSBnIyxjxdUtRfzOS
XEnqXtDt/uxm/RLQlcbkFLdHcXqepuEwZPix6DXI3SEPN5J4mo3whvb9PpdWLx+L8ocyyo/TS4Nt
E76Tg7yDzOZWcic7Yaw+K7052bUmf9bfomL94Jow7NKS0zXV2Aka80HWJJhw+GxsrBk+vzwEh06D
7IriMaoK2l6KhPMiBh4I3+AM+PVgJd1vabTkDZr70Lr1Z9DkDUBM0LdzHZ6WQfvUC+ALEyLSAh2x
JbdqV2hEuhZz+SuZkX1Ae+WSiqXppMsZ8PNFqvESkxpML9Qw+AmUMTmO/ZsmEeZqcdprmA65kkJ3
O5olEzS6VTgZrqtG4HTWyCpumg9NgPnaAJm/GH7UdrmBdo7BMbAtDIJ4cpIyOeh6+wpPD+KtPHY2
CEDKMBbNDiROUrd6yaRc8zttOVeC8BIxN1fnCIwTrMqTBCoysbgzw5lepR47fZ98zKP0OsDwY7nt
Ql/EJWZ1BoOcMCuUh+bICdpxp7T6CSPKgx7LLTsa8ZxHGZnqGF7L30NT/Qo6+jwaDUhkmKJF3NRq
bDgRotOGHDi9brSujK4LXQJ5TQnpuARzvFpcf5QL3U9NoOwpEHsQhwiomE3xNcrqD61qn+tiPHPO
z0sjb2sS2qlP6JoK4iuMUCT9LMzL6mu+LL5QVddYxeJDKFgYGmMR7SCPf9TpppSTaoeKDjmijK6y
qsC+1DMq8ri4J5ak49MBZxpm6t6SdREXpbRzxCH7FkozAlzd/ag65S34Q7tQTaFqojvcKdGXibnv
DmgwutYBW37iNwbeSDSgmQoo3J6N7tb28Q82O/NV6hj9SwhaXbWgrq2rILCH0svNAW5y1uMB3dZv
6VSNTtsVF+RLqIQIFQiW/LcGa875pau0C+roPeu+dJSB8AuUR/hQiPlKGHwB1N/L+YOAxVA41e0Z
dPWKKqWgLpUzO5ug2QYjCj1Bl79gO/iFFWq1MeS11bXW6tRmM+RZ5oxlgeD8PD7HOowygd4ksE9I
XwDnKvqe2AtsRpyWMswEJsPwxVKlDZxCoy2pmFcdRRATbO9UlVeloPcFFLew1WB8FdH9gB1s7hq4
cU4xIQQZW9oroh5k7GLBqO07CiFN+iQu8jeyiy48VsA8KM5TrK00sifMcjARS0EQzLp2xE7Zmzt2
nxEVMbfMkUYYgmzYFWopOSOi4AquWEdDCWg3ibQZUKkGazJlWynVglNIydHKAX0ayvxtZVSnxJaS
UZ5Toh0o6KfmOe+RqY6G3uLb0ifBsgmVa5z1yHmKx76tW29QEeLXW0oApryHsUxAjKFpxwG2cY0E
eRxwmNv21beU6v9/y8Aqiij/X3Vgn34Xxe+2/f37X42V//td/+SCSf/QNcOQoHMpBh82/m67//wP
wRL/oUiagmsy3sqKyd8/MrD6P3QQ5rqJiIIqiZKGOOs/eWDqPyzkvy3LQMDVhAum/r/wwCRzJaL9
7zwwGGo60rWipOjQy+7Pf38+xkXY/ud/SP/LwBlHiEYMYCJcgP6SNL37eI+q0u068aWvtWZfKnKF
qKhIiUqoafa064P3Z+5/hHxGZbPDruivBychav/l6fsT98eKns0UYEtKaySEd8f6u7e8GIbswe73
/7ppKgAxMovmuB7oGNvC1BpRyTRWIdj7rfufPhZpJ7AQzJ6A6MBd/VVq/xaCHaH+LIivgsGrV7xf
qiY5qGk0I+xSExpPrwGxRqOwgwoO0J8J66pm+qJlmMvX6HQhUhKhIn5gW0i1B5SrJGI9Yi/BONqT
TAFELejXsj9B5raeN7GFgrpqySiwh58wrQqM6apnXIEQQUmNb+GiqOJ7PuvReZZpw8C981J1CbaR
QL8u71WMaqrs0onDdVSj1M1mWPyzROVqRpQhpu6T9TSToiEU8cJJfFEOqTCo7PUglx86epLw2ION
WERvVaMc5ilM8JQiGKvlcjLCLD4ISv8wZa0fqx3KH/5UL5i6jM9pNLB7Id9Cpk21xRE7yFx9FfXs
qYVF7+pInqAGKwPNwTNDynP8QYE5tQaRFbcrzTOtmxlKuAAsIP4p670Vi2xXVUO7KEiUzSxax3kQ
KQjnprAVZ3pAcduuqGpkVEivofTUidt1tD7E5VmIHlGLeUca0S1iLHhVMDJ1QL87VQbJsxYcFiBe
Ihi31ECzKI71xniUQ+2GVL26FePGRjETx9ce4LmUgbkFSpqtWhgoMdOjjsyTiujbVlWlH6EAbVbE
srWvs+qqpE39IKd7bcB4a85QbJt1zAEhcnooFQJ4mmV1U0hY6aHV8GhYbYMqSUGj3xT8OLMOYYfp
69RQS+uV6V2OMStCLEjyJomlpQj0r3H9FH0+Yaz1VmCMvK3iATdNc/mIAzmmNr4494kC6R4zcpbh
6SoWFegJDYM83MxoIkbqd9jpM3k2LnmZwbAJkgplo0L2AbP7bc+a0eGMJSHh0uQZnCVxXGvkkz3B
jSPDpPkBF8nNW8qREY1wPTXTbYjvmInC1l4cYk9rxt1CRbtq9OkYC2a+CR4sOd1hkLEpTCS99Ea7
yfHwlfUUd+elfOioX1ArnGwBg3OVsOZVDSSzSFk2EshHKaggLwty7Bhx+1g0Y7+ZkT4oUQ4ibaLX
KMD74GwUiKPbSZ9JmB3TBccu7iCE6VODYJuL3MFBXLa1qv5C6qPGaiHHLaIUj1IXsjNT4TJMMdVF
Uym/GB1AT/sxRhaEuvMcom9X1DPdAUwHkF6xGcWbOG7eBtx0D2pG8oW+MSrIdpAWgGdXNks3j0jJ
9ahqlJON/AaoQ1lFkspM3RYPkHixtpkC94pSia+vhlAMoIcSkBmOLW8twHdcNRTZndcvVhel6vRK
uNL7EFDJ1adc0j8ggJHSomIhbsj7P/QWl6gCZTJYegMqOd54UhTjd68Z3VY3qeRWTVAAW1iVctL2
ldpIvjWUoaU+uBCh4NAIWEoFFtyrFqxVRWdMpUY357a1qjGA+vYTEYnhyLLIjeQp8a2GQrExSr9q
DMTz5i0N7/1HJdkSQPxMZWpEUW7XUXHR14OUde4vw0j700BQKBBPoiSAZZwa7dqL6q+MMn0ZUn+N
p+s0xN15zlToaE0T7lrrFkz/xd2ZLbetbGn6VfoFcALzcCvOpCbLkmzzBiHLFhJIzENiePr+Et5d
2rXrVHX0bd8wJFIiQSCRufJf/xAlrx2BFpygdDouRAmSx7gxMSfaLzkFpbDhb8xpMh8UzWH2suwn
EcWOynzHqqNky5e8Ya3Xpm6ymWTKtkdnt+boB8XTnKANsQWpGiUaksbHtqMnz7qrGY3CgVwSp/RM
/FcH6QnDxCApk5BBDRnYkJzgzQAOYJQVJPBTaaguOJn5Pf2GOSY2A+Pk+ILjkSpHrNHG2d+pMfxN
AC3oij/nxzniPq+JNlXymvt0KGNWqrAtvnvuh1E0WB9RmxM+QI5yRT+7qj/CqrTPhNsdjdYajmAM
z1OBbHjCkuZQSnLssPLzHz2hG0EdvipGfFos5s3hV90kyzFenNeIzMPtJC0DhGost1UZkSE3BWpv
M03VhHslWu8TPGWh2LRGDFvEor00enQe2CyPp3LuaXlYhbpdsp8LiQuAUr13ieHD+PZVqebqtOhp
XWvoUBLQAzKJULyJsvLnFI1vE7ShIi3o7E8Phaq1Q090zkTTXRzyywLQoxmf9BObpx9tZY6nUAys
MsI6xYU4eB5YhNtr0xtnyY8GEsVDm9NZ8Vzq2mQpHo3agKPokfNn2hDZgqo7idkftqJvz9F06Sxu
SWfy422LMcY8ZWrT6X13QtYkJ69e2O6MznwA+pjOsddATPfAvpCWM4TZ6zrtQynoghLz8dwUrEWL
PcaH3Cw6wiSYNEb54SWkQhYjhhlzNwcgtAN+H9+UW5NnM9/VQ81EM88HEIZvSP+9Td0M29wNdP1S
fpSRjx2S1xIgLRqCAVlUkm5+mOXy3Podtl5+Nt8ifQSXaUC22VE/IWVEr7h4F0wmLszT96lfJ3vP
aV7biNDr2fTvjWyvunw6GJ3JtqYV6BcQJ6OXJLqmxKeUHdaTYXhHwpckbHF7r8uXczXHOgP4kvrz
fVB6X7lzvpshkelNXU+HVopzRD3z50FSSMguC3eB/VTjFgGu2Gw9QTPNVR7oBbaodPXRbGCIdMJh
3zxX+sER9rVgSd+aYYi8vA8ICFk8smXyL6KuGXkiuipRQBaS1XFKPAeinzkx17kNFL7CezYV5oMi
nn+Yocp2oxttjVB4+U1tFvYuCcu3Os2I2XWpvpQ0HKrMongyJQGqM2BDkvnJCSvsYxPS+AiqZh9H
v2KSwXYgKlAtIgsLyzEMb6gnjqNh/GTO7/aR0ZB2rbx90jD1+4YLvXVkxyYB17YAaDPAboh93Jwx
TCFb2rQnM6/7UqZExBdGDrerNT2FakTP39lYoY3XAhi7VM0eqcWTo9UXI4ILCDLY4dzEKQLn0UEL
I50nP/OSreEHDosESguTPFSCUlDbmKV5LtaQOIM77+B74wNqazZ6uXUkXUknIJTPwHcAe216N0bp
dA6QhRymLjsnvvD240TsKgp1rFXsFuoARgciy+1j1dSbXks7XOyzIdeGT2XXL2jTvs7iNWlRf5gD
YUZ/hB9Rr2dYcQqiIt0TtEf3jE63IKzonOHjWvq2fS5nzBvQjFETRna+N/r6OVt1QDOV9H6YjLsl
kh70b3tk3kPKrmv3BMdOhID07i0gyMYz+p1ErHgiiAHHNLr9fmNh3hrDDO1T1WzNFH6CiAf4GulA
tq5jNzjEXt0ufskWiuWOREysTF9NJwSGdNrjiJkqXhdkpCZQ4O3qPHaALsMM9isJXDoirt0tihTx
vvW/h0lnnrsywL8ighbe4kNzrkws5QIkVkXadoclp6mNJSYxnxujLxhSSXlt1Fdw/t9jynwhzOoe
mABhop0TV+i8TJgskbn1nOKQiFWro85D59ApzPy3KCXpePFEDHDElSfrvtEhRdTm3E5Wkr8u0YCp
YOJukiL6Th0o9pGdwV/AMVBW5j631W8lYwIX0BMl8IxmU3z0U35ZswtrQPzQdk5J78xnV28i3MrY
C0D+TR7WLQ5nhAPxNsGmjGjUMYw8F1EFtnZ0/mvyH8pJfjEaRIMeAZheaDZHYw36yCtoCUoh6Ci7
+VRETy0I8bnWD2Pyjv3cDNt4KfZ2U746DhmZN+ZiRQcBsSg1MDEzEgJlwsbrDg4bN3cUmO7n9Q8q
CoCzgskG4kbfY3LY1DoasFjCbTKVLw2T7d53tgJ34UuaNrgai/xQDYG6GOGE4XtonebhGCy5ce7S
/o3q4RUAK+W26i5ehHPPADMQwzFzFPPZxssEtK1utoPw3HMZ+geLhezYecO0K3VkY13k9tmQVXAK
qm+p4SMkYS7/c1O7xH/bDfSdaIrI8NOj0G4NFFLIoQ9THtC8TyoLlSs0p4bhXsO9LkyjJao0v0XN
xtTho8izIujRtBpRSoUZSFXPKSLwmIJvTsNjG0EAHIr0wM7qjgDJ9Dw/Fl4OL7vn7bCNfa7mxN/3
WU8odkHodA+8bZSZeUZJXWD2HLwmgWOBWi5MeGu2R3Pxy4XskHJT5imfTbwZGoc5OyWoAW8qUimb
FKA/sRz0AXqYz8KEAD10chf5P4LUvoK/Ak3N9W1mA57ifrRzSBnLE8D+0bNu0nppt9kC76c1KakD
DxpJPd42EixLuNeijDo0dIiim/CjGAbjvD6YJmFpEBadL2OxMEb13tVNqr8e8np4VVWHHaqBc9T6
fOMjsHWEgqqsH2I/gPaAg8atadprkb5bHOsLC2lHiyXpz44cLFJdmzck3NFNlBI+NRloWVmW+m1R
Nuqc+u5wzhe0nDfSr44jkIRf4LgJbDttcJVV+/5bymR0jhfTJRSn8P78JBFgJrJhtmYdggLidZBu
SjMlpAUvAVSNxrZPxuHYQTLtAcjPjds8RmUiDqbfBLSHIOw1JJsq/drnw/pcnkEXTwzID2vuaVMV
8Rl/taeSkKD9NFfy7KRfbLeY+cR4fneBXYi0C2EdVtq9Fw3ifWMkyUH4JitzFMTbvoGaVbbExrgt
Pq5oPL+PYJCsDRHUogoqCF2k38mhjp0f9QBWgOe8QDndEtutwXy2Ys0ZCIp4BP0Q61XSElS7mY4K
Wh+QWEI7geABwl4wbcCXmKAun9cHY/nSOIjg12Xt82loj3iGNefPpNNlqJ/L3oUMEg6IGlL3Le4k
IdyxPV6womshljP5LozRI4kNp2WR46X0VVHthzIrdyCjDVv1fB+V6pQYBir/aM8cQN+0QHPh4IXy
uD4UhvnTHKqvXh909CyslwYDLBZOPDLaiC57ll6qFjKVsvv6gFHvmcKqonSWTH6HmQXBl/UR2+89
XqenHOMJwolCdyMsnPJjragcoiSAJMwkuE6eq9RyTmVxTDCUoN1CDnBkjZtI37ba7B7rP8JzKiN7
Xp9iDZvPj00eDeARPKDmVOdsBOHNbboSg0bXlMbdev0AwE9ApMdJi7q9M6NDxAmS4WuZ1T6DdCT1
HdcqprnEESSLaIGpfpjt9pHd2PjnKdxkYBjUtv+C/XCyt9Hqn9cHU/8U+s2+om0OrYWZohGPnBDc
JPRLDjP0uaOsRjUhmOMLc0IUaHcURWvAxxpDsj7YUwcdEuaQaWIAPPiChqrHzu+8LlZxx5defyLW
Dz5gab2uFWpFOYp03zpME+QjrHiOvmX9sppQHOq0OBVA3UfDr3EqTrpNVSmAnojtcGzZbJPnMjvW
Cas6NvvEVvfRcOTrsZkdDoM5lzd+LLjuxuNkoQ5TdDgxiMa1Dqul32qerAsZG5cwzCCQEe6B1GrY
5dWTSLKzsEY8RcsMblYsn/0FJ+wlAPVL7SK7cWKiQ2qMdMhzYxQ1rsUDpFI7iXcq9uFrzkg4kbPV
2xx7Gt1h3ArUqHRXwkU8hP2O3Eg6yk5zSUIsQEKt9W3jcRvVLL0ieRyc4DFTrtwNGBvkjQ0BMAue
ZJJ9AEbIA9dbTtO+FiZ+xUtKY61WLzIrjtTayW4O0YYDR8O95BJofoPcpTAMiHqy5n2bveSp83uY
S4gEKQxrbAff2H89DMl0kBGpeqLDv7yNso0NKAQjTu2nhqk10CZaXCVpOUfyrbC/Imtl52DZD295
wrvFQr7qhDMmVCknm1AWOhedjCAqpsMe/Yw7hrfSNf3tsAQ/SxlBz8lvC/o4QNF8/Wj5RsjCOZM7
AqvlQ4PVH1/A8rZ1J2h9VNsacA69nsmiJH3+Gw+ym2pZLsNMbmgwYKVt4ZdN0UGbKgV17KCU541T
39qEuG4CI7MedFRqYcNTN8P01uHk+JY7aSABKwaUZImMmjsfjCs3st8TNCmhc0kncNyN0xbXdIw8
YmNjAiNzrTRd7q3OuMxOCAWlN74C0H7dNTG4eW19Vx1w3ewd0nJ8M9kV3WS22T3h/f49YTV76mhS
Aa1noJ59AVBIrZfmyVcKuMy562e8bZJUaC8oY+PGzFSL52EQUjz7dgIngrgZjCTvJn2hm9lFR5XR
/8W/0fXt96AJl33Qv5ZR7t/kRfACZP9K09iC6I/LWNDnd2PAFjbyY1rqYX3fJDpxYcT21Muw5xJx
cOqEZR/L2LrLswSUw5B0R8192E7fhiwNCJCfn8Mw31v+HG1r5qybSqHvUKR/zlhZSYfcQ5ogpCSg
KxNGFh9zz3/KDfh5KncQtiWIoi3C64FQug6qGXkD7bmA+VwW+IZK8ohnA/UmrKedCdptxiNe875b
El8B23EcvZ3hSfRkVo/gC4i+iBx81ZzfRtT/wlPp3i4rxKNGlVPQ/EjEo8A4BC2UugHtgdLmSNgJ
glZ2DOM4xImTJiRuS4WDwxYBoAHOKDcUQA0ny2RSic+h0V691v2Y3ku6OzhZlnfGbHq3RSK+ldk7
Owykkl4vd71kdKNxMH2bUrsmI8AhxDgCbUCBOhVd/dzB/TaC5WvjmSF1LlKBxIVhkl6rAT71NPox
epTvGeZlbOucfd/N2J1J2pRDDn1Z+lsTW8y9GtnKuXgI7BLTsbYx2+O24asU2ba1v1dZpoi2dJAc
2j9Tp6x3eF9CD1uq17IA4rQGKNmpJS7tQEpAP02UOKBA5Ww9kxDctPM+ibnn6sF9jtOIpmygbotK
PkuXIGbIRyUh1RUsiyjci4zWu52Wb4k13ahaC+pEu2wcEO+N1TwFbGhHBEld76BFJyQUqceLdIH1
0/q4lBV048B4It6+/ypcomjn6EeJ5Au0RESHnim9E/69HacfSUbSEmaA0ItrGCdhloH1l6xGIiZI
JYEX24WF4u5nD4qt2FlTwsqdLfFiHsH7ojmzdr5TpZpahE7KihJ0BTCvyX/52RndwYuJ17W6ZJ+l
NfThyXJ3YeuS8akOwjPeudm3ojW5jCUta2HioJ4IA9rAA/onZXGnNdlLQ11NV7Wu4AoBMneJ9Rrk
PbznJTwtYX2blN7JTScNvMhq61btrYzQq5ONJcr5gUiSHc4X/sZ0RMfb3C1U5ZwI+bWpnQ+7XY50
RDj+AG5LgId8LKIB/XB+J55xOWc2vPheCXLf+JyGiLdQom7uYjhpuPdcTYkKwUj7b4C/3qZx7IcM
UAfyinFpvB7BxKLCjYP0Ic/7h0mI6oYFvkC6UAV7/JG8FMqAaxs42u3bFi+oPihxsS4dOjpNtVcE
J/b4Tm/EUmtXteWk9A3VsbePNY8nam8CvFDh7EL5lawTnQ9EV7JeQvpO0BtP7B3mgSgQaQa70A+3
YxkPO7ZTjELCZPLgCiqFmBg1t5vitT+eAisynwlNBsbPA2o/j7rAeU/n/iLJRz/ZS7NdJoQGJth+
FCQ74pgPVllAFi4hAxuZ3urDni6wdRV4ZuV29kZnBHe9HpUiqCtxBEb2ta0kqvpAPqmZIWZONFpK
bmmoqHO5w2wIg6NSwlDrpmc3ICqtgGgU4iu9nQSdI1Gb26JDQo8tHpMqFu57FFNpjwEFeP85aQPs
RIiDQS5O3GbpbpupICDA+t7kBD3nNtZZjbLuUhpTY16+ue+Zlzv3dq1wNYJyB9/PJQBIkEQc+Dta
yT6+JhgYe1Po43PXfTDHkPRgBiH0AERcCajwxJxxsBSImViGXVhEPyughWChhZeNLbv08J4enA8H
B8gHZmGVh4deuQKpJmTRz4dAl8GZ9hn5x3OfvxoERsG+TLD8wtvTQvGI+UzZax+a9cfUJMaaxlAK
D3iMa4wiC15iZavIfYM++7e/bwl62hd4w9Trv69/87cf/7ydfvtKbwJ9m9vD0m8RwnyyFgu2pH5x
fVj/9/PXPwfx+Xl/e+t//Pmfz5tHzJQSa2GqjjMomvpT1oBT8quAoWA6UnvpJy1fWMdiQdBTJPaL
+zJF/SmzFtQrb4a9ABDozUQ0RhQx//yxbMgAa8LZ3vXDcI01PEPZ89fD3wJGafJGFkEnvCTsCI3q
+mNnBtm50Nwl5Z6q4vLP19f3C0oAwj8xpXgAdX97f9/WWZyfnxe5CyWhX1HwsnR+Pv95WH/e6/P3
f/c3/+45F0fAEwbrjcYrPW1KM4LsIHScne36K6lK7bn7j1fXn9bn1lfXX9eH9Q0+f/13//vv3gry
zEi5xbVoNRZNX4NtPDBtwrdlXOrf/+2TTt2yVfh8vdL/lH7+0/r7+rLfsGkZwtOokdp2YCTSHuTH
uArmv35cX1ofvHQLImGcPv/9Hx+x/opbnvP/t2MzPJmQrOT/3rH57q2d87fy199pOn/90180ncAj
sDkITN83XRMepgnp5i+qThD9y41Mz4k85sbQ0oygvxybnehfge1YVkCFByvHciHx/B+mTvCvECzX
CiD/uIEZmM7/E1OHb/OfeDoR4HPIFgTv6Agun6v9nP/G0ynNIWsLIZdjrTkQg1roUyPEx+lvI2da
sdUEGVbmMes4nMmNmsb4nEvMTsPG0sTeX5HApoCZlmCCbPe3U/n4xzX6f5XEYVVp2WtaEN/ynwcX
OEFoepB0nRBP6/98cH2OLbmx+PPRgPtm431NHWWVG68fH+YeuQc879cZBbNbqINVBIL0TNTA//NB
6Kvwz4MgpEhHbXu+a9m2+Y+D8DqTDbeYjjQ+0oOpZhNYmZl0rjkpQfysjdWLxLmHUP37Z1ZRAHuK
HbzxzZQcYo6+xI2srxUSXTvD6pXdIKFvZn7Ne3SpmOtEHcdsABtu/m8H7v3XQ7d804bY5YY2Iy3C
fPzvF3cY5hD+As1++GLbOBq+KXasO9tx0EEhq8smdAJhkV4CgalxAqd/C/sQCOlHavIteyN/JFUP
81Z9rheJfg4NCLK5Hv2R7R6lB1jkjMWLssznyRZQhiI4BQqBmpqdY1b0l6DkY/Bd+0KyFAFc2BtC
GZGHxNRKG0KZNnYTplgmIyddjlbQukTMQ/cwHaS8tP8cfFbksg/rJxviA2JWC6tQlrVYZONuDiDT
RElOo3hpcKUm/wFdJKlKsan37rGBcQ+BSF1oE5s6x2qbwEZzh/prkhiPBk0VbQWewzb2uTIYFuYS
ySAA9VG2fPk8pr035fU1QL3VTxg+Bao4ZJDEIUZ4xBJG49kfRLN1CHzdZPqvWyTHfvZYR0WgyRPp
ITMSJPXQ2DedG+NAKpNLHZB/CI63FZ0f7pz8e1IG6VEI8PQ8pmGh7OQjSshaxMUYyk9IHqIdkw8w
ut+rcIG3rAd4bIMxoxUwIZ84mMll9XVM2YsU8hL49XtuurhlZ6FkB5tEN8J74N8R/LpQBhq7gelU
YMO1ECDmO7UWd7zStaFvFBhHQta5qyqHTb5Nwt1SPzY+CTc4A2GWkfmHMtL89wiLi+6KWbUjwgcX
OVXTdPOhp1oh8wShfo3mVfao7SFL/PYDgJ3eiHnf0IL9QJN8vUsNZX4YJPh1IR/C7ZCE3nPjGpi9
BOO3zs+uXinuiYPYQoS+tqbC8tvByqWIngfHgrwl6JAHGKu3WBDMiXmceROS7pLLqHzMxTNIGU72
bfIkzoa8UlhcJjWOODy4X/E6RCcOP2NYCC/r5GJrlJhNDE4yIHh0AsbuxTU7TIMy9xW+0K7xYzxD
S61CL8nKlCQlNpy7oOa2bhbxEdQJ5h75i+3iW2N4IBED67pPlstNheEFcCqMAHjiQf+gs5wQlDJ5
tCm6dCma+9hiIJYjbhsWBjy9Cx8vL82Tk5UTmDoeUaoOt+s3SNIAtUk5f3WJYtkkESM1axEvw7F6
JNJBbhflfoy+OrrtCCV4fB6XgoQ9C1ZbwqVjh4EhFkV5zbTUGp18GmnmEoQJjTI4lSMsqthv96Uz
mLCe6seumWxdp28jOMIq5R3mEGSEJv5uqPTAwDt3Fy3udBMk5BVKMjy23rj8yBSQk23S3pqEeiAn
D2xv4u+T3TADddiBV6PACicgNjy9lvw18yyE3qPz07bsFJxplntQeaw1sG9V4+9kaLFmyomkysbx
tZy9DrocWlKx4EkMA2mXxQHfzmH0phHOMWVavPTFCMSc849Fib2xAVLSdBGXNESxtU7jlemR5VzY
NPRcTXEb8fr3Q/r7igHDZQ5EMiIZYfJrIjqdRmw/JMara4bvg+dyB7rhbdsonDOsDUgX3YHhFQkR
0EgGoWC9NvXA+MAo/jqjs4CCAAybHZrOrsE7uEmwUIkAePgAATcDIrUF/8n92WoejMypyUPunWHW
SN3E7UzuZ0DsGbF92FhJbu31igDlmDfkHuyWyfjtTeKpnZgj5pKp3eWopxzlVHoEIcN3LOHbgT6z
G4Y+MOW8uxgleiCI3SXXqLKzj6peh6nPOO45KXWFWDpot1NF6qT4RdgHukd5tZym3q0fRJXCHY2S
Y4Ca1jDYYb2kr13YPNCgRjurhwlrA6wLrHYWu0MOvnBrKNykregtG8W5apLv6xBZRmaz3Ew+OvQj
BSGmRNcmeGYrvNfSJ/DR8CaoS+IJWzKfLPlhozMBsWXxGLJpurHAXjfgIw+eh7ZLpd6uSwDfkE2h
OPcLjncrq+ghltANXYgV0L+2kV4rAC23SIHeE8c0b4C4i40e+8QdMhG4QOZDxQkNTeJLFqCPm9H9
1uUgUP0UY0PE+IpnFm+Mkj8IRTG3BkYIszPJPTqOn30ag0gQKdGo4es6ipyIacVNljdHyIe2BaCJ
WSVg3UboKRjgnUTe6xJ0PNsWHmcNqiW/gho0oN7AdXXcthkzmeFXV4jM8M0SuW+V/6Pk0kU2k0qh
p+iqJV+oQJpFX+JcNh5OJ/q1uoAqkjTvpQCRWOMlrRQHOZz6w4KpeMHG1Iw4p8CQvJFqoHWmr77+
5LlCeTHIh8IprzXL6o0Cmc5U/KxMropXGDXZEQ66ap11YXqshrVeOCKYK30O3xbbUfzkYWNYxvJg
uSVgU5b9csGVAPKal45zG4OKY5EmARA9fu3t5JZIx6sv6m1LouPGnDpzk0YBoR7M3pbLZDdE4ncm
4GxgUrzNCRrG+8XZA2K/KL79VsG5WOsAY2LcTybLJNdkzWfayfIeDueAoRSm0s70DbMPeKISUjVZ
Ch9Y3v6o3YBmubHxqv6W5KxNZjG7LJn8KKdnuwJSgvx6NSYG1xzgkDaQD0KoA1wj5uQIkV1CCwNS
l9zbC7Y75rwRVC1bfc4caIcqbY/rFzEwNEPhRxuAVWgxKaSbNnzHjiONoD3rmROdMXOSbROmhrCr
7ji5f0oQC2RV0fkoI+axumNY9CTuzbUf7YLsoXbig2+T5Cu4zUlj+Kr65RU/gYkbWiKMJ5Nnl9YB
chRS7XCBBqpTUXN0fbHtuj7cti0DaYAbUmGRG3sSI5z7uTF+sSlB8Ztzq5A9Kw95aF9qN+IedKdv
Sa5zjPW0akETofbh7LRVfY0SZrvG4R/te7+rIK+IhfmMc9ERFbetC8IuKgumIIgjdAbqK8fjELLp
LCAgbtZbFkLdTZJ5zaaX3MtGwpu5AY4yIbCH7zKREmKExD4M0b56xu/IBYSUw3SUC4Q5OmXMhxvk
m0h/rBxlvas9dPKPIGRp9SLGT5XSlTCiD/Ybe6+OxLZlCZ5L+3vfHoN5gYMSJF860ckNlfJ8WHQd
P0EYKvr8uTbyhXYpX7KskqMgr6mzmZUNDxd21HD7fnaPUcH5JIGaawYlVePsDxX9nxu7YMCUXfHe
DcOT3SwUaTRytk7Aec28bwblhnKWe3v40emJPcusSxpWATGkw3wYxlc5OCDC6iPOuXUWmnJwBoYL
tyCeTnb/0FPoEbglPkL9+YWiSUZwpG+OIxKp4nFo82uWYbNn/Mwn0DE7jh6qbF1Hq8c+EeYxwJfC
9eGhDjnEQxLWt0aLs08GJA213sY2zL3MSNtMdzL3icVY7RzMPrqKElFW13X4RYB7qCzxxFA7f2ne
igUvuym8C/SkutZz1VQ8rmVQav/IR4smg56MMyt8XmuQdRLPOhZXwum/xA4OQORrUvfI9qo7ofpS
DkP3QliqNr/kFnHK8BlCKSHL3TXD5se3DyqY7ifx4tSk7CyUGTTWkXeaOIFCDXhfa19YyPYuBgkO
HeMCyU7re5vqyHyA71aaf5g1R6UL7ryTPyK2NzeWooT0zficomwDQb+KuGW+9IsvTYw+NqOPTKLg
3D6GCxZphBluypCddpYRAznJHut6StRFT/+LhDSvaWta97Ixwhbag/UjVkwBbauOovOuZE9DP579
r3kkv5QZ51ql+TWgzwOIj8RL790trNTC5yGNnoHMmSPJ3e5n77qujovBxpXghHu6TueGEpwNBUqG
zHt03fxKJA9LR7D8okDZBrqKz4v42aaJuH73aRS3UaIela4booJYlwQmWFhlH1SJbENY9xAKipuZ
L2TpJSCS1S3IB0VAc9t2yI118Z+k3ptd/h5SJomFBLYytx/loTbk73XsB/6YHlI6QaRd8hc5nSct
BlUDVUw5YGnTtHdBqdcXSZekTL/regFn6+c8ZNOtUsaM48ttoc9NOC53KbR0QgfUz6q/Svq8kCX0
NC6+SFjiXMlk2aNJfkwQnxpufjsK5p5mKK92x7G2dnZInTqAPxVV+7p7R9tszSk6eCP70FukLZgK
E9rXcWG2W8exXocRFCBI4bCKgbJdFo+Qu29H68tsTinFISXSbA+/KTWvru8P+0456GTyD5KAMNnF
1Hpu9T53JJEgTZQgWbY7p8b0NArpnsb+tjaL9K6u5WXlNLtVuCeWyTgaRvPDSb2X3gzfIOTf0556
zH3ur4o+I7aG+a/So8OUMXL3SHSZYhr1TOYO5EIxqgP2AfrMmHqXkla2uaG5vGDA7PXYRUdEPgC9
IiPYoCHDiUcXlRoDsDq265WHgZNrQZvUm84q2fuFoHexUBBaNUlDXvw9qObbwalpwRmUFrYfv/gs
kDRLyLzpJIvkEkM3Kqr00EAIqhp7hpBh3Q51NGzNGJFEYxnRUSTOQ5lHHyqGHydHSO2EDe6jn3bV
4MaluGvove4nhVXbhO0Yi/VtElKJdUt+spORoO524Wb3fFqDyBc5M/Ob2XKR9DgPAnUinzy4MSGA
3IRF/3Xl8a6W5z055Ti+5iggK5g1SJG1iz8JexXMHEi2K+FZIsE8j49lLipzp4oQXZHh339aqn/a
rJul9gYZ7cW6qSGpbZkaqjPpThu3CLwjaJnYu43CMwG+73oQsU2xclzZwOuTAz0K7lQY3qsVfq7S
B6Ro/t7U5J6VIhp4PW5tDhbvcpmhKgzaBn99MC17l+YkFH0+9edPoDxEOIzohsL6ktEJ/tG0U3bA
8HUlqdx/e5v1Tz7/+PPNlOYJrmTB9bn11/Wnz+ei9Z0/n/z8m//2uX+8awrl7kaB1Pz19Yr1S6q1
JfL5OevhdYGmrfUSFtl/HFls5me6yRWoodF2l/XNZR+5xd9PSvSrggx9cipts2BWN8LxDdkRWuVm
JAg5ONe0Wv7nKPLLiaqHSb3+ngT+l6EO4YxrVWEUdzZd1+lAZMwAK/s69AF0/QYSSzzgNTV1MfQq
Qb99CHA0ADLo/TPH7Z3XJ9eHpqHB7CSZceMlDu4WAEns4iQxYh3Gikmehef1J6bT4JyiqLRxNjh6
VvfY17G7h+MJDbWt7bMAkDnHuNLZc6T2hs8Os2ubd0npW8dsOE6JwvBvGth9kYvlWxDkrByJw2hm
B+5bvqDJVqQwYJvGfnmsInWMEWQRgSblJnVRlSGTeskNP/o1aLdt59y25BAlWYikCNtAy8bO0/ML
f+dm6Z2q2MrjX79gE2nG8tDYRIPEpKTYsVFjoQBdRdx7nY4jhhrJGm3T1wgdbvqUAqJj16m850yq
L7Wq6MF15b0R5pjYtVgUEvIUpC+JmdDn6cnwiklzxYih2HYW0kgHI//ZEHfSHzGzhX6fB/57F8vH
2sH4ywpR45EQzJYGYxVbJjSFPTwrljh5mMz0izNgOGLUKJ6qgT65/XUIpbyMOUKcoQnLPcF9v+3Z
fQ/LwEXXauD1PBa/om6AmtD07yie1KSm3dQQuWx49aFK+0cvG+67GiO7qphuE4Ej2eQz8TbeuIUZ
EZ5oE9yVPU7xXcWm1Bmn7Tj8yglBfuq6ztk5bmywu0MmIThknwER5sGxiq0ca2Mkfj3ub23uVA9T
EZALZlEBzglO2y1J9H1tyWORQYHwOwRSeOyA7QTl1m7F01T4PkWLdC+mh3vinKMCIwIKw5cuK7Gz
h/WIz2NUzN9toViglUNyAhVoGsKJWiJspcYEYsNUzPcKYv8xyOYOZZq1bwbiCF1ap16Y/GgaFe1I
OL5EUV/RCHbmk8rbbVePNyboLQ5W6mq5bQwCo7ZjhE4QGHqkPrZHRXqhHAl0dsJdX4eoQeH01U5Y
3BQ+m8w67n9xBOxXiH86SKe+eJDcSuWzG0nxdwDSCAldOqCoO8vIhCYu2p7DQPmeytOCyhMFgo2b
1RLcqh7iXk2FL6s38DgTP9xwp8zeO0UNfu6qh7fU1e9sDY9JbV9dlsaDpBIrdRbsEMOviPG8Vshs
zrJJd8CppEom1kWgcblXYNcMIIFVhkmLukn3tqmOnr9sg5FEP6/rG9z1rWvo5bgIJe6DOeKs2xmk
hneW9ucbX/1ePAIjvPhxeBgcJgtfNI8weO8KK3iOYyCRNoypV9OHzhjnZzQ/P9m4Aqn42WUwqm+W
wDUjCobHGqK0pymluVurTZWq8FRGzU8Mfo6YgwhMn3GRA0K9D3qIe3JU/5uw81qKnMnW9hUpQt6c
Ut4ABRTQ1IkCukHeu1Re/X5SPRPx//PtmH3Q0TQN5aTMXGu9jtXSTg4U+wOdyhejoa9YYnRsWCct
d7kZygf3wY7TgUACcBJjSjiMiarqwrOGJHXjJuKuFNpTV2SfxlAzkO0ibltyxVzjoRSKSeUyropc
9ILEvXM0j+O+bbz3WXhYXzo+jJsRBYnsDk3VfBfY5Y+q55XmfM5KpgiFFJswSJBRS4GdSeheWnDV
PRq07WzG174u7oNU4HGCJIdRn/E4jeP9nE7DUbJxQ4JsEThIFioCcyf1D36HrVuI3HuYZLIZsJLv
RnK4mC0cYjQJYabr5zJP43tzwpJQYE3dF9ll6jMsLtDgbEhdak9PUIKcFxIikA+7mFvG4UXvA4ZN
UZ5v+tmFRue8CvSIaHHh1Y8bbUBuY04ETgQXKrl1MMLBSBxnRhm4k0n3Gcp7OFnXprJ3bHXXBFaX
otUkVfjuAe6tcBp5R+C1ihtn37sWNniQSEyxskYN2QQFSVZF2TrCga6GE1grI4p53ydYcgAVpCE9
YgHWFyeYzNbj1fZdnGE8HHBpcTIOMd8RT3kX/7ZwOk1C7PNJ+/IH+ItU8XBNVg0m0xnCqYbQt6mh
VrGH32ksmE2Qorzqi+AM+/yLaHrQMCaMjNZBSuC+ZxtQsgfZmbhL19feNW5lYT6CbcHs6Q/hWHwF
IISIKK+aAd/8PPpafCaLaKN1ITnXIad0ce5rnCe6DyPMN8LTLkndPmKrcB8jq5k1to2gqu7hsdmj
+RWblMFm0+5L3XibIvPJg6kT4a7qWBFSXNdpkDBSlhN0+yC65pSlSDzrYW+PPe4v04owoX0izV+G
qC9GHp3NZHo0XeYHDqYoa1mZx8ru10lePHl6fm4jvOLRTRJ5GaVZc4eIlajLmDGVncp1l3uovlgB
I+sylziJx3Bn2vZN061TwTyitO03dWnUQyXetG/Y2XwmY2Z7n/q/YDit6NhxtG/Hj9B3f4vGu3Zr
OxjYk4X3mnM5BlF/zKyhScqNb7w6YfzldO4+wNc9xOswLeIEkol3iCSUQI3UIkyyjIxgM9ee7pnB
36F5h60JxQC3TE3l0EDXsxid4r2zwbJgbYvok3nK8/w8Rzk9o57aayaedmhDmR3RFsjgWStAKNiW
+l2OyY1hniRBdOuJD37O2dkSj/DVAq/AiLyvi89QJydRw0mbm5YOmGDG2mfHTtajWgBlKrAcNPBt
Bbm/tzRnR1KKMM+TBiOpTXVsSpvsWTjzNzOxd0qVNbLF321y8lNuw5LjCsW0f5grA9uGAsNFbMNz
3LmD7iQl+daukY10tv7TzIDDmzDRGzApHlrb2pRZ2kCV9y5QxfUVqiAEMXVxDlGhMR1xTi7jNcXE
0VjMk33qU9/blPkDdXW0nt1OYj0T3hrRfNfYu7o9br6tEUHCJJer0JyTmHWsdEt2g7JXKFO97n3x
1WXNl9tx6pc2N6GeAbE6DJXrc4FHvMGU249nMkG9s+imH6QueGnDtuocEhTDEs1p5kQfk8a9Nkm4
nRBgVoiYNpNGrGiBRh0NX4/Sy4u7Oy7HQfPSV2umP2oKc1cIm/YiLsl9FLRURZu/2ZPlnVyDyXGq
PTPhfnI1C0NUWHOOK5jRmtjV2PN0RKv3PFMkqclLtob/wECZdjAmT0KxenEzOqUis3fsfnimhW9O
pCW7HjLaUFrRlvkSnqwCqyQA1FhwSZNLVckPXZSYYpSc6Si8zkisdo7GiQ0TWauq99HkHpnS4n0I
GJxmFnH2ZQL71mXcxuF6b84W9/w0fMwESQ96DqhVKcIbxAeIeNprlJOoUOTNq4Ze103i10LvcQzy
xN0s2/aun1Q4IIkMLvrF2cQsgrmJpyPewwsI72d6aIiPP0HAXGXtgHXdYaZ0bZzgMhX+q81Mzsrw
V6O+ptZzPaZSc0EvDJ/8KRU4VGPAbpv1xwjLrF9hPPXVSJBX/szwIqjXMX43QeCgvjrjiw76DntV
+Q1g+I4fOzAlRggFAujGUm4cGTYC9p3P2W3+6/8SYa5syvs2Z4yegjv5GO9yg+g8hcvDq0dLKjrx
mhir+LMdtfW/f9WMa3YjyCLqRwKwK4Eqgqer0EirhxhKcM4wXM3esJl5OCp59U/TKtdW8irlRT1u
1MwIu+Llh0OeY4h9iKdGxk7IqxJW+SaJzkmyK256LRa9NbOzoMy2BgdSHeMhx9eWlm6Wr9X/8aeG
DBpw51g1LqzqZyhSjWbYtCkDC/1rwglZw0AwXv6ugXfpKqDj7FqNmxHj0YDfVz9SG95Wfa2WI4Fq
JOMG9+3Y7YlAtAmCsx/Zh1YGE7ux13/UCyv7GYEPj5Am01OdEgxhof/iN4wUlzVknEXACKdk4exq
HKPUT6jnq+P6GFeoGngOp1Me4EhTrSTYqyev22GzvAGAaysTB7BkgTO9ejj1utTTaurtQFle3juP
0Ti7iG5L/Xbs648tSLaBflH9dzuRVvWvt6c+wn+/1YBXZQqqOeZmjaSZQNmA2ggikI0BwLhtUu42
vteBgM1esVZfq5+pwPt190unbbErphn8aJf9/fEk0nd6Eq5CHi4LQvzZMDBgjsWEAjrdVn0r4r+r
zseHgPfZJ2s50KFA1reN/Ld6KB1XywK1kMvQfW7bL2y5Luoh1c8E1UMuH9VPqNdUVt/xw79fVMQ3
1QuOKuegnoqnuJ8QhJc0z2lnLE+nHs5FX8fDWGSu0aI8BxLVL8RvTMjcsjrjY0EOKCb3ZXkRJoPF
FlVvb4HqlTjjEczcrEcTpCOykh+PYttiVaWTpvzKXMwxIl3juEd5qSgIdZ/+cNxeNcHtWjjNVsbF
NUrN4KQX+n4AMTcnEzg4xfK2Zxatl9yKftzfp2EodtARfuqg2wuhsg0qHQ/fLLxziSbG+tmAHpKe
m+gzZaDHYWM+0S18FaMoANy9x4UGYTfcqCNJBGp8OyhQxG6uNtJIYAivW7fdTFqI3WFoTvo5ubYH
KypfEHhdQ+nD1iE7qaHGYdyQH7tqfFJ/8AA0N7WiiSkqGPzvi5l2cjtuDY9oJ8khspri+EcPx2qb
4FcUoB9vnfm9D1uVwMGIGmlQtpdUbI4F3cBqvVdLph9WCZfYJTI8p2HA6AGg8DY7/UsWUQ9JhyG7
a4I2WXgpVPZIG6cfPAHrnbhl3MJTQ+0oTCndmtrTj/TrMu72babpJIV6a23dFsVZU3iloRAYBnY5
WnXwmMTa43+a7IO2itHXsPtZDIXnYr70A9lvaV7dRzmFrasgM72HQdGV2W+7Ja6miuge8T6yZPld
+RVgrZV/wJ/Y6FpPxQS4f5ha3FMLACQzwWxPDzdNX7+XtVGeJxtb+pDw7ZbgHGkwSu1Jk17Zg/5S
58y0AdNuYQWVVjYlDpqAFFUUJnvkkOQaKHCS2nlPXDcASMyg24TXd9eH1k6GPUgsdv5pwFAFv9md
5Vbl1oSmrde5fahb/dQGDCPmKcHzX4GZjlmdlxF+figqXubCvKqgiqHrnuD/jdtEdExKQ2bZhoKh
JwPeW169kJkr/nJtfC8W66F0N60ROBtbhANWtojuvTHZlR2gX1nUcPAV7jyoW77WPJd+3Em3TnN2
Z8ciO4OrOiAVmND+gof4+xKt271HtQSs4mAKgvZQe5Oh+J340sA/D7WpWmONgH/hZlqywU4Lf3A7
Kg869bWDCzR0Bkgk2Bk8/KEVVH2lB4+RxQrNTdHByvI+lcm07iL/VCTcF5PuvuXCJ/Z1YnA6EBYz
BtQtMnkMq2reJTO/6aXOykHXdgcj7GopZsbEHp0myF00QkRgMuxKp7kWJaPmePK0O3MOj5Zt5ljR
oPnk2ibvTlj55O8FL65o5RbTnnI3id9UnBVu8bO5g9Nw6jtCWYRJThPgBG64Z/pABLtCZtthKtGj
4igewimCeRNsYqSUQ9hchi4+G2764+f3QUBp1OStTXgdU2e1FsKBe1srxCtcFzyoXPYA3PkwMKeJ
MPT+HBj4CDAnFDHsrYL0GAxAYVkscKoCFBeWVFHxeijyVp1Mbu5k3RvU+14ORaSfKI/6lGqw41Zi
bBMHMap5hR7b7gTUNVLo5clx8FNidqvzAhq0Obgc5ccNHzPAX8VcUP/S7eriSOe5gEEI2ANwwwIe
avMB18M3J6WBK7WdDuSYjdV5dJsNxwEpES6YzzRgAuyBCFT4xPbVNgsvQh8Y4GI/hdSc6YFFVaae
ZAKJRoz2ntfVrcudl4z4HVpRahmFu0+AZbLHxiVhAZM/AEKGSCUs9G+Fny3EHDmyD/OkJ4Ti+JHa
6X2EGY26PB72a2u0gPQeTJFUnysi5m/W6J+aNLuZRnGxau6FMog/tAnRdAeobQ4pwo3JYz2LTdwP
+hr3M9pljB3OZLA+4D70jgHUR6zGQM4IkwenUvLQFEcGEsrVkMyISt5hK5A6ka6CwWcccWRHECuD
KPkDQQyD1hRbShwhd1qEnTcVuL9224loVXSRNrLhc6H5WwTWZzsbnyXQN6NDbhB35E0k6iLZIeYD
RtFuqgaLWr+yXuouaI6AbOukGgTaR5geuJzmh8C1H63KuaXIB+uh+9JTMGQ09Uj/iCRMRi5BYNNf
YB6JdmaBGZsiPsYh3iPxQEoqnJ4ewXyLG4eveFoKZhpaugd78LcemFQBONdG3VsmAvxV+ORaD0zb
63/K1L/+JU9N3WdZ/2jTU1JhkDmcslzxYhXklyfuvTSNo65onZ1iemaxt+4Tg7lJPUKo6VpII1h2
KMTOVSC7ALzZzHPyo0BB16/fOnN6yYyAYQ39xjhz9zIIxtO0dp+4b/Aq0+50fHC2C3Y2wBKpq+BX
O8lfk2ADqlKwzwbLrbVj1NF6zNPdf+cFWxDO/4PQbLjo+02o1Z5vwTv//1nBrclCgwPb78MaDsU8
LKAoyC/a5HLNCfoiIYfui44xoo2jENotrEFZ6kj3602pgborepTes/EJDnbFVWoS7oaqrS6aYjJ6
EWVRGCjtJv9CtKtu9/zGZ4LfSuTiqtW797NFh6PXxzQf6N8wwmKgxRivwZOFBvRZRnxu//2NO/+k
k/9929hlGrz3QH0w/w/XHRoX8eZYDOxp0/Y5G4eQxj16LR3Nt0611t5n9U81C39tGo5z1/iGdccj
wbmoUhYEnRysAMqVCv7drGg+MUwANGbpD0XIZ9OpAkwGX34zQjjxEaDx6S2nKAM2EkM1HJ851sy4
eBnbkIUABTnUkh9VNsXqPsW3hj3B4nr85dorgkNZMgoKm/lClfWBwwMmVuxwGGrREsXjAU+VZJ/F
p/q7SeRjq+X2//GhWcH/crfwRk3L9Z0AcPc/PjTf8zNv1KxuryUWBLg6vEowSk+VRAuWK9qX3gQW
W8iUCz0C1AVhCeM4dbTQsJy9Crfn0iHWsdQeosbcLuSYhdYkiasnAXyuaOPyU9Z3fHIuN02sx0+M
ST/+stls63VEp72VtEiK3BBNROZl7VM/Cg7VGA/dbRQzlFYr8L/fM94/7xnLYdNAheHDZPyHBCEa
mswMkqjb63pnbhOyNUMfC+eYY6LQIvAt3IoXMr1upswEfeX2wL2sWVzKpFAkcMUmD+fw0anl2Wo8
7LWcvXTZ6rDr7moolkvBIJr5ScA0qNShEtnksft8MmUQXMu84AkNxi1wINh/tFNYTGBEpG4t1CEn
jaHM0VbktR6hMew2E+pAEfkwqVIBwyMXeyIT9qmcFx5SOtlKAkXIk4+rl6vONsS9wc5JlISL9+VH
OPMYWJkPFuOjhBYcWz/Yn9lND+EeRTPWnt1aeqSqLKcrcFVNQZ6hllZ3BW7+yBkrBmD2oYGJtf7v
V8TUvX9uYBhQIVqxdD+wXE//D1mIM2hWjY1pu08rvJpGitVd76dibdpwdjDHdqVr3eFcylHaDEfX
bcx1O8Y/nMn1ALHZ7MktU5y6WvGsyoaMv6C4953IRbDLL2lJ+d6aNP8l+NXfTakzDrZLXNaIpShi
xU99kn+8JLrBPdtOXXI1g/zHz9g4Cu2FwQcHamuCocAqy1pXX3WVd5/aw00W6H3nJuR6uB+N4nHa
+PdttDFONvGcY0unvYZ9TEJLPUyPgSc2vexPWoMyPBvNtd8Splkak3NyoLtmmVXsW2CSmIc+jwW+
dMHY8p0STzzCF5OieeyY1e0tkWPIRIEQUsRgeTrAnV3XE+NG/Ok2bG2IN6obJPmb1xCdmbPhKWbY
QmezehjojvVH7fgthqcLp8dt8588iLa9z97k2BwNC5Nq+X+TQs5qtSd9jH4Q2CNdQ+ttdn+WgjIq
6ourgWC2JfFri85CEbdaz7mSR3BWfXFUJ7+8tD0EVfjKTnlTrSldNMGzajYU5/0vjBF+hXpNAsMA
pXcMkY4E7Y4x5BnjWSb5GjWCrAirkdWHIgZR8a8IgKNMc7IfeyRpoChOph67NIlw6BMCwUma+DOX
EaZl+X5hqvbxJ7aTX5qpHiumh0BE7pVIIpyiIKLK1jZjxp2C9SbeY0OF3QadaNKU59b1rpkGg1ex
ulTF2eWdqcggKn4qP/t5jNM8AZ76X37boPqOcmTR6QUGpIDx+wQOKc7OVy9m1KEIdHYM7JThB4Qc
HP4kMQRkKplw7+36OuDaJptuhIvDC6CS3WAkqm+7wXryw+pXqHYhT/Lket+8JQ1qfbXA47aO104p
nuKURJuujhDANOalTkV4rFp6/I7BQwSil/jtux9NF/w92Gzoe7BoSncOPTkmBZRyBeWfgRfHxvD0
Z9FUz3VSXWalm+iBknva46Dj8NdD4pcTO7xqDM/XITkirUW+5dJ29xqDk9FgFCAp7w1Ff6w0fjEV
B8xpz0P0yaRf05bbNo5PhspqxhUhyi3/VLsw/FMsP04tHzLaUUgSZfkLB6gNvhQTDCGAa5Dx1yGr
jNMAPc0hDHWaMpJczekwz/60r0xsVX2vcIkbGYlCQMQsiyF7rsqR80QPnJ0t44tDb3nQMhcnyFAH
APSnM0LcLyebzZdMMkvOxrMWowWTiFh679WPMbejAdcRBjBxSuB7Ysyxbj0C1uq+ZCDbJwSMxp25
mkxrJNUj8NcZwophyHdurznA/0OxrgKhpqQ9naoNcNfDsD5C0iz3HhY9CzGIAGqbSJmUK7ERiw+c
6+NVVTfbTMNnTibuuhW6hQ+ovDeZmu9iPG1ii0zMop/NowxIOS/xfkECc9EGA/WtXcsVRvyEWeMO
ZBHvNTdYuznY+ExO9yOUZ5CjMWOoTMM6Qkmzjp7X/esrYEMjC4ujZupPeG6YW+hr+1q3cKRxrasb
VKRT928TDi/Ml6CiTHOD38jyJeZ6+YB/AQ5SAr5io51Mrz1BeRD7JpTaKcGU5tjKn+UfnfrO8hWK
OkDQlnyBrJzTDee4AwHQJ6qiqfe27QUk9Mp055fWe9IE2VlEWNdbslgHREIATc06UYHV/UD/s68m
SZKul+5xzUJBnhP2lSBYPuU4Oq+qMcHlo3KcUzyaF0h0BEqoV7m8CsvreBtW91OFcFhCnAMgPyRA
Kj7S25A2dFVNlrMj2mBnRnN8cAkWcPsmO+ch6V5OwtPpeJWVuo59c87g3AA83FgGPN4OhuDJL96a
AXqd6USHzGvdU62KkNBQlhaiEzvEZoSE9z1+p/7OMxipZNSdAC3iLUj1rUzmtTDNP4RvZJt0MNuT
3fTtCXn+7wZy+rYQ1XCKazFgfV1E28qdN5kYjYNnl4A5TAlPk2njWBoBG7IXv4SR/5YlI5m2oQ6d
JUR0VLjEitJDWlZ6muYnp58fyo7lEgfGhcgv32diAn9Q68h5fYlKaRz95Ch5AcTDlAyGQmMHyWnc
dUZ+jIa53+kFPrgIy2R3dDSvY5Jh3Y0SEGWVzsalhOF0hGCfYiqBC+YK5QIzQuVDRluYITI5Yk/C
JTHJDV8eI4LKu5+QZaxMDweKPIkfEhjiFCuMQGnGcFujNMM54LgwgLMOJUpV9TCzNAIeu4ixuhfv
FwlX1fdMgLPxJ3Lh60BYIzRPlWqq7INe/Qef3Ve7kAQQLd+YqzU42W4ygfOivvs1RrAdfeA+mNz5
zZ/ZpiQWNrrSMzgVg/bU7pnykHJF7ZYLkexiBFUzgQ9Tm33NUXRa6NmlSQquRyENXNeyGBGtTS4J
Zr61XV7lQphWIyIZFhcRYxJTk/diPBh2A8mEel0OAfBXd13qpHbm+JiiYhen0K0wy2xXeOIs1bzB
wJvEP/mkjs+FQ474BVZ/y97Pu0iZUjzLkOlv0WW3SVGDdWjnlOntFVemm+LDKva5a8FAR9gElEje
DpKABBFkWClzAqbmUzSvOfUppV0eqZ6g5uCn04XMbnpEiFYGDlfjs9vkx5S54h0uZMC9UJ+zBtKZ
NjS0VnxnEcnIqNbvbgu3f4zp3L0Ec0hmBEU27YyBLFZsQA9lgY9JYsX3bT5VW4zUFs3WQhAWLTKC
VqcXHeHZb7wGZRlEyh+rjuCUdMw5C4v+lgwdrGbd4mj0KF/TSmlQA3MvtIZwluAaORKs0rzQ3aIN
caerA3O3yJMf2eSsVSCoQbtmgomD66IdaOfb6MNQ6UnFMufm0nj2vpxdhCbOfmmgPcU2HjqPRL/q
cVJO62MHi6v32kO+TNOUHjDQDm3YXvSc+U0RYUrek306VMcuqNcyt15yNdCslboGfX9wpzfBaYoH
ihbr7Jjwpuj0xw7lC38nE7PK2SPoFCAUs+Im2zYhUzRTHK3QygBkUFFF4fcYT9TF6o6QscUskjIS
+6n6gSKabFmlVBMh/Yk35u8euQspDulI0w4R+Aq64mxa6+mEkogX3WHsCl3FFlRPZURd5CIYsAYp
kegWt07Ttl2uvS9PEDkhhB72B6sUxJ843VWJdmz2B3bb5l3Vnsv8ILSpRBp8cVV93jXtSwZ0jUiG
2rdgaJOmtPWxRrJ7SzKnP3nP+WxheNjjggILOmxhOndtcNWjBFIt+K2L/99doNcIZ9IHx3RxZ+Kl
6YNznZw8XkXiXTfgQ5tEBAAHc3kiJzHhIfCDBtPnlT57fxhuweeflAisqNQVcr/9Mag2o5sE515J
URMlRQp1fEo1G5xuaRE1HiLw4nt/jP5o0X2F5pxp9atuhT+1Jgm2gj9ZId9ZC5ytqdLkZSp5reGc
RqBHHtZVY/WYg7ey+yB1Efkm0aIvo+QzVFUqB/bGnb2bnJrbXhkj6UXxY5iIBdS67Y34yfWL/djX
31mYHQw1ACmY/KLr1Q/Z3P4ZmZziysjFpv6t8T5dp7gN8RKJc0pLuo9CVuFRtvWhsEhz6F1bp9HA
OpmlE4S2s9Y0HHNHC3Hj0Ng7J4ata4n0Z5mI+DAdIi3sVh6DwLUN6L58W4vxSB2NFz/zP32BUWVi
b1S9RETNRh+xGYNrxSeg1H5VdCsdG4XkgJFXJ0+ZUr//3csiLvRUpbdAZJ9+FH+Xsdswja5RUg/l
OvTCciuM7RzTyUMSh1+IWwpqrUpYWA/21q7GVovpFj1Qp0FpHBtvq0Qrqh9XLYkz017D9OdJsnjV
wJ+Zq5lWQenrU+szyWYEg0rhsfRHdcypHcXYOVW42XhjcF2EU4sCw1A3VTNrr6UJNQk59TKAW+bW
pjp/vA5RSj+hvsFQAV5phOSXwq9Qc2Z7Kgl4YqFiWEzisCCyTWTxXwBg0efgB8SNAPvL8EaotKrr
sPGqTwh30PHUd6h7qexHQ7PRPj/hCorx2K6oTJxd4Z4cko7IqM71QXGS/JjMccnR8jrYeDSNzgnf
yINhm87K6rx8m7ou/RjEf0S62sMo3ee+LsOVo1RlWk/MV2f9ntUum9GDTn0bEhoH8Zx+DT2Zi0ET
owxb+RFCaSWKwSOqdG32XMVFEasnMydRGWyQ04oce3qjpNEvJrq95SXYKTvuFDYfdoz/q1rcmrAf
O1FyurIjpQXNYmOj2vcY0OodxUFGymcTklc1EwRio7oYZFAerFr3yJpCSIRY47gIRKdobzsDrVG/
RuqplY8LwLk0uSaJHLXlnQctA2dn+t4W1YdFvlNUyYduYqEuqtvQA690GlLQra8hENeA5MN1byNQ
S0RpH1KdpKnM/VMhg9j2hXeuSwi0s8cgv55161CFX3YVM3vQTZS++OApmw7SRYk1tt/w19VXBaa0
22XiQ/gHmr/OL8/Mpo9egPZAsIW28/RTZRr8Ty9j0VXpKs8vaQJLyKdqqpTEcNEsL8oTslIO7GjX
wG4+Fshtnjnr/H7+kIFxTnX5NBYSF2SfiqMLMsVSKNdNkH4sYyuUopyr8fCFteujgLc9Vd61b8Sb
nZcbL3OvUzjet5Wz81X/OjCqgDWGZkv5OoTY7W0KpfJScLPbIJblxS/9pKbj1zBpEU5bVcbIJ8Gi
ym3uUBwEf0++tG4v3QB6DJq5VQrEZXVl1ry1yRogvQHqUkbMNm+lSptDMMChC/u7XJV3WNQSiaCg
okIhMguooYCiYfzyXIPcesi7u3x+y216956by0oveLn/KQfWpabF29HlkgQFbgdqcux7cF113OGW
I9nPoi+N1K4FwvwLSRvtRJDfylWaqEFq51BzXhakd7mGUC3A6lOGzi1gflu3h8EDm+i8K0ATJ4uq
kci+UbgWcjn41wchMBRVYLyma9+jPf7qw+mJcRiAA36f63ifuCyPmgHGcjdobVJvlnWxzBA0ABYg
Hx6Q+ST5Ad6zqpkhbWbrBblYAKze+Qz9/mXREuEXTAoPpEZHpt1aELHHIFG+kVAEpSGMtyX1MLNH
XqvN0BA3OGcF1MjDZ4ygGuWuh4s96gHWB4NEbAzUOEPIc6RuyHqgd1a19GDhp0APetDa8hL4JmuE
jdfI2Xw7aibiT2E8wPamEBJ7S514PpRPpNz5RdVjViXWBdY1Si+IN4SafalKy6D0XD7lNLbfJ+pO
XzDwWSRexqsncUuLMh1cstM4xQilo9ohUwmP1+hHYX1JDD9FNg/1mO6Wx8LGWm5lDZKKeeKVxv+n
1JBEC807+lz51SIsLtQ+zq7P2G6Xk7+wzIAErJNl3iwiA8IpmIRCXeCf4d5HtQeCW29TtIcNqUpb
BWFCNQPz8rksRXtB3vyro7mVTfCK9IENgVkGjHrzPsvjX8saagxj2uKIjGCFoJKomjc+NuIQgPOb
ksS5ouL296PLIqTFEfGvmtfT/uQMKVAxBTu0JZQZamX6Y35jcERmHXkZyt1gANA2ZoFrcnETqak+
jLcF4pAFpgS1S1bA6/DtzBUR3TZnT+g9oMu5lbTUOPlx5TtA3qbMfyyvvCXFdEmCGbllZCz4t+1t
Gwvu8aKf1HwOVbPm5Cy68jwrM4HCy8ptLXY2eoDKpm9QN+ucUNv3ajqlyhYwsmQ9E6GxqApVPZco
KwSrQP6qFIgLbcSxim1up4yMG0Bt6FOoNbW95VUrF1UQkVLYmzLpZJGzsIB9jo6wn8wIvEzXCP2x
ETtPtb23oupnIQxAsQczLfv1ZJHgc2tbzYBRXlwSOVCgRO4NLcxefWTsdL/0YN6qdiZR2lq7Ky6x
R3WswG+166U1BuopXSoW4tbdJPI/agY5DdSQi4Kb8+MtwksHJwfuaz9DGqyj9VF1es3od0AnKkPn
MLk+fo/qLcSjYOxdyrumwujaiV8WBAMvT1pNP7wuvhYZMmvOSNi/fbSv8ATIan1YZY55I0QGUJx1
leARC+9GPgsN4Kwx+bgXwyDakNpErxp1mgsZGE2LjdqcFqLBm655nnO3oeOl+Ru4LAHu8mJwCFhG
SMxtsRQrKKEuZYnPoB//qE9UPVtstXRkStHRmSqvkk2qsM016JkK4czOJRNk6ZT5dhnz6zSm2DC3
xZ8hT+5V5SQzSjRq222eJqiKS+4dYJU33WAME6IRLfBIvTPlezMgwPUYdLiqkHBM28C/A/d6tWd0
SpeephCaMvST2NRap7AVW8biG14ujR5g+l9ZPJWNGDxaZ9xzQ8yfV63LmLQScl6pTHEkFXS7hDEq
5wvGRMA7SuFQtP23DuCBA3iwIvc8bYsfqKMMd3HRHYyAeQodmK0Et04/ruGSpWhAMgkbY/yN6/tO
3e7LnogpOU83pNsFD3F1VP+5B6RECbaUmXrsQ+V3fvsVEoihOKd2HK98vwyPYJqrqdHctZqBL5YF
fuJs6aMeFqsCQ4niYzyS15WDWKqghlzWT2x5CDgY894VeWGp3M+zqr1sDzy0juSDmHD97ZIWFp/3
OjcdCRb+6zJMWOYYWjdHMIHMl8Uco81n2LYZ/uRKDzRmbKN+ENNDW94xzqsnK+bOkRw2RCRG2+4q
bY7uLEOZVfgDco2fGcP7VaYhPW0c5yUGAcd2WO5Fzz1QlhzsekAoXJXtB2XzQlbQvTZg3wpM+elP
34tKPSRXtjNw3ZcDsxqfJpWY8nOMUtf3R44Cia4rmEws5CEG9HREjOHrVT6yiMj7PIuYfcgKG47r
hMDCAgvwYRXF5Vqh74QdwYNQR91Uv/VsyWqyUhDsy924b+iMvADSH+Thn6WB7mX3QorC20jM3srk
+mRZnuwWj6UQuEQDtZ2w/hXEuNCeQ76daDA8N/smh+Ew5zoloIs1tKeovmpQD7vsY06KTzNmiwCd
G1eT1NnroGyZHuQMDZFO0mzsGiLXlLunJNRnKHX2U6EYH/k0PjStKcFrkgfbh4PVSnhwhSJP4fKv
lw6rkuHsZuRoifBZvssJfSZNqzPWehCuF8pF7/p0nk50dilSVoQbwFOS3x6FLdwcVC+lRzjBX9RV
Fr+KBjWG0+IC1Ho8nkidNSsUYlfmbhbyUOzCpSPogl0mZFOy8/yXcDD3BdPqjPEz7bvVkPCSvfZm
mQCyDpTclTrJFSa2OO8kLgBI4/Cgmq39aLa+WQYoXOqGquR9MVdJsuYeQ/wXdW42cNAZ3A8nHKqQ
kasWPgUd8gyWeRflv6vhfdlCl/2sTG+JS1Ng1XAp7fc8SHZhwnzAJcj5TrTtvQf2uqXNv2mxsyFS
7iluvkd/+KwbcHU/5ZrlJiUb2dWkYHoIMK3s3NmKnMRGs1iFUIzXd7j5MX+9qe6ujIK9n0x3I0Qd
iyzMOz3aNfJsjrGyB+iY18Bf3tp1cNK0cFcY2ddiylFo7HCFGk2jIbgjNg25UOhfg54KLLSowHy2
czX98jAFWDgdk4yPk5/8gnHIcE/cLWPOGqhnhZ5wF4xesl+MoRam19TcYdjaMM9jdSjwL3Mh0fpR
9g3licooHMI7u8m+F2Mhx+VECSprzQmMU7j9nXb5qzIwUsemXuEDHVTtH7/q7iFR/lngOth+u7mr
36VPHYTrTo23i/JtgIymOENjD9uyA9mN1eIjq/aKRPOwAMCGB2LHgAaKZUCImngMofttEGWw1RJ6
kPThi2qfhKC8V97aQJIM80ZPOVhRHRaK4jfYxb2bBeR/l9r3Mhw2XSUnxo7YxOoFhAQiq8N1N/6H
u/NajlzJruivKOYdV/BGoZkIVRXKsuhNs18QtEDCe/f1WgneGd7bmpB51UMjUKZJsApIZJ6z99qk
fhKxAQGVxQEKohCdDP05TEXdtkf8tl5OUhqj/drqbXDiZKPRiL/tItSz8tPn5EbXQwMya8sLyoQX
UquEe2G/zP2WtVuhXIos8GeXnmZqCzD3iO2Tokb4iDDbANCERFfsRhIf29h+0nSGZNSmr5GU1EZa
7XuNTouUeYhRu7cua9qj6MunVqZSSoC/Z7eXaM0QwkuUmFyljRKJhN/PXJniWdZ8iVcGHaBQ/JTl
9aK5b0w018vyppWksaWN2nX6u2Xm+aazCAMccRRKnIRc2cjqqOAOSJyGRmAg8X5y9ZnysiPts1IK
YiINiXv3aurUc1TMSAUM1memVR2hdTKM5s6LvCDiDGmajq9GzqIXAVzSMNMi8+aZ1IWaBUUm/9BI
zgDa7krZ23WW+8HoQgnRmpuF35XM3K6Fu0U377ICJCOFMVL3baThTWFEXMuBss0njNM6Lat12WHc
1O17WR2fC+c9V+oXSbSSa0YaHw94Wvaka19LpkghrIuZogdFZOaMo0n31LsDW/oDFyE+TEZyhjvG
lWsAwPcL+zCVh+8pF6OqqH6V4CFuJI0Okki2Cwxkus2JIubLUmXRRkaOqJlZiNYPBXV+jKcCGaAw
IMQiVZ+TkkPub115TRZFYNBAQQTDUouwmsdUXbrqi4RSLjyXK5dEGuZSrMGW2hM1iqPB7CU1szdD
1k/lp+yW8zkr3aNT0q6b7bdsqLDJINFVs89JMo8c810X4438egzLTshE9UeKDzQDbM5Dvg2FIhM9
m8phfsh3ala3WPi4odPGky/rTNFGXBrwTfho5Me8zIhlOX1ZX48OF/1CK5LvnqDDoRZnyrysAFvw
CjiPk9MkBwp5B8dzlLSQ97oxRiRRkkcxETeEg5ehUPGtjPUwq4af+JKfrYaBV6ltJtxwavgkZjnV
dmX5HtbllT3iV5Mqz7lDcV1X7u1yJ+lR+YA7UpnK09+PS2YinKLPxA9sMwLkzSCE2cYQ1Z2TvHuW
Y81y77eC+dJAeOSjEzWnrUSxdchxVnooPgM4GESiiJNWwjYUefmjLe4mw7pfCFJy0msb88809044
8CR+kOjROQyf2ku1iZ5LxXgvb8xtYhZEx5d8oXJWsdxsFBc36DRtkUS6hCUQvMO3ql82wBJWZt8f
4nw4YJO6QqL/SGrpuMJdf58Pt1FGJxlLxH2l6waNRHIhmdgs81slN5V1FqxEYz0UdTV8VeM0jWKA
ZeFs1EPjSwX5r2/jv4UfxfUXXLb527/z+K0opxrvdPvLw7/tPorLl+yj+Xf5v/7xrr/9+SH/6fcf
unlpX/70wM9b0U433Uc93X40Xdouv45fL9/5v33xXz6Wn3I/lR9//cvLO17ajWjaWry1f2IKm7pn
/EEoJX/D7/9T/gl//ctVkr5ERfbyT/7T7yBiz/zNlEhhguw1zzAsD9Tv7yBiTTV+UxnzHKRuqq6R
KP5NInbkK7hWSA6nS+vYiLH+TiI2frPRQVqurZu6/L/u/4VErGvqL1JDnjAcj9xwjcPQDH7dn/WZ
dc8cfcQ8eFSEc0qLSV8NU4m8gMjWNIgeB7IeynEGdJCM+qZT7hJ0i+ui08gRhPWVZ+1wmuAvr3PK
FutxohtctSjmYtM8UDZUjqpJHplJVFsd1obf6YdoyMWpo4ivWtxVe8lrqtvXsUJHNzcFUR+CdAl3
3piTtvcijxmR7bnH2ci8Y4NKboN9mTNfUjdK23osrSyhVwxDpVYV+9hLOMey971RzPXIuHacVLGx
HE/ZLy+RSoBcZtklBtM5JhlpkoWSPHrcSYjFA9+xbMIF31EHGdonx2AFjYSC2Q4MW1a96+83Ly8s
GyHfsux9/4Apb7g7WDnmUGp+Wf0ZMefBXoHKcFbT7LRs6GNlpxqr/N6KuY1Nun70GkU/fu219LQT
h+XETD8l1Bxs2IjpCW1LkSp4oFI8T7npKoHhKrgw8WbArWDa7iLPOX1vYg3tpG0n7npKAqSNgSAI
oQf5vNItvSReVFxUQQ/l5DKzrWENNjMmyrZA7VJn1/rgvtkldhwSSwffVtMfKaRTAq3Ln6zAYvLv
nJtgiOsNjQO3WMVufmqIPcS65WxcV3nuXGIjjR4gQ0VRXvPGeV/Y2YXh4p8d6s5BG1Lp57DVtfM4
IPYFaEuOgRfa6jauSTOG48Z011jRKAxHSfOMLpTpk3lxfu69FKLInJ2Hhru2Y57q2OgugomMiVZ/
JfUY0dnI/AO5h36uFB5qdRtAvCuMc1lbM1TVgdZy2t9BXSSQ15uowXWeT8ed3Angsme9rzk7Cesj
qgE32GAa2CzzDMiCNPpldb8zhrA3aeTgbyF6G8BFpTCZa2dIK1G40hGQ5k5gXhg2TbphpO5NOvaF
ivh957jz4/KaVw58eswgMilqWd5gxzYoklrZafzp58mdcHrIo26b6LFXdAKfRLRdXpvlGzDrXU06
qIKIBHY7jOtda7aoBpJ8vqgH/qzBFnweVrrzdOXNmdtwO08E5A0akh1r6s52RwkLeDJpB9RVnG1j
N396bqif6yi5FG1IkziJspOie5CAlXqrU1s+1l7RwvSXJfBld3nyewMF01eYGq8YAHHUStiSZvKb
43Yi7ZFH+ljDy1RzpNYzDFzykFjoChxb9c1shQ8jdFJGKFNHkYGVo6ip+nGxVIZ9Ta7GxlBJIxNA
a7dJ2F8aiTdSPWEZ5rW1udErwb3Nzk3t4I7XCYqJI9U4lIKUaNBgZMdBn3oAO8ykiRHCRz4Qdfq1
C/VYenSKvQqNZF6/4UDpj2YHUEiXmyF9MS2+OaSzGD+kTiZrbD4L8CVNghR4ecqrqxiREaSG2mAy
z5CQo2QZkFKVaCYGG0uUiqHTr6uEcqpXEcdB7Gx9TO34DWlQ70cGYXux3Cwpqsve8tyIxilOAAc0
BHmz3nZJ7dXsfdbaAv63N1M3aKqVE3gvBp4zpv5le1wOac7CF00QwvT1SXYkJhXuqKxBLNVH2pMb
YYwDwdhOBZMMcBa3MVYhOSEOIyf2GvWQTkO2QE4d4uN3lJ6xgeIFmXJ5Xh7RVdgHOyDQRZ+PS3Zg
GyOfNcSwxemxFzl9G2ii20yB/tjH7YMxT/axct1xqxf5vR3woZMe27JQHFizUbRjBqrmPrdKvsaW
RKhB2MCCJsOjrTZjaEX62VfR1hLKO9VE7yAsopBya69YyqpvRH60F9zWsrtQr5p/ELqGivqzK2Bh
F4oa7bxszI7LCTBZlIqWvaYobluVyv8CmRIu8CnbEtyuljS+gLQJKm1BgUKLonXGan4j4nY4KnUy
HE0cLysjrUcaasTk6b3+pjuO6lsdsChjbm4c8nmP1dAYe0g/U8OU9mPJ86zQlKDzWMJrqTRxpeae
Q8lBi4x15NqfArYdeSUUwVjmUXEqoYIu70Y4OW2CAGVCEHe+gw9w7w66AEtP+Nt0qPLJPVDbp3LM
cOiTgq1slNl80lPw1GN/+OVvXx5C+iNvlGXXeWoi9+tjaGIm/mpAmrkkby0bCjI5l6V9kerT65BT
ZZtj0Cdmb6AGLWELFTNx03omnFWMxihVOTsSeYJSq97M0+zAAPQ6P6hoZEY06o/UKh2j2FOY2DaS
6OXm9cWAbmtHCSZadaw2/M6LISlo+DOFjARFkeYIUkdirR6Pqko7whLHicnyUe2jO7VlgOiyEow2
mTiAlB0gDhYJRVL5tmxg1jCAFbkKhxmVie+t7dgrDxEQ3lbyxzKC3UBi0e+1uReUdYlRlNTof8ad
a+buRg3rFmk6w9uyWXBy3w9VOeRlAvFXGDo13IiQe2tX7perPyQDjXW5HAiWjetZHrN2h+qB2V7E
YQx3QZW1cUCPx2XTysRpHcTwMgYRB3a2ozaiyIqYBu3alVLas9+a6s/l9y7j7XIsvzycA1XZ5XYG
2sBlQuittYA4F5BKyJt6QulWtIifGuoEq74d1OOyoeZgbpqMT6RQQ/NCcyq44631mTH/ws2oRNj2
lc2cl+Nez++VwJasFHlmRmboFzpobbRQXKZfrDqTNT+dfdGuVXkNoiBQDnLt2hNrqg/hc0o9GJ2D
L1wWL42jMzBXBlqBoiHNV2LndInV+6LULbumfLy88v2ylu1hwBqH79eWty5viAOzPJAGbKR4ppwh
tvaDtI7IR0uQKuasiiijvz/82oOEeTAGhvbKDjXSBni1SEJKAcvnWMJB7E9xVezQeVo7g7841/Px
aMapehH3znxhdd6hL8GWhw4RsaLOPzCtaEdNMbQjEVvzlgr4Db2z4kgRpDgue7Hcy0VNh2HZXZ78
fs8/e85pxgHVd5isv9+87GW5U++1ijw++TuWzS//f3luiQZd9rqxUtaKAuFiufRKALCkncursKrt
XFu7I40ZvciIMGRA78YCUZua7rEDMyz+4xb6/XDZ62dZmFpeXh4vt9nvh5lRofucp2M7kpOVa+pI
eZRbzhJoWvcT4Mjl8SCvI8vE4EQAIMR3DRLMsoEsDtnabTt331fDejDK7mLZjA58SeI2GZds0WxK
rRzJfnBc7sgM0V9JrgHCqmYvCPHeTWFDN35vTsAkwcmPM1Hz7I6evBWmilYcf33pD+8SHQ0tf8w4
8OVdud+pRXmY6QvPfi5nH428Gpa9ZdNlavP7KyQFzmi15ZtYtVREg8rdWV4o9LuKbL/sIr7lcv3+
KXpDTELpjH16ClF9b4qKtQBOwJpx/euH//GZ7x8ZCKZHy09cnhuxAyB8oJHC07+8K5oid/p65Wt3
+e1fB7K8dXksKgLHqX/Iw1+O4ftHqTGWcZ1iZn5ynIkB4h9/2C9H8XXY3y9///T/xXMEZ8VOpdb9
loUQyefT1LAeFaS26yA8MGgY814dJni+BIhiTtc3o1ZdmhT1N+1AJ6Sf88dYYGUuvPIxwSTAZHYG
blOr5k4LnOsmGcsfLIU/maK/tE5E7HGkxxvYMfm2wH6w1gozXGe6BSysiR5GKycXOE6IisZjZkag
DrLAMqCCIwxPhddu26K9J9+QO43bEJ3JHWVl9/39PLhoXSv1yS7MedXi80BNdgrz+KREgsBlPccG
Kf9Mc2QVMHTNNlW48RFF3Q7kxlbMT9djG0sJVdts4kZ69+sy3aFz+gjsSHD5Ai2hS/mst6PwbfuH
i8KUTABk7XAF1mZdbwnaRYlIE6Hf9sXYMdGmrz1DITo4nX3MuFz2SZMckXXTQWrMEyLvjqFPPEdu
m19G0fswvaZesIsNpK99rPTbMI/ApgHqdozoAJaVk74Yj6Fh7Iy2vMKjiwonlH21sHsnJQT8OaYR
PaAiEdv5NqxZuXV1+wTe4B0zXG3LAkY2cW/lvwKxnm6TMdiiqLXqiSDEMiOFNbX9KDVekyC9IT8q
eYRxpna93zHlopidvkCBXqtVTQtRqNfV5ECyFQY6oMmRtIycFQc5N2tkBLPnqhuTyPRDAUMBKS9S
vNiALsUqezfW9BkyG+p5SM+zTk1v57ntizo30Wasw8dm9OJTAjYLeFXXbkqWj36u9Tvk8og1Mssf
azPdijLK15rhvlD2044xd+q1iRJ3q0bifh61h8DRSbvUlfNsMwHNmJjllk20L0mngwo/G9+BsR9C
dJxDbe6MtDhQJzRvheneuWV6OXh0N+JQpk5q4VXXxDs0YjQpdcX3KGwQVxKkO2HjXKeE7IdZd5GL
OHhX+uaCf5BGyKKkqVMXa+xEqt+AZVzPEcOkYIKFxGGDt3fe0ec9wiG98kSNoDVs6yPBdhdqP01X
3qQkh0xJL8uK3iJmKR8eFVSO0t71VbXRihSKxQDWG/G5sR11tLadN8BAQeUY4rRs2vYVBym3adUZ
D0P5pIDznJ2+WKdACDdAJAktCGmU5K11dsHDAUWLqhUm7fhk6r2xq3qEVmsSkYiHTbUAkkTyozKs
V6uxbk1ckj/KpngqGaLWU58ga6vwrQzjXO/0eejPqnoG6z3B92cVaepFzbuw5aXGKkCccAlrCGNj
C2JDu7GLrrme8k91FnfF1NgnabRSx4ix7965qFQvuSVv9FCFo0kBS3kHsvaI8mWbRtHeA5iPJgLO
axba7S4hipR1vgz76Jv3IEqtTWB6d5ZTNfvq1MWNScm+KKjOV9hkOxrXNIJgmJsBl5t1nKlqMc1z
wZBRa8/6ABudjqwv6D6Y5MYrE/UteVaYBLK+8Vss8qIjsIwG9DFzo3FbWDHJklrrQzn4WSRkLwQe
roOIIAODFuHGqZiEttR99JKQzyQKnrKgJyXKjpO1le6jAeKKg4onbek8OJbnt5V5Ii20ukEtatCj
oh/rJM370HrgHhmjUHZnnY+pa1+aI6votrnM4+E67A1729m7oXBR5NC592w0P66uvgtbP1mTAUpx
EC8zNjbTjdAZ6vgJG86vbe71Z4gHj0ZtkUhBisd26vmg9ce+Tz9LmLUr16shvPbSV83pW75QpuBv
6snKBu/67AUjJuPiXosIeCBw4R2ka7gu5ijdxSaa+cg0srvMBp3peRtX06ALOheNkdm7pkhv+0lD
KW7apj+ELTRKxL8wNo1NGZetH2lz6YvxpQuHn/TA1t48PLRheqR+BRK7Se880T8oyFJXJOv4YxOd
JmW8ynX7tc8JA2GowcsFfNI2/IpM00IGcIzqJ6oEdTNo/aeLWi2JepWinNNv85nTj5gKWgMlGdjy
A0L3g04H3FREzuXKTcwAT27mrYkOgZxl5DpUdnpUYydey8En87zC9NTvhoSmW1fVzSpk6YmFb5Pu
Uq87p9iMfSCLAvGyWaFQ0KQXlG6g+EFbKceUQ8IVAM7XrmnxaXkl1wWUexERgNVAydN/9k5FOFmZ
OHvqUCVRIY3dmZdhI4giCwvOjYkuEjLOtg4hKdjJelaiZ9M6A/e6HEuX8jWEuJ0ZdM+mkRxJd3K3
8FRPnW3bl1qOR0UFDB16Zr9NUveSerO7Be82skTzaIxSHl6JqbypiD/mLlxJedo2doTh6/H8VEQx
6qu4tX0SEPJNNE1I9voCJOSAkFsU1qqZqJFE44upmypgMzlFSx/raKZvo+gfenEdwgWQZDjUiubE
UPhoJ/qpeUGB/WDOyktLq/sI3qdea3MPNHesL6cg15kWRFcGibKYy/OdVV5luXbtzjUUXS+utr0y
+rPE/YZtqB0mk8E4Cqpt1xsPbRWRJhJxX6aAcGsqxgM6UjJLIFvflGHe7eo8NijzKLdmoc1+hnyn
79GWdC32oggWFJ0/eFaRp+7mtrlOah44OPfHbr4QKtIrRLHIMaD0OQ5B3ROjg5maeFidk5KH0aEo
Sov8LAzD6OBI1bhi5gdxxHEeyqTGRhpdOwKpMIG1r3SYSW2qIXoKAB84Ksk4oBYYxa6PfzMBX0fj
FnXAmxaN9wjHcZjHFYzIoCZUrsKKWHsNXsSKGWyv32qWcbTC+HJ2cNsqRuurEcC8sonDjRbjfOjz
17TArmRV9bDGu7ui+NuvDMt9CWLEOJ7OFJB4oSt1qrPViOKtN5xd7PZ+aBXhB2sOqvhYj7ynWslv
vRKMlmaKiZIwNA9xHPJiN6B+Ouqx1C6oqucnxMeU3XDLKpcbNVddrSmMcJgUhgmlyGiGsMa16Z7F
3l2hIzQYhOYDwqZKRnKZbXrnSC5D5uzWYtVJEkq/AWs1w/4obzShaicE/2QuK6cmBlGl1URUqeRV
rwBtljeY2ak1uwgjQ7wWuLrGdV0VJ0riUYVQL68dVoTKD8WhAtew9lonJvCyInG3VJvy65CooKtJ
bMe28H4yHKEtYTK/LVvN81MsEJd9nZxqVT16HndwoYUg2vt89FEE0oEhmF0iqAp9ui2xUV47BlZ5
VdHqDTVwTGwCYSI5fTVxOXG81bq9HlL6yrPiJDWZjkXMQMc9aaN2+VsRm+9CYa6VOh2Sf6ZWqyFV
xyuyFf1kuM+ZEu70orR9O+0O5aBG6yLXZmz7CP8Hkqdvhna8iJJKv5pd62Cb1HbTAb5TxlrXgoG/
Zg27xgB8mZgR1hB+7KroKVB6MrpQUdER9xD1YmHWWCTreGfg31+3aYm+eNzYqWGuW12A+aZzw73j
tSMqaztLC5nQwXEAYL+Isd4z0Yo+RQNkSYNbF18yjQz2VlbeGvad42nafVBrWAiHZutJXTsqSKuq
npuewnnX6o+mzuTec4ybLLSeSqPZUMC70Vwbk3OVQzrXkGeMDQIwSHu32BkRm2YGoBw+8Ski6FEL
QqQDZbdPx1PfJR00XZVi8niLLEKF2zBkG2c8Ol0EVjzTr1sanetWHd+s3J2AsRBmnnY8pQQwWVRE
6HBNWBcEuj9IDg1BVLR9lOZnF9KZ08oZsGeJ5X6iL4aDK+vQzuUTd5uBsJ8pq0eCIrN3I3c0YrYc
m/WY22w0oaD6rHTKdh+ol9pthXMPfnGHI8bbF9hoMIDTHQQpVe61oEIT5sCDSKGNs8oxEUbEW3qL
59TmN6eFVeKeR5Q/GFdqx00LLY5fijneJATWc3fqfsJADtdGJ+ZdlNjPdRt3DHiuHxTARLW6e7HH
9j7pvBuzoqpeScy+VuOQm/260cTKmMaXCZQyt2nvqc9iVEaOBLxU5HnPJcu1aMo4swefQtoJkFDE
lYqntqEAlLneIakV+VfqeNziq6DcOb26G5qsPxanXohXS4Bz65FkIpJ9HOLhs565K1mjtbXD/sOc
5ssskV+gXR74zli2mSRggsXbDl7x4FbcP6bMe0pmbVc6/UcHoEyPwMqEoFx7UNfkKB1Cj8ly7tm3
apOfI2W8T2IIbKnSHlur2+WFNW2Qs1gJRh/L5YKEYCk2vTGei3A4FjJoYHRedGTXq3IIyWeUInYR
0mgOM5Co1MnIH1F1wn3sCku6eUlrKNzYMxjhaM4eVDSYWMvzFV+ZsZnS6Yq1C5UgSwHT5reMwh7l
GrXtHufcKC5ZpehJQALAzEdWEoOJwsvEV9a+0bf9jLpZvkThMdQ5tW3zgVHivaJ5ti0zY6f15HOq
RaSvWgmDDixsi/MYXvSQhGcvJCiLzvoqBLZCY7cnpbt6tMnH2m5iJURgwvTeKqEZD7gFJpeGXire
1RnMiJNZz8W0bibSU/OkgSkuXp3aoujHOdmQzUJvBSS66B3qI7PYKBrFxKYuPrH+JOSZTftITLgI
W31d9fEhCOQBqH2+16Q0qZaadOVHF2Is5+Z6yRzhyWiNu1rvr41cuXFB0Xsx31IWg8SIswF90ExO
BvcnFvIV9Jm1ENFD6ATEpBTe1ggT9xhN0ORsJWKFHIXXsPm1XZQhnGUVygwg7TQflVPODNykwsyo
NgE7HhGLG6k3Ibli9t6NOR9IwC1SWgmHwmoJ0aN3E00Vqp8Jna1wTe0iocIgLMR7qTO8GFXz7HZI
VGYbBnfZRCto+I+T9hLp2nOYYQduG4u0vIm7M/Iu0WvNJeZwJyX8QR/tsw6S6lQK7somGkbkFDPt
/hPVJ5ybhBKBs1aryx6jrdl1D2IibLMGs+hiXAIs+lp0JMMmXd9tFZbx7A23U+lstVZV/T5JPr2a
/rRSqUesnAiejSj0IydlrmkMaHonkmqyFnfSNDlouooCMNXtWEDFGEBPUfW2tYfBQoqcuu5PxXpw
HJu7nAEp1yycfZCyWqRPtHI6RgAn5PcDCBaAV/NDVDqXFpx40PehdpFPPW9ipgpwlZlDQgZPUYq1
1jCCqK2zztzmOlJoClaJyfAQX3sk+4Wd+qqFQb2bOIR1qTHyccyRgfG6omeuMR2tPfUs16hIgMFp
BaiObFuG7wC+6zpYaqC7trGi6+sQzzUEw8rAcnYtWhWwDhFBnQdmS5u9h6SpP9us+JSaEisTV31e
aCtWKgHfcVOJx4h8yY0u3HUiUmbnyg9D4BnrGms6O+LNTLNrK5vByM4ypZh5Zz8bCK0q4wyS6aGZ
NLrENkLFXppEH7OgW48sBRiM53yDRfwNoLbYVsl+ZHUP7b6856Z5Jn/3xgk5PTPfkN+TlsTeeugN
/saUD7Cv9Jp5NGeLGuHpJJzYl+5QMhdvjUF7LuLU23rIXwz7UMboqZDZ30UUoEHAnxMLiUEa5EeU
UdfU44aVNSTXDkHGOjKLqhnu7Sm+Fz0GjVHcYKk6iLa8bJtsW9eXVqI/E764DnrQU9VbieU+HJTr
xkKsaSAsFKXEdjjkDeXbuStWXLhMaEPtCpbVix4YD7PeQTacu10XV59x5EDyZZXQZy0SSeXB9aZ9
aannvvM0ZMS4IxHFC6yP9k9ggjc635YRmD6pUmpk3qGuv6/MkfSJZ5oKBgxxTkgoc3GfbduMMwZq
a0H8QL2BiugLtf45O85PO6soIWgEqmafXeP9NLruNc9fhyZwVjkNjkwNHmgj3VRKtSYr5FPnYNO5
/Ayj5C61inuyTOY1FUs8G7nz6nE+75qke86ZYAP/ZEiKq4kcw7Z4ScEV1bVzR+gskatQzNTxAAEe
UXZ5Z1kxcBr1ydGau8HJthHep03hBjfuCDAAHcdngqHWCx8Hs7vSG+UiauMD7PG3kjio59pRoI+A
mJp78vXCyNzW5D2uLenn17XqSRHXJSpVsGkfWXhpNDVSprLU+HjccwG/ueiiq0BDsKAYZ6e3Pi0t
I4gHYAy8IOOy7/ViTQ+NKhIzbaSMrSOOQftkmA1JWz/qMVQkJeZGCaSET0WBJm5n8f9bh6dBHfvv
ZHj/kb68vvxZhff1X34X4bnmb67nmio6MUZ5zXWIbP9dhOe6v5lg3AxHc3Ubm42Uv+XglqK//sWw
EOEhsKNaSwCR7XjOtwhP/U3nruV5FtUASzU87f8iwtP+C+7OskmL5zBU3dBV41cJXqzhzWoMU9m3
WettdRcrmDHjAhBDsS/DLeaDfN9UTMVDfHk4rB0m0T3mtz98Zr9rM/8l77Jrosza5q9/+aeH4Ug1
IEdDxI/+ixJw1pp6wiuj7OkywgxOdffUBliFG/Xdo4IG2JmaR1Mqfpe4DvN8hXmyTh35fzgMvow/
kzItYO+aAYnX8LCOWHz1fwRGMg2IG683gr1am5SaUzP1J03RD0qAWtA5DEPxI7GDa4wBP/AkAVaC
GFNqTPDmHBQtDJn+ckBa4v8Ph2Wa/4WAh77PQ3wJMBqNo6PKr/EPJMsxaWgFODUguX7KVxkIsp0Z
V1daEbkXRMh5zNvMcVNgL4GZRMvToS2yQZxkUgtqOprmvS190aa9I4QMtkXhXSAhry8cZ0c3wr1o
dPjf8Ouuh0I3Sb/9+yYtpSiAG8mmRP1FX7BAje/hh5grgdhJmZ6CKitPI6XllYGABfYtd1e7UD+U
yrWP5o0V3sLj6NbeOOwmatYrZR6UQ6jln17gMv0x6IRWAZPPttk7VXomwapBgWDITlDSntWsee9H
0mrmoVzzZ+dnNZ7v3KIOtsr0hqUDxkBcsOb3nfAY9OSJuMQgbpKpP4VwK1yfNCO8nzYpwYz7l078
7k3JNVCA6JQmKf0PHN4ro0qnU64P90HYx1u362y/Ac+OfSbW9fwiVU2bxncsl6B71wYFVogkPtRM
Qu2+YXpGRPpWdzZFkB7cSIMmxWEl6NorNTsgeKAQEXkfrfxC8mgEDvaUWfZEQwTg1xz2CL+p9+C1
BardmEfPNQiLad3d0FP7rybxkcOdJBnU9gGvfzr5fF144XUlUzZMZOtjX93Ed3lavXK7qQkmgkUV
Fx6JCV17lTQTCzx8P2PvQbi2prVllC2+p/4izMxdo0RMp7qZyaSJEqjWr6Hy7Z0cMzAM7zvNsGG3
avGhZ8W2C3vM6SXZImQvP7i6hmxxIllBGSkFl2P1amt4A5xrbXZ+hs6sQA+mQwUj7ckbqcWVJJPg
nFJv2rG9dJL0QzORcbSQdWAjzICkEXvBEEKMljvPWnkntIxEhnwSV7H6Cp+SXAxcXq6cGFFmA2ym
7oxk+BgLCvjSAdw0pDjk2H+pGaTp1nE7hCr5eO4mDdZP2BnXZkbCTFpHnBVTRC+spuKb2W9TqOH9
ikEMU/D8xNdprhNtCoCT4TnRbBuHWkeCG8E+7dYQiEljs7TOOfRCKxmAL1cNMdsaiA6A60fYIBbo
M+QHisXGxLyCN0DuQr354yZrI+ZksShRK/OCYlWvk0ipbUr9XjlGV3bYWMRnIZZbnurDGvng8njZ
tF3+oHl6+oe3LM8ni/5Pbr7/7/Lc98Nlr7bGeRcr1r5bmvyL+mUYzSdWw7a/PNdJEcuyx+IF6MaU
PukRZSq/lbK1QZAhcPp+ozbESJaw422Wl5dN4WnRvF52OWWog/CREqylaMTryd/69eTXdnmXIGUH
IrysT8nfUcvNsrdsZhvW1cD8nP/6hyOZVDXaB5PGChwVN5WP+OsIv4/NDRVaYV+/Z3l2Wg5++fHO
cmDLLjlgHC5DiMy+okJkp7gpYu+jM/CENgqnpxJqr0MyGaznuHhCmGfrOqxObRS6SAiD6yagIjJA
+J/CelOPrOiikcRVs3nPuivy0+NH29Yv8sxGtpD3N041P5pG99ki4izJRVt7FukVQRm1fjp1aBVn
6O9cF+pBYWAHKBS6l2ld7+kxUCS3dd8SEQm4TnwbG1CbbYOke9XbT1WLE931dn3e/UxTosG7yFjZ
DSJUOAEE/oV0MjXXvIzyKbjI85+a6p4pPZI+gBF/xfg9wHIuP9oeeV5uU2BENEmnihqYsGJJ6tXu
vBzPUNFDfQL2hA05PZhEat7rRrELlOatcSZ/FibmNIqTVCqLhOG5uskpVkGHgnFSRigSCdr1wNXg
3lSdSZEtDVKR5pSEHXimrSB0dVAbH46HSiJ5BsuGNnYtJrKORKYz/M5XiqV9VFy/z1V3ZUddsRGK
MW/b98QJ7Qtb2ATJ23mMs3DEBtzKm5bMW7NNCmIYhZEydNuKKpHabjPk4yuvhJuXFOPDZJMrQl+p
pmsByI4bHJ5F69qZwz0y3WCjm9Z/cnceW3IjWZp+l9mjBtJgWMzGtQ5FOsUGJxhkQGuNp+/PwOxi
Fis76/R2FoHjMgAHDGZX/MLZRd33esh+2PP8rYdK5UCRetboDB1MjGu9hKUO1eIS+1rKUVbQEM93
cXG234n30GNoaeG3FVAOZGDXVdK/Ngoh7tYd3DYXDRMhWEf12jyHlD6pCZ/GhjusBibSt0EBAsRg
Jc3Q9RFxhRm4UiHscA97lKp1ZKLrsCpLyrdFf8oq4+zU1XdD+flMgdyW1QOdiM+RZyKk48bh0UU0
N6Px4A6R9Ul0r3kfmWdDotSIHOJ4wGPmxeiset/DerKMCDquIb6ZWfVDUC1al1FVYfJDOU/z0nZT
lGdDjNdU2sCRULuZNcoIM7oKjgmDagBuuNYp23lADFQyDXbOOhqg2ybE5pN02hNiHPRZtzcM7Adh
htNOD4g3bcSzDyaq0aZ5rjrcNIMJmfamTbTHgmjm2I8/ZpfhhdITdCp/xsBt+BrR+NnYAX69QfiU
Rtkbt/ixd8RTlGB3ChftMtdwK9wcEV6482FRfxDOrYD8ZjtbObbPZPUx3C7zte6R1Q3zDGs6SStQ
hhQLlAu4xNEjx23QKx9ivAO5EsXZIl/N0KVKaPOsQclDZ6qDR1o73HvzM23Q5ynrPw++JdeuHMdz
6Mc7igUUjgS2bsYxcQIgC2OBADc9FxGMz7VhA4WscD7TZuvdk1QkA/M8FlbPapl5277EXTHTv44V
spShV77ZeULpmq43lWxopYihgAWPXgaPiqfX99aGcql7FVb5MNKaZ4VCsacbva0RdNpqPOpZC0RW
Pkq3emwEpeNRo/sxJV/AeV51273XCVOTh1Fsr4GZ7lGDHqbHEaXoVTDJJ79uto7RfygQL2N4hDbT
JKUuqeER4Utml1Dhh5HEG11qaKhNNPRczQN130+x3uMwjphPbOGwBTsZH6lq1+Y20AErugjk99xg
g2dBdAhHaBLtGKwcTbkvAj+e+w4Ky7MJ2GkrAWlicFB+LS30aDrbuMctHWSYEx/c+SxVRT3yQ9AS
lPdjFNlG/XUa0QjwP1JqPCU2JRFC2jDG4cTL0FyJpws6bt/zIftUlBD+dOxizlOHIKfIXGXW66UY
cKfw8fJpzG5pRbc7QqGUtiXvLK/9fNsAUr8PlOIm5oa49+mHtDc/L5/yS/wUSmz11hPL/00jiNnD
x0dY15TQFUEY7+Iky29zDpXCHEHBhvismqWzbU0t26YQSFHMQrofn5MUkdSSu9GkzeJW2MDoMO6R
zKrXvtTf3UOPyfHFCtDzCaP8ubb9I+4s7tVqTfdK04iO0oyZhtvVVD9Tcy3AfG0QYR6vhvYhcl1+
oToSCqrzVjQ+XmTC5fT1erL1rARCzdzjY+s4nKf3oJ3zB4CUbMYatELfvw4h+r9m4qVc+AllZzn6
186FXQKxH29q61pg8NuaLT6dJS1pb8CXB6tBrYSkiusKKRI9qnaUx0wvHpsIFkue21eAMhv0TTvM
jpJoq1sYPmjiIXGt8TS3wcNgWhaLXmvdDGrqrp+m1286XRC+Uhz1QhzNou9Og1Nf7YFybjDqT05q
YjKUNdmlnLJNKDWqvAFCNaG6iGWWxbsgDekv4QELlNVASKfqcdly+uNUu4CTIvpxozh3duUd26rs
bkkz5DfawAN2zrcmDvEHnKpvSKeccPTFSigekhPUpGe/G6abPUr7BI75FGTJeyg4Ri/ZW03PbjJG
VjI7xW1wkqsB5pSg0flU5cz7TqMfDLPaFK37BYl7zKZxAiH3m/qbCdgJyNCBdWk6hTJ/SBPDP+bE
wmvbyZF1nSukqj1tWxkTVfqmqM4e6rW4Dw63VG2wOvoxyMbeZbBpUZG4U2Sn2XKIB5S+8KPFCsxN
JugSfnuTVvTNC6BwRL5MLm4NhQw88tE3Z0j646PjfRPRZsHX/gTdKkgucuwI6PbqYdMZs7Fe3rKC
TrJIkdGF1am0S06IehQDNUXT5p/Plxdt8PBKUIr3w+V9Evk/Pv+XLza2t0ksipk5FIp1G3K2RTNV
p+VRpJDv/+PT5SO1+sby6Nd3l6/9ero8+vWvpA2wZkzhsSz/efkHzN+OphDumo5bpA5QeHn0a/M/
vibhdhA0/sX3Kib+SBTobyOU/fMTy8dcM65AHqlvLJusypqfj37+r1+7ikzvvz9ph2cQU+j7o7MP
Uu7n5//0Ph7RnoG5Bf80kaL/44iW58v/67ruay2BSxAqtfq6UPtMKoeJenmY9s0RRPnHdNaJCvz4
AbhmSuBppZ+Ek+1b2g0PdGvROEumZm2S4h3joGnpYVFKzl3pbyrYutskQCspDp6iEep2PTOqaRDh
rZZhIGgX2XXqVF26zZpdJf30KrOm3mkh7MjlaR8Y6TXSgH4juzHuhnKARdBY91h37P1skUqnDv1j
O6W5tkGlGRJRDZtLSuviYsc56/WLO6G2ZseHrq/TSxxG6aUM6cDqFmsYyOj1PDRYeNT6Q4w2aktY
NCGCz+GtAt0MdzSN3XYuLlN/+kgiPl+wz5jR8+WRrE2CBOC+mJLz1FCb3MIGnuDhSDPjj48Fs4Hn
hJjAuBkgOHLAhCVHMjtfIkre1zjCL3WeyAmaBLff0vI3ssVIS28DFNqFeerRWLm0amNQuwCH4hyB
ryjpLQS305utaVeTTOUU5JV1NoPHlIWNc8Q/JJ1neZmL8cJsOl4w0/mABJTLvMwn6kAbLomGnsKU
BAjQp4I6kFtmpOkpFYYxurtmXV5n3HWI3fxk5dn5W+g55g6ts1XjNdVBhvYZvQPnrPX42FRkhjMW
aavCi7O9GKNXvwLb3wLhqj0R7QNZ6LAbpX5ZHi0bemP6xXOAApkpUN/Ywa2LgMriEvRzYhYIOfCl
cvIArXX0wAzYLucqywXGTsYBeQ53Mxnum0c6f3GdGo5a0G419QzFXzYUNhSEDqWCf74WupRWgD43
/fBc5kS98ZzZl2VgLY+QkwnokYN07AxzInBsL93QQcHNZuviDaiNJnH8afZsk8bZekwc4+Kqt5b3
xVBaF9ke6hCZqZCWETXbYRsApzg6JRnlVOAkAa8GEpHmEmpJ/2LqGb0c9SgN0POKrCjfell5jbBs
aSNYBZ2jVfBStXyLLe+nuTNPNSbcW7OiR+ckfXIRZppcLLf9QufBs0eDbjuvBhrwZoGCGrgMGV/c
f35y+fiyceU5Ft0HHOsQ8JtgatNvxDZkYiVGdFm/hBmcPqnOYasG/bJBdqhYAzotWVtLEkFaK3M4
/LHRoqCHbaae/3yoafGksnZFbJzvyxs48sZwNTsaVn/64PJw+W/L+8tTV49gByeW8XM3v974tdfl
tV9PvbaykO8n5P312q+dllaD8ivt71ji9VyHUfKnQy8DQQpge7s/Hd+vPf46PKwbOfK0p3KGCJID
jJkfOzDgPKgA+1+f+7XbX4fy29EuH/ntMJYPL58DLvSWdtW1hoi6D+xUZ91FyBEMwUvSuReJZjS8
8bbd2KgZPBYUnA9WaX0uUlu7oZeSrwMqP1ui9GidyNC50mXeDbAib37hnS1AObrSW54hNq/G2ukQ
vUqNU5Ga5oXiI3DDWRyI6un0zw9B/KlxdbiZIXDGOnkziXO3EpsiJikyXZtWGlJ92NAF1GNxGgDA
4jThV5nvoyJ1VxiUACIGDX2C+Knv0cNhBJvG3u7kFz+fdNjE6Wd8Zqs91Q3SUWsEQShd88hBICDV
EA46Xix3mvEYzFNwnX2Mv/RJfsIAt2zDXVmPxoML3q3GeUWr+6e8Z55t26hbTyRP61n29TbJky+h
xrI8D/NwwU5tEeR66+zmLenwX1SVji2c02jVjvGttfsv0GYfM0cXO/QC6Ec259j4RJ7mnFNMYmau
0Zb5HAnsAhUmTQ7FuZLwUbvQe1G6RFiITcxEmaQBMFYbf0IyHpjLKhDguvyG1MmjAV96kGb14YgR
XfJsFolDBR0F3DaosfvREf0oh+Zh0ULPi3agGjyioAuWbEbLaG02mOdWzddWd4ydPZFYzLYFFeDz
HDvBC7Iee+mZYscguQ4Dy39hx480s1Fir8cHrfdv/URBh1vZPqWHGWQTKZi26lpRP+leu63Bem67
XsuBH/jD2cF7dYgetFY0+1jHo8SzxWWU04wgjYmTSdbRuP4a+0Jehn7CI96LTi3ly2PRxzZ+wkhH
U/xydqFmxGujLMQD7C3oxRmEQVtZlfal82xg457XLaClQlwHbTCuvg4NBPjNKc3zUSlQ4NMXDT8g
kGPemQfWljh7QjVu6LbUznCO9eZ572cmVBAfwFaPZ/WRgKTY+qGGwcYwbXUcowF9wR0N8fPAG27W
nsopRLV/6I4ix7i870S+drrSRIUbAaNQJg/YHnoryYii0oZFajSgLxR0O+VzswtTzQGxOHwj61vF
I2TKRDrmscrkMTFE+7Mt9/+tZgqB2N82a6+vTfP6FnbND/hE/yKc8vObf/RshfcPBqukIYv8iSPM
Xy1b1/oHdyHCXLTjlnbur5atbf6DUA/xUCEFiiu2xVuQwVU31zb+YVrS83RAc/QXaQb/b1q2tH7/
pUcpMQPSAU46BtxBQ/d+c/PzrInSYKmV9CiHWwGE2wef4oaltdNkgaKO1IfV3/cf/2qPpq7blu4K
C6GW3/aY5hDIYfaUh2Hb+BZaZ7L8aIrLYCN8OPhht/773f3e61Q/kB15FpUk07alatL+qdcZtBqm
0GUCZDLd2WlBXdGd7uWcvAoK5v/rXWGICM7dYYcgjZHB+fOuWAMMr6jn8qBAvEmavCt7PoD0Spr5
7/f0e2eZH8WeHDrILmPg365aK0JYVg4qX74GlNeTKCM1IZLDoM7+0/kzVJf6p/7R8fv/+z+MCvYl
DA9JMA+NHsNQJ/jPJ7DUM3TB+VVWAm8MDbS7rGqoe+I86vSCRaWDv5FHo24JoKdq5/bujVLQdjbz
69//6t8Efn4eiWlSSfYsQywyQ38+EhcfLK31hhI7c20HgJLld3qegvFuaNN9LMfnxnZ/+FHwH0bQ
8gv/7QzQnRQu0AoFlfjXM6ApkRLXUKhbuFyx3h7h5mLqODxXLdXUToO2G1zifL7HskJZU4tea7tG
VH3g/rFrBJel+BCL5MPfn42/PizbcgAXuKrM/9uNJOjJmmmYl4fWRnIgSJ2DcNlbaw3U+mX7vdOv
Xa1S7Biqt45GCfIWT1OSkap1/Yt0ptWEJOAgAlSh/u9/a1P9BfziLy8TGkxMT8igMb386+mau7ib
IqwyD1pX1ah2kAzVHSTsiYxtsLkj4Li5ZvulNIvqP8wt/4b8WAbrn/b9G7JBSmguxErlARHDh0EH
WdkhBw76GdPkeryPOlJlejweBiG+RdHHvPbb/zBa/mK+Ycr+9et/uypDkoWIRnAE1I0TmCPjXYzx
6wxBbR0zJfz9qTZ149/PNoAgqWJWl8zNdH8bnIWfOTIryuxQ6OXOrXBcQrh+0JWph44MrU23GRZS
n2Ko0PrOakHDp3J4dmrr0MLtXnX6dJZ8h2jk7PmMHUvzTuPg7cpGv5dBtPaS/hbo3TPdxeci3o1O
8UkpyHlR/CqoaJCPjne0hDys7stgD/4/A9HJ/1Gf7wSRTY/q31Dsi8l6mSYKmoST60Ze8HE6w+Cz
0IbjQ06L0qPV3fK5Rj/DMRgrDmK3ABrUDTWS89q2OPYmphBGeEgN0LAh3GOuaH5dhM41G5BqNb0O
zfgYVfZaC6yTX4zHwuMYc3S9gF4D7FfAgBBHrizr6GOGkDOr4DD5tI7i+d5W+oEGa9LFr0DWzokV
wILxdiiVYrw29FvTi9+VGiYswHc1nkyPIWxQvkAg78lymjeppmJ1ZvRkMNeh2ezKAbnc0XzT3J7S
rvKRDKO96brXpmn81cDvMkZxGGjtpm23dRwctDmfy+TRCto5dYuiaV1qKJJlr2iA3KEpw+9kxhs8
3C2GaXo2Ighievc6qLaynGEtx1DVekiKvss4GFpi9cLABSNzuSzFmG+nrMASiwlMnX7fQd4wSbZm
oX1waGuQdmfvNWUtr8a8xQ0U/Dhc2RPU4jjUz35fvimVLXvkpyJno/T59Xsf9Tfa26MsMb2VA3BY
1gkT2GjrMS+W3qkKjYey6OjX2ByJL+en0ZIM2Pnuyf7Z8+ZDluGOlvR832u87VMC7xB/0eDVczgF
uV/h+PG96sezraevahf5jCjgoAZa1O3U/qKp+kqVCe3K9NWadfqUnCmCH1hyApSIfleAXqXAmxTJ
qxFnr70CVFjjvaomxGzDlSyCJxieFJZq4zmW9YaOBGOK3jyeEd1TkhX8c3Lx9eQxPm06FahhUldT
kmUyPFMuIF8ivJg5onUeQuEoI23dVPFrnISYwE0VSIz+h4zYnakgKrXwpn2V3IofmbE1Hh239ddt
Lk7cV5fl6F1MCFej0T+rdTeuyL6iV7ME11BVrwN+eehHXbwWUuSIY8EaINoKt/i7GsroRXAr6+KG
Lx/lRD87gM5jnLLa723ssU2/v1t1XO4A5DfHJJ4+GlQgL3jagYpIw44NRut4YPh1uat0f2R8AMEJ
rPhhGY7gsN5jdePOSpcR6+DPlhk8uW0Ol9Fl18tUIqP0fRDj3Uu5VwrKXqSRzXC3QtYpgwYvYK1K
ItYzYWUC80144WvbE0cg2cXNSX9iml4a+NbrZdrq1VIfKuOGkSFUInAwjqnAJmq6G+pCYdSjvyHi
3kfukz4j3Nm53TO8zvDdLcoKO0aoDJAoadUmH906edUq+1BF7VcEdXrSpaFnuBgBRj4aPou6Pu5F
x5LlDYTAo8QfHeVyyBTqA163D6qBm8zt74hYwi7XOKxRcOiWxa4M9uKzDm1qzbo1EqaVnM7j1F5K
SMfQ82oXhNRcj2e9jrRN4vlXHQ/ylYfc0X7Qgc7127F2kbq2IkrHKfO2BsMUjv+I0SzIhGk07/h+
cXeJgqyc4xZtBxxLZeVL0l0bLcbgiqwGfRCOFMIC/nV2AofCKSemRORuC3lOFja1PbOBox8OJ8uq
jq6C+jelWiYLvMU1zKt2QqdLN1WYEQttN2kIeJptc8VMqMEcKs/WQWm/IHoc0Z0qYceV8ccx6Gnk
5Ha29VJOXGroWzD2A4OTcyWG6b54jC0DcgleRBe/q+VAz9J3jHQPVBpBzE33ts2r1dTq3+GovcQo
BfS68TT4qlcaY2vfFxD4Zbv+eYmm9lOHRO2YBUgDMAK7bCg22Fkq6JUWMaDyOH81jGTaGimtnmZK
dlM1kC8zrIHWFNti6n50yNxunULgw+tNx4F6OGqY+S6iWrxKJ+Rjx85HOj6oP1YoFO5h6e4kBjKt
p7mbujK+CRD/G3+GSW+A2gBSgIg7oApzow+MeVin+wotay4gTg1gGDBxybgpyxnkwyggdFoB8jwc
PCaZzDB+u+nxKl118VxsSriL5jQfYnqpDM9m2lQGnVz6t8coz61VCCUUL5JwzY1swkYvrnkpEN7v
Cdvl9KOS7c3smLcm1kzUfH8IHR3iDMnITQ8qpExBSXZyLHeWw856JvMqttAojvot5sx4eKhrV8CP
Wvdz+57bd6zs6cEyXNqsdmGOmq/QqvAh1anF9DNEgRpzgTDlsruu8coXb4CDI6ACw8G20WxeYiLb
HN8A7ZAkeRg/T5pYeQk+XkjTIa7lIDbohOQX4UB1NGu1dadiWV/R9Lofo46Z7iAV3RGvOLt4zltx
zyF1r0O/e5nz4clUc7kjblT6oQc03KLBYH12c5olyxTkdBlykEa2DUvYWK4J86Z8KxvnTlX7Rzpy
21pS/+gOro7SU+zASCjpNkUecsQDj7gq6aaV46UiPdjZZXYi0Ww3lh2Y6wRd77br6BiYzqYN8g+t
KKOt67cdFFAa8zbrIgphojgoMwNAStzhBAYd9zKe0qNz6XJqyPmL2cr+Ja9gUJtokZuzfJuy4clw
5fAtDuQ6TMQpQAf/a4DgDgqHrTZ8iAv70vcWABfDgrg5RJ9l0+tnsFHDRZPOGYKKv7eK+GxW/b7y
y+gaVKO+odNRQuUM7I2dhtPaCos3zFKQ3K3iZJ9rWz0y7h5YCoHCMqyk9GPEUrrRKcrBRThOFZxk
T0/3ejVXWwa0KkfmkB4y5DOrWtM3IqqmzWRO2yIR4K0U8cV8yQcBvPjrkpPbDHucxrZt5+5l4xu7
IIOWm1pIcuAwUDvmozPWsGGK4iEReL06mjyUkIAwt8gRPAmzLXCuuxFNxbHFfgrtwXmNosejjlDo
Hu0ImIpNcLaz6lzZHVxxgRGTaKd+i2FLAB+j/Y6E4a3LY7g3Zrujn+HtxzJDzNGuuCmSZy9lFGV3
idPlqlQhA61wolcIPOvSB2wXFqBq/V5ivBG+O+4bUDyCzW4wEKhJIEgVD8glXtACzNeRhqSIEW90
SbzVj/ZnmmHzCqQfIVWQEGgFJCYVdLdVB8V2NXn2oc/AM45FuHctduhVDiYypdOtI6Afu97scNqO
JGhDl3E5bR2vxmR98uTenRQuNOo2lGYR5mkL5JFpg65qOpHAXmpq61N1QY7gVFAYZEUaaak0PSXY
+iHB8QuV+xIqZGvDQ0pceH0TOIyeKjNSPusZkRB6CjVhlEw3uYyo/poYDEvUGFwXPvHQg8bGWADG
EITUoMb0oXMOheb7mGTindSG/rQRJep0GmL9UUDkZ2j+N2TnGU6cVFBf7F207b51qmjrCExboG5z
D6agbqk4w44kyaRXQHkXt9wxsI9zjQFxQJ2A6czb+3n+bFa2uZ+z8BTJAFlCD3NEVoU93jKbYDTD
q4cTEUYtH1Pw57upb76lleYDb8MwEBWKr0Xaeuiffa5EDqfYREjBaAiK2ijY26CpZSs+SDeJdmRv
YudH/VVMzUdP4sYFNqtahVFYbFzIvNBBuZ8Q6pIj1f08J0wHCrfODQYBpmcE74bZ76E1nUEDm2h0
oJAC7RPHKcJ0jTDZicCsTmX6qhbMn9Uluo6IRCQR8U+M9vWKex3jK/tT75iYBYLQEiooSFwYoga2
x4VWsb6bxFlCJzOTuOBhaA0fOPT2S9ia0CoJyokjaz6lLfazPtlM3LflrsY+afQE+pUuejnGyJEi
lbQeNJyyBXAddU5mS34ockQfgulTIYPbEuq2MWmmNJGcaKL4DisEEnPQPsPdKswf7cTvxvjs1Sv3
KlLGA/kOyhGxGTQZRK73eyhZMDK1Lw5zB5OgD+gzyLez5RzUn2fyo5MaIfwabmSPr982SP0HLQ2x
Sst5qUQ+ZZNV3c4kckP74X3xojAQdjpgECrr+hJKAMmTvysjwO42XO3e7vj/RBd4PzBt+Bo1+Iwb
F5lTzagwruEyxirZ6lStpVNnIZRY4HaR+9Fv4m9zod+duNZwaU9eTZvzP8xI22TkaRoCNKeKK9bG
KQQ7MhKaAZzcIn10+xHtBuclk+LmUTkEi8K01CLqWt0KX91iznx3WKcVSBJ3ubJZT131AsM+2w5j
8qHU8+qgVeDVoZPPG9EAHuwx53SB+wWVHLd+hDWLjfMo+SWqi8pre6mGBpLU1FJnVkvY/Ayp2vwJ
P0FI2yRfcA+mVdn4iLWwoKq0VLTeV7M9aAtN1sZlQ43QoGsU33I+x0gpyxLeV41R5HLYnRQ4QBjB
ujfIFvCyP5iW/iAGq9gIOBaYY0wo6wn3JUq9w2LOZmT9s5V5CJFCgkDCAcridEZf6eB0LieeyJ4E
bZdF0bvmeeMWiZbnBN73OksDEE7FFTkiMtOmP8+meV+uQacsKyyYKeg3cQxqXs0LlVuo/BhF5k82
Dj1dRpO0BBi8lT7sQpeG/mrJkq0Uix9Xu+kOoZbQKVbP3IdGnzK41EGYDXKpKrVFaPKqginOE9OT
SlbLeD53MGNj5JW1YkKwllZlxT0BORQCIcYu7gSBpH2A+gjjeD4trbQk5xPqX6v6hxP034bioy1q
zB+mdBMzRnIrfPQo6VmmOBSd/Fr2iE/DjLgYM8Hu5EavlkrRB+gguv9pKb8tB2+oNae0Ga9mRqEi
ZpEyIvO9FTl0Zr6pJRl1Xo+WkgcG3rNodzcM+CQSNx/n4JUxnmVmPI0KuxvCh8fOuFtrDo05pMCy
4qOaMLq8/EzjF1wIM9+IvWdk1QxSTo9WkejItLkQaBAEk+t1ksiqelmqyVXAOKqdr5oUFM9M0ktk
Oc5qXcZnEMnq/Efdc0+rpL4vCNk7g26FC//IxnOnBTO2bv1iWlUAkwkxUF4iE2YE843AirZZsIfe
ul7u2llVx/BW+F7i5UZHnDRCWhXW6MuNtpPjKe+ar8lIAqIm2vJTHvXf66p/VlOJuqrh3B1E4byO
afgaG29I36yDhuZmmuZMM9oD8kxX3SumzRzxs1UJom+4e4JxfHZchBXCt8rYzdBxCNXNgFUdFXSm
DCzcmJf9p3EeP6ufKTRVU2ZSLFtxcyTFTFfj2qvCZdeYZJOmWkg+mtwdlaBQMdgIPYwZK9fSG7Da
Cle8duRX+PCCNWO+V1rzPpbpM/D13TyMGy/k9h8J1ME158exKjQQEjjDGbhm1Y15inWKXn3+eRIx
IOyUvEMVfJwAAymbqoYYOOqw0Y60evYGQaKrhvayiWpVnFpFyn2q0qMGNnl4EKm4jSNDsKloMNGw
2IoBhRRUV7ZLYSH8kDoTEDMTNbBqYOAFEQl468E9LRngBm52JqKYKhLoOsMgMqPOnlD1yNL6Z8XD
8rLXvO5gxJu7ntqJcFRuzag0xwyWkthjj0S2vpTP0P5SENNQ+tcBR58JLVGQ++lzbPIz+YnwLr5R
PNxW9bBNO8QeOoPALzOyzy3iRMv90PpAkkVNZh+RUGEOCYgXsT7oCZukgvtDHrgLUEt25CdQUQcw
Ugzx5fZr3A+W35MbqlTbRzZntNIT3LD3viBnm8Y0XZsMaJXes973VfAuAiWXC7WnG0iLhEyO9dA9
p8O4n0rT2moU/1eTgRxj2CMrryJqhyrskmkFqlSWjswMOZjGtqXBL9X6SMMF4BP3dYb+iK0wXblz
GTSy1ThkNkAJIlnnnr1GI4niVMgFcVKGZDWbTKRU7jIMQ9DNRyiXIiXK1gWVwXAPqp4c1EOXB9LZ
SyMqbx8fB0DvuzpJtY1BgqxbxVMoiCbzttdWfnMDSrhyKqbXPkYSDLlnFHQFMLn0e173xm3JPfNZ
4J4tw03acIpaN/tYtyjBxwOrlN9p67TN0I103FfXyIgYboFlg3zN3pcqzYJqqNNoU5VAmsHby70T
6WsnZGnDZPXnYkeoiJhkxbB1SI2BjXm48hGeYr7thhireKokl/k2gyaWPyR8vU2doUtQAkNfKtkl
Sg0A4Dh3QJIpOxEjozPyWMSZu1NTyaR6AaVHDwlpq08Ivr0rOIEnkbsuqCJgK/8el4/ZxBISz1SU
5uJzM7cPpUbq7RcJSVTqMKGyvFnwI1ckeeclZ84tRvWytiWCMLp1xY+q0cBeU6xGPZH5FLkfUHwJ
Wh/FA1WGFc3qDNxot6kDb6c1BCSmg0GT3WWvNeYKcgLzILvrci9j30COWs4PSzS3/FBCr2lTOjZz
M0keldnMUxfdwjVD2Nq+RyjtKTCq50aW3zwajPu0uhqT/sV3CLdLmgB+kH51I3SKrBDwYB8bP2sC
wiaSHKpjkQfpWo36MXmuEmgKmkQInBGyb/LpC5beBHdudJu9p8HF0bMMwTxbqdLGQqvs1F1RVaAY
6Nd4X+XZKeannWzoCLIkKain777loqaYlzvS8z2sUiY3b+rwi8s+l1V7CkAUAsTsEanD9RTvxyzH
xQk1g1QTu9B58PviiF3wlzmAQ4zVPbZrbYNxWlAe88TVVkyX/caZ0vNgRuZ11PvuZdKzj1nSY6Xm
jAcEjZxS83azMz4jf6htXcp360jXSuyBSoixhVbfgZfMo4PcDFJKxWxVF8NK0cspFHwRcYrR7HZ6
j/ZHgvyhlvblLjF7FKzgtmGX1znrqkqRSTUIG+JufGgiS7+YSJeGPYaHMKcpKvl+fwji4UPdIQOR
RRgpE26THr3i6GNvfPnRwcrayTC0gjD9FTUsVSMN4sNcSmyy9eQTlmL2fuhwyTT8wdwD/X7MBxmg
luzoz9BM2t0i0L9IeCfKS8CZnQpjLSxwTSxOlo1v8Kj7UoB/QkzOEn9sHNxMoJER/useligBtq47
EDpPcBPEadmgeSVQIkfcMQiK42IH4KQg0XHE2049uBmk7ZFKHagfhNSLRchMY1SYOww6s52Pn9oG
enGza9L0rdE189Rl+pe8pKGASomxRRomXBWLtK/aRIn/xasnb2talXMaAaf9abO8FpdEHmGVAMLP
IZ4X05GzaZ/abLBPy6Pfnloh/jGBU58idKzONsCirYA4ttLyWD/92qAwBITUK+NtX+GJcK7GqMEo
qSYwAIyv9d3B0nANZXgOVbZymQWgtySB9YJ1udwNXrcbrXFEEC66IMlgnpZNFybWqW7UfUXBf/vr
jdhnR2lCRcNQUt3LhnK/+fNRlyRWhjA/77iDqk3qps3dGlWPnqbT3Cv15yYx9OeiAhKVoLO2CX1x
DHHGvCRm9BH5sOpit21N4hhlBy3VA0De1nMBajgb9fJFF/WFt8ebMLoQIbA0Pnpp31GIzPF7kV6+
lnltPTkw6Z+iUC+3Amj01vMQT2kNp9lBPXaYdCbUr1adbBlQ6imF9upxYB/Ls3FwwCnro7YZvFzu
u47DCVB2eZ4tJMkmGwUsWVCnWF5zScNarxOPtvYwJnrxhDEzRbFppyzebL1IH2AekBoKiDwhuuer
2U5sFiLOc9NpgvK3eujk4Xcsc3DDcRuLFMCwTsujXl2FP72mi2bXB/Znifch7vHw8AbT/aLpbrsb
vaQ627kbnDNnNSoLgF5tlkfowrxQOIPiWbKCo3QwngKRvsc02kH7YR2wvLRsdOUlsjwqEf1CZahM
cYjN0qNJn8GkJnlywq8c4FPSM8rNosUDN7Vv05PX+j3dJjZ4LLyxHNkr4c7+y2Tui6F+gXOwQplw
OkgbtKW6i111d7aYKu07O76A0g8Yfvidavl/cXdm25EiW7b9ImqAAQa8eu+4+lCoe2EoOjD61mi+
viYeWZV1Ms84Oe7rfSHdpQzJ5Q6G7b3XmqsHZaJvXFSON4WAQMn1ZO776c4bwOq5Nu1w8j3aLVw9
lJy4YFB67mcQvr+NyES94jTva4c4eSxujnosVDqEOpM+KLvVr5yvC00VVUcFwexoO01qbeMsSkAJ
J3JjUlMe80ncJX66Z5QoTlF/qD3Yf8RQXvh/JRs6HZBVwI+SIPsBZvr3Q9onlyy3lq3CT0cX3CCZ
TZbfG5S14Xx0BpOX4LRDWK0vJhbEVrAl5KHpA5Uk8Snd04qYtmWknNDDlBheH10PkdP+8VS5tcBA
6nPnHM6zVxPlXTY6vNrA5zH549H1a4TIjHG0nOkew7CMSDsZErWA2AK4iu/B7/cC8ThE2O6DTN0L
TDVu0bN+qBP1lidNt7UncAx1O5+suP8qMo9PHpfaPJv7jJOZxsMY30TKD8UK05J9VN/UgUuTTsZn
h5KnzFMC0mvzW+Q7x9QDw2iekmr6CJr6ZXH712xix2jN8JnZl1L5ijQESaZw9dlf3RSg5KBwcEEz
vTdLehidYdD3cD5MAehUA/7FR3HbtzlgnVjU+192ja3XAoI9joAMk1nIveUhIyMu2JdevasyAGWB
172lbvGtk/43CpONa2GwcoeYWK7oc3ZaoG3dUxm7LOuLyzxkOsRGcl7/AFMgjdzWPpfElNjHZY10
Tmc2t4MPRRjlxXOfjDuaLNtaxwfFgtymsFejhjwJ27vLE1a7Vn6o3H5vF35IuyS//Inb3DgA90xo
NVpu8RrX+G3dxH8WQfwN6fs3Mp/oe+EhBQ2Wx+zg4N4T8lm0b6OR3Sx2uDSCYZxg3iuL9uAuuA3M
uRc3RaXeWIVuMzNpz4bFeMpr6qMYhgfR1KCEpmE+LTmezdZw9qSTdfSHucEtJKkyi9Ob9nEq3RUh
mbU3i6QDzijqVyr09LvL4xgoqysTC2TyK1kLgTx91t4VeybZUZMIyrwuCmC3pdWpiNpHy9TnwaN8
unb00iD+tbaCpmtBhSp36xflthdRSLQOKAx3fIHMhYfVxLOJ3MLsIwpIG/EqygqDugUgCQ0Sr33I
mnFvy+xTBeYXbLKYcmNqZr+Am46Z0cfAjOBgbSEhJRhoC+Uq/wTbbmxO+OTC/6y3cVYJ379IwQKT
qgBZU8BU0Lacv+iLumWJSYGjfWUTBVnO1Cq1ZSYAwtrNxIzEq4tv7PQiyhgAakVBf2JtNYG32g2i
2ARJ6u47dt00KBRu67UyuL6VMW1Goh1yezzHgnKWLc/aFu7uppSIrcGluBzgZ7ItRDEy/5IrXR4M
to/X/QSEl/BLuj1VKkmVad6lLz4nNyXJYlxbB/lhYblmy09a22DcSGQs//lNsVZB19/eFDSklgfj
Bv3jX3SPXkyyFdCi/NQW1suAnKjNKFnXl6Qm/9byLst4ioN2N02Dv/vPv1v8m99tmRKGkQPPGVHs
X1A/naPBn491fqrXiXcR0THiF1nJi0ubwRD4r8X8JFGLgLCB2inOwTjiNyNDVLdPUYDhosVlyz6C
kXJ/2+bBGZTkP8nS5N9EYYFpmZ4b+D4hhTZDw3+VxJXtVGaOzDhtfF5l0q+or64bNyzDFJP4URC4
WBn0uSGA1IyuCslYM2a/VjGHUnyKBaALFBn+oaIiRmvwaa+13BXk6lXlZ9oWnzmtQs6JgyPYlMVp
8lF1is3tw1WCGJtr3b62A2GR3zVv6ewRfRpTFF51GpQJvxgEy52HRVpoCnl4q/Ux5YYbL9MlW18l
CE8BEIZR3NTmt1PqnMbZzeExaOwnyU9VjvfvgYT+TcFGn+dTtuNT3nZr6OyrWJuMSjZncgNXkUe1
MHps7flLPiX/RF2y/yaO5c12LUGwq+eZ8m+C1XpSFZyFITspmZHxbDp7NKpUv6vepF1XMkT7TBqL
+kyPRm+yEjNuCqrlztLOQU5mxe2AjrLvKXbGed1dSOAcT502jvl6555H+jmEBXrErsf0T9pAPzkR
A+Daqm6WLigO2lx+FYuhWdz6Cqc9kWBrszlO6FjYcbItks+4AwJVW/SrFR/dOlAsFU2ydGTtb6lR
TDQqOFPYdQkaona6+tnpvtFmqFrabZJbKHGAD2PCYCqzRiwkVf7mLVTEzLQ/CwG6l7znbT2z8rSR
95H3HrvC9ftJzuE6bx2Mn3k61gd6DobV1/u07L+TZbxOGYpCsFMg63dUx8QsPwdBu7GwzaOf9Iy8
gBmXMYj11PbW0YiKD2NpfmWjR7+Kjo9Day4T7Y1BkwsNA3+1G/RP1157bVR3mHphPxo/K8HpU5Zk
3VWR+25ptnuYSxmMZBRYJrqyDnJBy7h3U3bj0SiEhA3Z1AfGJWAU0vpcfwo7ncMR2dSWzLgXl28y
IQjjavzmYApnc3aInAFMoneuV5GAVNwnsPSd7Nb4iAuu8/WlNmcCZH4a4/Q0ZJW+n2UOqmcwEQMM
04sduYg1iBfORmIdyD7++p8XMOvf3FEsV0gwb5iuAvevyLR4QGPiGF12stc/eb0beHyNPVzww+gv
pZdStGIiRZGjNlG1Du/WgVm1KungNdubps//Qb/7d8V3YENOEy7XkaAj+Vd8Wj/LUdbKUqfcjd/r
In1g+3xeW9/5CNuJxLVoVZxVo35ZpVeFn39GZvNq++4/vDf/ZnGHTEeHDYuEgyTyr9JzENg6kmWl
Tj2J1ihvuKoGEEddvUXZ0m9Rin9vKdX04n6XLfOXGMl5t/Y35KofQ0+xsmnLXUHIvDmoZ+EkkGTY
x25VPf2DEneN0/3LTdAxWXNQyK/MN+evOlw22A5j8DE5TXCEdwZTdJQVO1N3KTHHeDIDnm5wmXp7
l4/tUpqXRERj6JnkEAr+IQ3qmzlT435QfrFHPwHBY+1GKexpMPfUjj4r3IUOYV41BC+YhBA8mCP+
It4hY1NrUlrGbPqKl7/amQuqWFGACo8yZ4fJNHgJqIWE+STaL0aWt/trTzw2FHefdjmJzN7R6YP9
MdJYy19rt89OeVOCjx9UcuCy2PYoK7/KQhxkEdzJZF5uA71s1MzcwiBOIybRJExbLhu7qUuw7tZy
UIHx2tYd2YvIdzmDzbc5R6xr2Ke153iVipb01PzAeE4Y4JrcIxKRPGjJggwC70uQoI2K7QJ4gG2c
ibJ5KIf4l1uZw1HapyjN21PV+TS0qyk9NBJrtFyamyao6ycQ7hSnGatVMffTqVXqZz+q6vfu4/9b
R9N6W/w/y9PfUqDJcsFk1Kp/MTP9/kf/A6AM/outb4CV5l+tTIH7X55H+DLDWm7Hf3AnHZOEZ+6/
JqFiKw5yXWj+MDHZEiSlA26E/8H0bSTs/y8mJiH+ulQwCaPKxXnDAmrjZvrrPrC1ENkNTZyEoh/A
qMaP3FwJklnT5Mg96cN5DRV1iTm7PrseZGLtW9MkjXfO6rO2friqrsLrwSfAZtleH5qtD2OoX+4y
VQA/AHut+lyeUr/CvhglaFpQzVoLoDa7+MnMfRsjo701G4JpdAAiqQgIHjABMKsivUGesgpOdloO
1n1UNECOZdzcmHQZyxaBTBkMKYxIPOvEAX3RLCrHemF4PFAsS2AsK9KB4sEvRmRQUHgTbpJwHndk
oSLoEVN2j45bjh55dcHySg+oRKYEYjG/qTL+cRl962opd4htb5YAGhh9TtllwYbrBpK+yhDq+6Bn
kaFItPiQxAQMeiaHNXpUA7heHwf2CehRa6E8b5Tc+uQVCkOxa2BKpDraKHmQgRgmDsES0f0UJ58W
AqXN0KYlRGPzpy2eA9Amh3Quse4b5HZ1kju1cKH1Lz51X4U4eZ+npL7V+iveo3Wi67YQeObDUF1q
u86OREX+kqnHvF8IpF4x0arMPHvbe6AIf/Dr+dxblOamrEF7NIQtEbdhCTJc/GXf+UtyH+fAufem
V4ldMWN/Lckik9h1bscIeUsi4mifNt6DZ3gWwynGGUHW3beGpNthsffQGa/YW3g/sih7RhkIfcwa
NajkNCyqp9Qals9OHKZm/ElvDhZOhEB89VOOc5uD1TJdZOP5F3cMsFHBxKjKztk1/ZBsghhQcxZU
hJsgFdz4WKgPRd/iamd7ck6MPFymx9kvMUDUlPaZ5zzDEwK90Rsw0/zbAqPAmbfm4jWVdYld+6de
UIkPUU+4gsXHS3zsg9K8TJegzZkcLZO/rs1zffLaTh4CBM3gTnR6ihyPDJ/ahB0Vlwhhq1nts9Z6
XBbLwyEskmcfDgAVMACNxgZVlZu0GvreuEfktJNZFp9dU79PA4B2VOg+ePCJGkeW+3HeCcAVO7qE
gKeMvCIIa0pCMoR/KPxJSU4JRObS/TI6mFYhimvQfzRB3RCpQrGtbDPe6ak/M4/a9rbdPhENDQAK
nW3Sc5357cg77rrz07pFGHznR06U60fSAbZwYecwA5p9IGiABhxrERvPf46X8t0qB1JXlXJg0sP7
6qqnuCb+owJmjP7XJFl2mM9COuj25yMN5+Lg0rg9FkDv/ZFPjwABWCYAJ4OEqbYxiwNKdaIMohns
WX1HZiSVV4sohNARAp22ukXrGT/YkzwIVx6kw/ip0A7/Q+lwhYvEPPZFyq5fTNumYhBXm82+lKSp
jW18qHNUgwObZaxyZ1Jds1sBDV+ADN+Dj0ckdlfMX/vOIJqsbhH5+CcB9vMLLY3gNvXTO5oc7572
z904kEFmeDeYmR+mghO5YIZ3qYX7jYnLTi1VfZQdn/ENyc7pVvF4w1gnOMfqqxrXvUjWJug0u8fI
Gna9RHAZJ7RrlgpFTanJZBiMHFMz9pnCfYDJu9zrrnszdPKaOgjbOnKB9gtCgHMbUdvyM2q3+tam
ckPRT+Mi9/cC5zzRKEwMjcD8jNn7QtyOCsWsOhpjSK/FryTX4RDUP6Jsju6Ej1d91IQduBldvhbU
6VoGJTthogOPZkdum5bONVYKPRDP6DjQf/vaR2nqjbe9QazwknpYRa3Lssh7WxFOUUmCNrKh++YU
RnWoguAnBqO3oYHcLVaZrhIk+c025n+ksKCEzZoEdeaQjpPuSpa23ayYgKTEt8zzTBdytrdeTc6w
9rqTWYB5hxdxi9foMurY5k40wYRFrNyUY3/wsyIUrT51uRIPLRBEeMKpZ1bHuidlqpvjA0K5+Q5B
Wr+8eGuWddSZ1t5f/B/jrLeV4BZhRcNNMjYPDdzEU1rl2GgUghU/xcyD06MySn1A/+T1GbKZ2U93
LmqxdqZV4bjLZ6tarpfWpx1nkZRXGygPapG5oNfz8ZSZ4695qqo9G+DbsQvmg+rNXZ5OzVaXi7GH
B8UkV2WPpvOlqSr3hze+SJW/UZBmX0ZFPzlwuWs6DPC2uTn+ROgBByHVT0yJUSgE08zIOrh0RPZt
Hcv8UAQm+xk5MlG46kfJ5+EzBlI2REyqZLzt67wGXB8HO8+C50BOUb3ptf5euK9xEcdfMH+xa+xY
VYq7Gavp0VyARE2B+WJ3j3AJ870kCnSjgqEmS3wGTPfNAhRrBURwxf6oj7Oyv5hVkd2JJGFhhsnf
E7t88FATOxMVK/0aa09D78OY5wXVKI61IBgj5rQ14qCosveJnL7i4H1TTg31T5EYAyYMNcHwUQFW
31dm/95L3yd3Mpab3vIgSeXpobOqA/Cxkotf0tIm8WZrJRD6ZgW6KLDUmw2L6eJK44fr99k+c8Fd
tqkNstAn3NINmuZOzQbt6DhSt2OQ791Rn2mj2g+VNRbnGKklqh2xHUrZ7ebUy5DlMq3KOh265Nrv
PU1aSVa78liw2SCxmDtFB+OAe+09xL/QZ5qEx6ZKQlPkZwOR1W6KA0YGHs1A5Xanpo2J9BhyefDQ
Rw6mhnpocgvpSuhqKD6njNFMldnfkxkOXuveGR0xSb5AfV5bdBYk63ldeiRxGnT09MPIaYSqH8Uy
QY2O6gyMBFvbGY3nwEzvY1sD3Oj6O1I68n7pw0Ah6ksUxA+Kwres5uJ1hA5ODLMRN5bdG3cdUk/n
NqI04WbmuciOWnMxkJ2tIk9cVCyb8X1F1FtXD3jrupJE9Ak1dEWUeZ+TBW+UDO/IpGmn7oOsULVt
keGFLWBR9LmXJlrKU2o0KWr0+NDYlYXeyDfP4I2WvVtU9Dd8ogg8x7IeLJPUbsPNv05A0w+Ll6Fq
IZz8rh1LoLkI1rce3r6bLDUyPB90Z5I3w7LfeJUEsgQLa7VlxC+d28571LpO7NnHAZIGpmHmFx4t
64wUppDLC7QfVeTGBfRjQjLCDWPKHXR2VjBQVE4BvNbPoPlwITFfUhk70lFkj1XNSJPRcWDK4JAV
hDotVsw+FMYzeUxDZ7l0zCAdUV3gC4QAak54kMDN/GgRulAA9rvFZccyuM+cn4C7MOsimTBhc0KE
QkpIqMU4WGdu3pwZQKwbASAJOH7J1uxkazO5BPZSQKRk4N2SNIfNt9sXlvxweqchgLSDj52Na9zk
Li41eIvRmQ91Vh245xBQasTu3k4Lort4P2e0RkO8Lp25F2wMs7u3a+djEpwrdE8vS1DQO8/cj9IH
CzZ7nX7uSdTYiYHb4/Up0V8WqiWuxh6dG/6t4CEd2JzOrntGt56Qhzsgzc+rL6Dgy0PhgdgazXX9
zgMfLWatj8SmxKyC1VNju5ue9usB+EfzUsRdOEmgjG6zQl6dLr2YJuytng27i3BpOzeEvT8a5ljv
8tJLQCghL1OUKWiu0ossvQf8pTGEtlbtbT7yImXlLmoVcRJWL+RBSLA06t4ultfacDpuwoZzsSjo
xa7xu+rEdJQ0M+kaWw8fCGgSdsN49W4WkX2b0iXa5kmKp2siQSsPxMWxeglNsr5HVdjtLfIKd3gc
iZnKD0BImlupxHLfNTfxJJt91tlHJ3CoP4hqpOboXqGesqsu8gsJ92wKzOpLNdnR3krsfkNY8QV3
GqiIDEZql7VHx+OHu7R2ffGEFGa1JJBE4b3PVQUmDSU7IhrXRgAVb9ORZXSygi3tdfug62S3ENDC
K71tjSW7My3+EH8hHCNeOM26jti4j6Se57AFuRJRwVA4vLW+kx47wW1V9PrI0vid7q3ziMXt0mKv
oeVane1+Qv1VY+J03PoUh0nnRcck1t9pHTEM4ca+jQAtp7MTfTFS/YMQvgZPtQLTbjwB5u5fElcW
R5X8gBJtHrDQTzfLkhLkIS5iDhdst0T4vAduoe8pZej0KARaBKBrpF7sXctN22p/2yxvmk/tc05p
EU5Z+Svem6m+5TOfAc1aA6z65b7uvXVmjMBJaCEO+URI0xIcCO3iVHLPnomYL29FfG4l0aT+EO/5
wBmfx/53IUlCGw3hIBdnZWx09zWuu/QEzC62uEiTsg1wq3EeLXBaE3J1aTZhslm4D3j+uXIsJuZ+
92SYuCSCKXA+C2ZjVVqh7jPKH4QIbqXGOtjWDVMDvK18OFzJ1MD7eMzuJjhwcazu217kWKtoYwEb
o8dkGW1okwm+NUR0zg3b3belyV6Z9wXHa+7tFvPahrOqY+ZtXXPu7ms5fqHJxS1SYV83TX0TZWRB
dAW3Vahn99O4vNs1uY+mGG60o8VBCQxkRYfGoyrXjRX2ycgh6ZN7MsQ0xQi9mx+FJnawNPOXwiOp
C7zadnJgGrXu3O9LT58nXUuM5e50HBhgQWgWr72tsn0SjePZWF1zgfW9g2HHdcpcFm4tPTIFnVPf
I53P2GVmII9S0Z11pJ8DeD2XlojlXZJxj59sbxezL7ghh4DNWEEagG1HbC2r+Lauu5+1NOS+ArDp
5kjuB97sFBMDainLJDGeDkBQ1s1tkybbaWxfWi9GYMM6cJgcaR8Y9Fq3frsBvWgizwOCDV9tS5iH
sw/WWVqnXpHDkuxhOPTpTfEl6SV7R03gouGRvczkKUmZZCjP6DYxr42PTf/slPW1m3DvAFu02/hi
Rqunp6aEMfcxxHQUn5rFpA4G9ziI7Ang/0U48EZG1RUIHVS/ldEM2Hwqq4uZdaE3D2hMMxCQqiL1
ychm7ny92Ei3/Coq9XMR/LjCRs072Fz8U/6Nne+nQAFJx6G/YRRPqnLF1WYWGAGctnbuApIMWI5O
ciadrmTz1ngDlwNJExBAInwDjfkKd1sndczmfq63btPeG/6zGjN3n0akCMxE5Za03MNmFZuxTnlM
ftbnxCChClofXQ91AYG7HEJfEtE5G4+461L6uIkVXg8N+R1htR6uT1m8iZYVI+OUIhdhvR6SfHS4
HbXJHWCT9EjvG61nHjzIaA2JX3/bVe92PdR204VkBP35Iswe6T+82g7UX7TwPQ7XR//uaTciRCuN
7uytL9AEPRZ23mdFFC7sZ55cvzwJBGiZbn+aLenAbEEoveeFjdP6Yq+PbK3uc7b5h2GKUJhdv2ao
ZctpH5+ZzyFbi2EIXt8fOy2drSWYmTpD6oe4nzV7ERuW6JA89D2BZ14vHPykZn8a2hI974K/bT1c
HwX0534/avmYrv9HzwZA0ImPGJqODiF7EOpCeiawBYlmx7JSjTtjgOq5XdaMBXv9d9MEUb7nY3Ki
wDy1pPlWq1ZnWWU618PUIwHmvfmfL2ruKJwlZJJT6z4YbcYs2vQ020geBevhz6+V7NZPpcP8B052
2Evrj0NuaICcvnqe5Npu86ynGEtxSPevCnUyooMdtNqJqa3DPw8WsNyQTXYdNkE/7nwzRg5SSYW7
GV4FWdZAi7g9h/mQk3vFHp0TGjWq0xoNn1BZbtl4Db+fGplp7YKBUTJqxTEk9WIMM67EsyXfhzge
Q9NCT9sgNfyTxHv9OpAR5pyZYrxZ+Qtwj54ItS2JwjokcFmHDXHKnM8ZgrWleLfS23EVU2WTm3en
etVRgbBOt+M4Qg+J6z7885CvOq1MzkR3T+Xj9ev8flKig21qLgR8xpbdhZjru7AuzYQu3sjUYLbq
Y4zCFGtnvU1rnEBXjeqfB6Lgh7BzenR91y8+2OtPuMpH1foDm/VV4MZBBnZ93hoMbMrcg4rdVs+V
y3mXOiSAGZPaxR7LJEh8GqWUSSWWgo0fAxlN+heIRmzXg4w13XI+9ITXOs3AvdF++C4aurNeajPa
MW6BoYB7hcVhRPO0WdZQABIGl+1YoeXSbvTue9UjU+ajNrV7GFLrS2MHr3NRjvuoOBgqTY6IMh/U
jMbHsZr+Nukd9HJS/kiNL04gGnwjSbCVrv8yu/GNnTr5YVhl6UECDqaYfxRqyo9A5veFpkuXivwu
NxzEcfEGCjR2JXgFo39ag2RwdYUG9qJ9ZecvsT9ByuvpouZErg0B0QJFrFlSif2tfRvTUP+LLd1w
Hlx2pUb2ojIHy0PKemkedT67O0TFJQIf2uVMBhCJR/pATOxwj9WZLimkMrqU1a09GeUWQ3t2SNsS
48CoNyZEvmmwf6y+CEyc1BNQJXjlBsJNzotqliiMYebZ0YQAfWTWLgP5aeQvXeEtO7eVJFLitgCZ
jipbZsahGr1zh2E99NPWApDRyluvbOFn6Jeg1Lca/WPY4HzcOvxlm7xrhocOGWtHDHVTzNtqYLNc
jMZrZZfPxlAtR79fq8xSH7G9uuDMySlEJFG966DApe55hzwsyvZVufkQ0runt0GClGdZ7+i1GelL
4e2rcgI5OTKNHdtnOlno+sdjFjD/D/KV7hjlj1Pskm9QpgfX4/7WBNa096zhTbs+272GBlQvPxnY
5N+kHt5LbwJf4CXf+sXDUbYYwWYe+TCMGJOxMZbfeMNfRZ4Sju4dUIABuCGqI9bihy70FwUq3wCm
GscRAUDejMuLvmdgucc+oAFCW4Kkw0kdWw/bTuH4rODMskmzCPa03+/LkUiSSe5ckhBxqXsYip0x
hfnfJkg24592JrGLsSFntrB21zRyXGM5WYJc9GagsjNr4mur/GZGQbazu+ArFcIE9IASs2ePoLoP
egUf45Q6WHLQcY50GBmFcCtJVPUwI/agywH13PaZhszJV92SJosQjUYV/dVtVwKvth7ap0Xwh2c+
EQZL8I7vtT/IekbUBeqql81OTtV4a9sZAlOhh217y6XF2YVbIp2Lgdhb9x3+aXEqgSoVq6gGDo1p
Fc4h1v3HlR1iuGZObc9p1qUJnYuUjU9lHJKkfI/5YKjD3V21pvqlPdTOgYqx85nTl1hXSpJPtkjP
GEIV0fMy80oj168OlgcRy3KTWy6uzTrKIFMayro/47MovDOE7PpAsgVi/2JIn5yHuiBsySa2c21t
wccRdmg2/ueVbRyBuaI8d+/rVW3ippHeghs7wxOMkdB+zI5vhFGNNo1oyzZWCRrI3Hq0IvNNptkH
je1yE8UVVBWEHL4VX1hb97BCj2zi9klL4rwxUdolsrbQqE6bgXvv0e0xSc2ifU4YrFCa/DAM/hsl
RGnqyXBRSDW7zrTlwc+N765TkFGrzV/tiKthQf9VqXE5JCLIduyNnuU4JkzVNJ2CKCOvxMG8XUST
uZ01/WeyvFiz6CUHNLoBRRWkWxgbENVhncivaIDEg0mW3b6rOPOiunEJfu9iMh/kZ9lVX8uJwHIP
yG3W2Nhv/ebUuPj+y8zVOzWXpwF+7UbkaIJLHAPw8uiRjazgQ6IPfj/fIDUAkh8InNkUNwKIySan
NUlxeZfkL65W7hYh/YtYUhSVtj40QdzTn1WAf7QPkgO0OCeBe26FvAO8RYtWHGobqS/krBtHBS/Z
6nbufXzxFjAn+iEFsB11qzOcNC3bTyev914yf4uNjmynCAtjruUzG89XM7EN2ljT0SOGLaySdq97
dFR5Ed8qRViHGbwOEYkCbp9bXDOwoDAp0AgLzdGmGKmJ1vJm78vokM0+m0dHoGtImcdQ8Lk1pXL1
WeX6tWFysLEShFqe/lQVdvi2tZ66CX0z+RSboonaLTym8Uabw31X5D9pBjoaOtiaNKUd+mLMLcmb
riJ1TtevXb9xPZCmXoZF7pdhGucv9DXTQwKxLLwemobN6cCi6xfIbty5jNGROXcjQHIzaJ/Idh4x
bGzbhoRd3aJEqFCaXw+RyXbl+miOejLVE0tFBzgWuxoxWRNsVC0YrQyGvsyREx99BhO+tZwHZcZ7
RU+SMZ0T7Rh/4tVk5BeTdxN6Tjed8ii7LXJuPAHBMMnEbTxILd/aliO6fqK/z5lpwpR1rl4AjHD0
i8Qur9i/cpPs2KGwiZVevhFpV52vX2+WXByLEXCC7z82tO/BAjOeVNnTGPXyYGK8DgFPsrGGsNbD
R6pRSrMLQq8aMMo6ez4bIUmSIzdVNMSlscYEmXgxZjMvLvbi55fFGoqLE490RCivYiAU+WaUqx8w
JvUvkMxmpOjSvROz7ZTr4froeiD+i5Lq+hDFRxVWB52Y2YWE1PwyZWC189T6WQ9OHc4+13busIGb
LZykdMt+xCYxC70hm9Ctuja8PqXUqzfSAG8+j/Q/1o/Mi9Qfn5anl5H8w/ammbxm54sAE26Lsh08
60zDXmXbgOJvq9Zf5UwlvfOY2G7ejjQeH81CGfgLJHityN2jmevCPw82UPewE4pW7vXh9TuzbA6R
oF7IsqS4JH1MTFip7sqkfs/Wc3I2CVsH6NDeGuXoHf7P13rZ3WqLHPF5pvKTpJAcJqEZqHJ2W+s/
vT5iHt2fh5LUdGmHrJx2WOiYKwHr9apvcAJV/z5Ya4mwLA6ZzDjndoFd0JtZq4igpp64Proe3HQS
G3yd9a4bO3URCCHTkj61SpGf2fTzQqM7QkmOoXK09PLsCelS3fh0m9dtvdNH8UZ4LefYutW/Hjw1
EA8ae3fFWtb1yv8JG43cm6w6e4zmyYoOi44tXKk4d64eCi8mX9w3J9oGq6aDgR1hvlPXw7GrPW9r
yVluUH5R8/zvgTjUHGcDJWyZYBjmfS3IETN+OZoTxyAt5fch+N9HdhO45GVxjro9timsyXeZHWEm
WQUkcgD8kMn6tJuTxTO3gGvEqZf4YtcaceWZh2jGqWdi+rjXDyJ2M8Qny4yao2vJsvMZX9P56EeG
+GzJ64rkFr8tcXPZ1qVnBESDspiM44IDIIxT4gW53k+J1zN5iwmDPg6zcxrWwLqijtAuEy1w/T1j
UWBGGFF884u6yMHEMj72PsAPz8NPVkQVjV+n58Vq5+SLAePVWggZrrfXGd5SzRWGsL4KTeWybw28
ZZtimwOeqMuwWb97feqAtz7aQX/u1yJPr8a6yCa4ZVwcFkp7rQWDBLkaZSEVSLcwGUoYPPmaprA9
fJNifkoX9MlirUI916/DPIvhcF2fr8Cwo2oV74WuhouXN+pc01a4SnCmckowfK8vsVrPz7az2xPT
g931pScNzvS8PV9faZXTHN7aor/1Oj5CnQlyzkjN5HzOiXRqggMImktlzvY5IRlh/ZHzoDiVrg+v
BzNTv383o6omvB5EN/FC/3wOXanbQjF+xKjwkcT2UWKzO3YAvflz1rOLMwSbULIYp2haF5f1a60j
AVsyhdhd/2LHG0jsvr4PqdG9LY7l79IJsNf69iQwj7CF/fZPdR1ay8z+fW1eX6ImKhMOU8Ocbi3L
28L/Fs3V13xtj3TNHB9JtLq/Potm9UNPhd7j06rCiPHh1kkAmlue5lJZX9b1erk+vR6W9RvjAKJf
B/Tcr698mg0ASLa4CTr3DqA/6hI+3dRz109lTrbAojNFEajBkOuiyEIJS4eNMPPwen7jDmZsUlnk
xzprH438kDf1FxuH6inIhjurtCgf4mhTUtMQ4NOtXrv2VivzgR0EzUhWLpH3kPRw8zNtRbBvYww8
NlbCNWhgT+NdFbX+XtPXxMdePPm1eEt7+Y6M97+5O5PmtrU1y/6VjBwXbqE56DIqa0AC7CnRkixL
miBk2QZw0PfNr68F+r20r/zCjqxhDiyLEkVBIHCa79t77Zuq1FyPHaXYuiWCQNs0T6kEs15KyXSu
4kUti2Njl89mZ9DvMNU7DFMNnExUOVOExqDJXkIXpzJudliP5NHnEe6MmMpibzjJtorFx246GlVw
LsBdoGgevFjvbjA3Ib9PGWfFuRuyfGUnxRvl+Oaup1bZE+1Wj9F0lwbqrmU95oQVbpYpJ5ZIaT3b
UQOvTi2yx7uLIwOIDwC/ADCWIiHywIpvx5SVcVy2ue9MeHt0NsYsUlmotMO+rIs37sgZagWLMp24
JGbmBvSO1GtMB8gf6Bbkx6kyLQIL8v2UV93nQr2YdiDeInzRtCaWFk/BGrXPQs8Z1McQ56NL4cKX
WpLsraH9hhcVH23UfyAkzlg3BT7m681I0bnbSSlpvtXEV1rO9jqKuATOYPdeBhRMYRDmpz0yBMY1
PH23Wkq+qxvlUGczW91fBYz/gyWa6h8lmqg0YyAC71Say8/9U6Xp/KWpdInRBSOaJgYbaPA/YsJd
7S8LFoqh6T90mtd8cJVagmWaKqJp92/54Bp54ZrrgsjRLYaj/55OU1v8OD97hVyT5udyZJZh0A0w
3+GRYzuuKLc1yT7t0XWTSvPSCXBHxIWvRT4GB6SH1Ln7eQs5iFJSnO/DcYJB1kbqrtZ1zBvcu9SG
LwmcgSPY2Fs3aIu9pZSv6RLfi2vy65gFIC3CuTgkWcIGMxwAahC93EzlbWrTb2JDi8QLi/XKkEzY
E03cmhQGpb8x5JM6FZtExxo/j4vBqrbTLSlMEDOMb7WezvTqgMgNrETNC3kts6+WzQsMYRihXWVv
JtkZHsvkqHsLI4iK7LDurXzsyRoVCcF+EQlawJLJdZ13Wd9uxw5Bo6tSISnIsNhZWuHeyoQC3azk
+UZCEHKVIL1JFDO5jCAM12Lum208wnSbU3U6aFn4ptSaewCPaDy0tJB24G6eI0PGN27RRzd2EMYY
o9XYs8dgOkl7Hvy671XQQtleZCjL/bxB6FFLRSGoGqCda4csTscFCxEv5Rdkpr5pRDsnQJ4ZT2l7
1hPSr9y2WZPXc56aRYedlFukAgMKzPnescAf6BJ9j6N+Bqy576O8/1pLucaA8jxglF1n7jwCowm6
7SQrzasGr4rjeTMUjb3CNEaMpqU/5tgyPV2bHrQyn7ZuU/NCGOUqUBwLGTrwpNkfHfJZLugjZra3
0bQtRtaQcwULdVbSk6tVGGZ4YcNRSFAs6lewhuvrs6c2ukH04B7HmGDO9OgEggVhiUZM5QVlVpEc
qS6VgiBmmnVlscJ/Sh5unRwCwBdbZMjYdDDBT6kVHW0nxARD8E0fERJEHDNt+iVf5/qhWQJ7fjy8
fvf6vOvX/tXD6zcCQS7PSEDP9ZGCfQSFIAWrWi5BPu9+x/X1yut3rp8SDeVuqtC6+/F7r4chrhFC
c/epgmNMv+BvB3p9TcyyE8Qg8oh+f3jXn73+hFi2ZM6SeXT9iR/fuD4M5RKtdP30p+P7/kyilcwl
YykMmdl+euJPn16feP01M7FN1EhppOpkQ0XXnKflQ6PpSHxmAE7WEso1oF9l3UIeVL9sfPHcJPBa
x4c8O1HsIXTqvz4okyBKcMmgArKEcDsVNTBJvjZSm9gYwZaZ8vn69OtXO4f8LfyPs48//2AOzada
TQsfETJplgZw5t3UnyKlOsdjQQPc5VIi90w5Be2gLAloysmIMsefqRNQwhjbY2qPh8Ed5n0t0Vig
HFnlCQUxVdtZ18iuJQtOWT64ZqyfxDoPdYNNWJd+Mm2VxKzlW3oL/QtFCnQ6ZTrmismpBieFwoEU
sTC0QIEun7VLSFkDK9ztV7B+eINZ6KDhkCYYdqVfByrn8MfXaNj7RqfWh3F5BpKot9qN8KeyCo2H
wTqWS5BZhO1yqdAUG7Gc9xnXNAxC6s+nCLKaKzeBhLtUNua8Rsipnq7Pun5A26l9f2g4ZMGXQ/KE
B6hg8ExfBxCMW+oPlG/ciVw2u9vpS3Zao/NvUqtdhugdEoCBtSt/S5Z8N6OS2SZXtfKc2cljXrbW
lvJMtmkqF5Fzkem+2qHlQpU6nmzLHk+TZLlO4OxDtuTJFcuHkU46feja9bEVEjtXX4Z+No4ZIz0G
s+gmusQDqXUKSmrol4W5x2WIBz2PTijZo1M/ShqqCaqTEbJEaiie0wDPzW1esI/hUiFRoEGRv1iG
SoJesFUHsdC1TPCbS0KZAqrmpC45fI3Mkv1cBuwh+NL16/NASUgVDpl9y9OwHqjfv/G5Ege8FWT8
pftBcSJc6QRBGhVvQe4OHQLxUr/NBcbsss2stQowT4t7+IY4lU60LNNTOCty1+sgn9p72AXEpRIp
N42ztgczuxNFS+q16SaGn5d4vwxUU9vSMB+vF1ZtKOPGWvLi6iX/sFoyEecGYH8jiAy8PsTY1mxQ
uoDRUafszMq+8AYbo6NSN2uSXsmUJGAxDbNL3SGtKpbsxQLdEx5v1BeGLNN9t2Q0jgppjd2S22ib
2bZYkhzjJdPRINxRx8ex05fyx3jdAkfLtntcaiLiWk4J5ECi2NBvZpi9ftUabJbl8pxhqR5cP/v+
xR+Prz8okTL+45nvnn59qPP2bFyju73+ajAb9qqMcURcv/njB3566e+f0u/+2ATkMxY/juT6+66/
fr7u5ZGwl+sQYC7ty/86iJ+eX+egTvUwD9ehqrVscCsKXdcPjsJN++Mh29/68O5r1+92SM23QlAX
cba6omE6DcgLy6nIGNQ5lCmlXRJIbjjrc5WHnynhVJ6aVZ+t2X6hbtSfOympbfdxupXzkylUn4y3
dJ+O6HMABsGQwtbn0WOhvKv1uzpIbMqgFj+hE+vXitRHawR7Pk0nooK1T4pb74nnRjyCXnXW2LNE
wCJNu7zrrXxHPtZdqw04URBIrwE23Cqlr3VY2xITxHFJM31FAiDoXAslTQgBTDgFAGJqZfssNU9m
HLQ79uZIsQpPQzQhG3Qog1MhEcKjR9kYUDcvX9BasqAo+MBunoYcI50SoQXPbD+rM/Vs67AeqrZ5
ADqY5MGnCIMoQE+rhQNoTPQUKhQOs3MDh3VDcW9YR5nykpVZD+jCRHk2OrsqSnSvMTXcNg1iK6eP
u1OXMdUyELIhtYBEFFrP275XalwKed+4YLD6Zk1VBvhwEewTSlMsUczYJ6RyH8UGKH86K55eWQHu
YgkS0KG4YfbEF0K48TUYYLAuqKc6DQTWyiXTDf7dJzgmI3pHE3CrYbMtn/Z1jH4rAGS1ypJQ5R6B
5jmAfvCAlL6W9J6Tydx2YdSsEuNLbBYRub33ljbKxfx3nhTswXrWPBE2HXhWIHpwzOAbJ9c9BGlW
szFNcALSsFlDgHgodbKEx5n8gXaGXj334TFCyLsZuDxZi1mXCSPzKU/ql/xx0SN4M370QSnAqKrd
U4OKxXNH+/NgsytFbuglLWjhEoaG4RIm7gz5gMtEYVExglZUk4WLW77oqsSgcbad4VLaJQl4OKP2
2gRuY0h2/UAVOZWmIDjy0zwHX6OOBNWiqUD3GmsAytbenY0dZ8w413k4rtSjNvcploHotgVOAZbE
ZdNAj5K9B7o5kzJrodYfo2YTuRlljeKbLWry/YIO2EDE0/PXAvgLDatiV5uwxaasPbnSOqllF52R
jm1hTTG7WeOSCYFTP+693qjdoxH3SJfpGVaa8TLO0/TBMhoAV0l9jgGlq44V7GwXkYnZcoE6pYp3
qb/PuoPdQ51wmeDWwE8orgUu75RYxmS6pGQM+pUYzbUkWtQJjHQbA4QzDJ6o0jukcpkpXs6g4yXh
eEoGm64NdoAIgaV0HeSb4Uetsh8ppHNLBeGur1Vj18HWiTorPthQJU1S4kPqDZ6rIldpU7/Q4NBN
HKOJvyE3UVc55CJkhDHukI/vtMRHmsUqO4WNYai7XgbTI2kgHy2DRBiL/tBICdGjhmxs0+6mogy/
UlqGFZPi2Sp3otCzLGCD00SpU1Xcj2ND/m6C9LgvCZkFto2YeZXQjly5cw4ijbY5dFcDewl7wCYM
xVEmt5aWIMyOIgc2Wz6jQEfrJmAD17Hktgyfgi5V94TOPA1VUfnO0N5Ese2curF8dtr8FqsiZKO0
jVD5t/rOGl3ldYzqdJPH4JJmuVjQOG5ZUkcxqwxIqTusM4JWNmaYQLHAYa9HKMn1Etam7nJ+umny
J0MqWzetYU6rINDBWtPvC5rzssSBIoOGI00h7eMRK9rGOsTkABRhSEyISuxhVypkQXhxwLCfKChv
20Lx2iG8C2j5HIuu98uUym2kYNvqJxN0u2Zjwg+dy9LXz0c7WY+vTrj4rBXH3ZmMIYrUYxZSLvo7
laV8rpcHSKrunnR4PbCDXWxntTeFNE5EUvG3d/JW61s61jmnlkTNvEEaAu0o9xTeDWkOgLri8kto
Esz+2TGovsJJRF8Sjy/sWEfaumQx5jNjlRMV2rK0CzAMuvFaBHSXpNGfa5zzOgJvAl8A2yp0hc90
pOjrWv0e9j5164T4mNl+zvvaXMdELGFRYsS7lrHaSj5p1Lv9NEgPDuunOaygYIYi8hXRZgzspBC4
QPZMgnw3vSK+hGj15iC4bzjpq/CSWXlwDKaQYJ5QfIsoYaz0NgbTBip3iCyUHCPNZ/fZqOt9nUZs
0wEf6UoNIUnz2SBHDM3Vc50zKYm2/VbG8MIxtTEDIkD1omU7GunDOVKiniEnfqjpEvgsHi5GP6BD
VrO3AKkxijiEHHUOfdXETIZEZ104jm9L80PoKnsSamH9D/V26jsPk10MeLBGQdOg29Ry9Yar4GQ4
2a0aO3f5kJxD9S4curPqkTcOGoNwBuTKRwRP60IVz6GePg4mb4OlSdq+JA+k4aM59xgCYM5s+/yu
xKtTmRgKcsquXglrMAS5JTUNjpcdYHzNUe9nHWFF2DKkhr3Mjd50WQDPEQMelyo+BnZFVknjxl5f
rCsMjUNnXRogI50CLrOWjr0S6Lo2l9LBaONU1n3uqB+SnNtPicA3JXnzJaWlO8Sp2LYj3IA5Uu+E
8tXJenoroXs3VhCqZnZD1mhujUrblWb/hCNtoNZ6QSvCyj8LX/OOy0tJqh48dcgSeUbNVlKHFhtO
O4pNvcbCXsZfh0o8I05MgG0zjMsySPwZexVXyhE4IHKYUOdNVOyd66CnZmIk+L5n2MUG9wqhdVwX
FmX0QkbPdmy+GnkMqHuksKUjH4pyijbhxzKbv0RzieNHTN2ms5ynGc3ErohoPqC1Lwre1wjZ4iLa
WMfm+NLmGRokZ5K7BlF9NN7FVJ/R7L1Z+ezVcutUJa+q7CY1f2kr/CVmqzAm9sWBjt9N78h430T9
jCMC9kIlpvkGxmaM1LZ4yanR5GpyNw35i2KWkop06U39VG/bCQENHq+PjkQGdV1y6YlDs6hmgtZw
c63SZe8741OCG+Ac7Crc0hLZ5IN5NtyeDN8K651ronSwaKAuaThuQns9V+u1WySxXzfzpyInm763
2AKNGFfTtnRvJ4dI5dQ0jr0NEAbxEB4LF3ot/ujt2Aeu19TBxU3H22n4ZhptvRkzRGRDm4iNA+TP
B6T8qUMa6gFou8879XGC3gAGhS287M4EyRjH0Dhgmhn2L0myyEWsmtNcg6MWzlEfKbWPC2V1EtWT
azOpZqb9VWmLr6HOsBlYwHfBsWnrqCmkH2V6sUmDGxJqh9spo9ShuAHtasHuM3LivXD2go79zgkT
lhGOBP1PMf5Uf5DNrHpxLDUvdYr50s3ipq2QrdiVM3lFOVvHqow+ghgpXkrLD+fU2CsDSkARgkFc
HOoZrdzctc1tQamD1k1arpknA9bXwU63RXg7GIaXlP26yWoLxbj4pmf4xcY4BBnYLmpE8NhrV6rN
iXVdkWifIxZNHbIRH/8XEkFE/4hnMMTjqBnncxdiS+DuP8Sioe7Anz7JEYqo/SkJXFbXetZ73dyw
njZOWorFyTGhoJKY5OfZEO8dzTirSvgxL1DsmfMiRnfTyLOt7Fkxp/sWcDAzbaUuMRjPFMOtPb5u
2W5Eor91VGY8U5/jfWvoj8NUgTibXE+rDQdDwG0K9AtndM6s2x1d2TEpKuEZr+VNT4NvbcM/wRVZ
0HYpq5PumDsiaRC7zYTXjFaIqHbqcJ5KrsPq0uvRneqKjNavznQ1tg9qeLK0nKZ4gzoPMYuf6Rpn
X1fMte12KlJIl83L6HBOXAI9RPepCbDRtMPyVrDDwRR5YzdUAtGM3lqZalMFbgibMS+mIDUia89a
xOGwqDpznuh4Bbd6JIB2tM6naWxMbyyax9Id7pJSPFZGx4q3dXsvV5K7VOvKFQ07zOm+hhZpFb2A
M+mhrKW9l8hqW1huQGljO43DXYyafVcq0Vl1iBycO2l5q1Jk8tA42ynRUZA0OTQ4LAOGxj4GN9++
0np503X5TdosKFJGi7Kc2M3hS9g1VPmjzdDrT25YyXUwZJFfGvrNmKsjcnpaoaJAJuUq+hesC/aR
TRD2X4r/Zc0qeTaLNTSneuTliK49KgmtgywoLVR27mNP7fqTFbXlYTQcOnlMP5TWvxjpfVcBUzbC
0NnSYr/DxBv7U207PqI34ZXh16zshlO10HhosnayBClgZ6bvoD3wwcTH/qAhS23GPNsUebwb6fMp
FpnfVBMpYbX02pPMZ9djrRPWxCJbjN0W+dTdWOyChuKCxdARVCifsCvDyQpuQ1ucE+n0G65kcx+M
w4Mu+0vtNM46wLu5TkGl2G7YeJYKrCtp9gWKaoSerI7a/bBAE6IlzBFBVy+Q/EpNPy3ImZXS4KWf
GqSEIHpNlvmLedOZ7S3byr1ow2+B2qdQkm3if2M0yvnV1sByQ8wk9xFKtBIWY3DPXOi7XYIl3SV3
pCvaB9lAiG8iNj2Z1LVj1td7eg20KVRs1SGsl1XbbapJPmhA65jC27vRjkM/7IG9NJ1FLQ5/44pj
7W0n95qA6b2zD33X5BubTIiNmUMmhOOuagQaoRkEB++aeBpjssWmoWQKLGW1nsyAxAKooR2zJQkY
Kkkq5lc8BvERdO5zLKGuo7drI4HUqzNf2rRg/IB6QAYGQA/bfp3CMl07KSZ2jGIYAqYbl3ozRH8p
cAFJZqzUxYNks7UxLIJTh10/Wg91kMMy76AhlWgwNyZDP8iK5zAcWarkzmMYoBBz7ZxqjYtt3ejY
PKu5jqqgrMgOiz6UCMBYv9E8UtUKAeuLQclaax7r9Kqvb4ozipWJt+gpWVCUYa18rilSkGJgUPeu
QALMWMnDjZNV9p2ytIWpvh/aHFySAXueMoT46s7h44RPHoLQiJZJ0eOVbgyvRdlkm0iVj+BsQ9mG
5zoiuCVOcRrNrM39vH7MUb4zn1DIsenbt8QgmSks/HDE7Zhk0vGqGQNwP2QPRhh0/tiyLNXV/BP6
jFM0j7o/J/MXtoKzqWP0pWlUTumHiHeMGrdknr8YA0volkiGZEQM07nWB1HJb8kobvusf6iVwcZ6
SMtDa8vZ466UbLh633htAkj+SoU624rZkM5Ahddiih9SdmZ7Tbh33YxRxB63saOfazWQW/p/JSt5
9qrxI0WjbENzkkiFbDHpt3ftcpNSj/RQkihI+MUBVHB8HOxV8nnu6+VSI+lEG/AXFUZAIChkfuz8
8bqLBClC8w7+TUcIoD2hh15S72ipblWbpCUpHgcLveBkNuzKovnbPOBTbRXBjQ+stnoLwn5rRMO9
AyKpC8cv5tyN22hSDrVTPcGL6RDF4sQgzIL6VeB+y2BsbpCbvsxGqu2YNuG9kslAYlR/y2XRokFD
6YA6p0T7C2yuWWZHZ1IuKo3ZlVt9TqHwwrR5wEMbb+IAaUBXIvlskg+qKh6GFEOz1pBxOaf2p0pP
aEKKfCLxwLfx/YG+/ayJQvPHqiabFGPUbLJVDGscM4Ga+6mw5GmCKWBrIzudobgtuUS4r12bzLQw
onqcPtVkJBK5phlrJttmpekIl6ixKAAPXHeXdSW+rSw4hPa0J+uJpbXqyVB8MRX7ARrsLQJ4E5/4
+Jo7ZY662Kl8C6CCbJsz5UlPCZt0p2T3ffNZVtGAosh4yZBKlCO9V0SCERaMRt1b4xfWmPLetug2
ml1/nJ1i3/U1VcASKng2+GQJ4aI32bTFHctnqmCrNkUtTFf06wz7yrYEBFlU7LinGiov+UV3aTxH
Qpm8CJ829Gy5Lp3euSFDRduZkj8/VY0vSdjlG61Ov7QJLfCo6gLPNhfPPdmD35luNoMnktwOUS0D
mqe0SJutMPfqucg2yRyeVWuq90XN+lAbnG3phFtuoJUmMSbBiYv3CjkLTixiIPMxl0Y1fZxaMg50
nRD0qXb2yKjlQfRYyjJBD6pwqm3UccSFOZsrvMxIhJVzI3u6KnV2K2RzQhePaAUZy9amdHwweqov
jfGpCAYTfZ1J/8Gqb2KWr2ZKe7xTxJoouosSa/aOO4aqQZt8AG7EnDnUNekV5OA1mbKBtQzHDlXZ
ttDcS5uqzxbYGMAGSD7hvpwM62NKCh1GimV7JB0YMmrnMT5tM7CE7KzOs7rXZ8W5HSoXV2gZUBYE
U4/U6NxTKdhOTmasjbQ5K1YUgnmQlT+ZVr8pIlUjofKmhzozYQk1h73eMG82hru2e+AbvSveYqvL
vKi4N9LL0E0qRXKF9WyAEb1UbNtXchGsKyTCa2WJlVXu0DQNDQyXWmtQRiWZRxGIurl6caiWkqHn
5lxQA4v61DjHwnqw7XoLrKHb1lNKpHo/2/DeUnXXRdQGxpMVUO7sO7PwjFL7kDvT0ZQp/rER+2ic
jmfdIdm5FJQezbhYI7+lGt2zRB9xepNHPCf6K70pfHZ7vcAbldUCDFESU4UeyL2N1c915IZ3jM3f
7CigiOLS6JeSeLOUjZJfa/sYru6F9JZToemrhJiEE3LcQxMo2V6bk3qnG/2Fzj8uA5lnKynJ+VED
i0JOSqG6rxLuxdw9q2P/KYK57xNmwQlOOgfB+AiGpY0eWYkYns5FreMljao03s8NJdVJeQGvsAnA
uz7Zk7UFOTJc4kYg8bZaKCoqLuaxJ5s6qO1uWzjRfBgU+P60B7otszjlz2Z8tbkSaEjsMOv3XB8N
egcBltfST6aBTy5EMtctfaJ20YNfhZVmNtB4/PH4+lm9fPvH164/4oQK6qXrz1wfXz979xxwUOF6
XgJGrt/AqoKZMZtlulEc/f6nl/n+W//lSzopkCRcyrr3/UnX38NsSBP6xy///pO2xB5fDJJVGkbo
KAh2feIgLn53fN9fJ2+1k+qq7uanl63r7sieKd6+f+Xr4+9PvP4ljWO+RkPQ+9eXjq4C1R+/5frs
6/OuJ+76MMryaG3nwURmEfrVH2dUhUO1jdG/QnT/GPQmxQaXWmUsy5dUrxUvUq0lgHmoKd4R0Nyn
CjuXnhkTIxg7yYRJV0c3mPVsilkzf7ixDEv1nFF399KQW0sVmhe2VMKmufuYMsLJVveEFr6x5Q8J
bCRxhil28KU1McyDWhxc2vd6i8WuQ8Q2Nazm8/wjdsfdZKBnMeVd2n/u05zUmBkEtdnBDlCXlskE
YBV/M3yk8KTl07Gv5NvSwqgn0l5kV55LY35NGjSfXUW+jo4kES0J7gZUiRslV26MbGS8nzXmJ4Tl
aFtbuaZAAag2uKgGA6pElbgyzJirHouVM5f2mhs2n11CpRkic1xGc4GaWLqHugIOGRsQLWJr29GL
X+VpdB7juV9bFvaeEr7r0GafZ1JiSZKzNyBSsa5j03ON5mOb6zUMLto1NhftykjHPRPbTikd2B6R
hidnejWo5U2D8oROh5g7fTwhzVkb1GxXPbJrvPQ1cs9m8KPI2JjN9Iwsh51DuwmcJkTgJTdibAI/
HoA2qqIku8n6UgzG6PXV9GWws5YNomDgNooemT1zoNa1md/PT1GoPxQpy9uSkczrYep4xSdYMqi1
ZhwFmq/rKtgVJTZ3ZG4Gfq5JF5U1DXQZzyW6I2dbgQAggOgYBLHm1ROVAWHk6bprGU2JcwsJl9O0
fTvApcAy+lQNWA5tkTwMAesK6+rVVJ8xUIDqymzaUfXnyQs77ONMar6CxGODH55INWs42bXu4fG/
ryhxViPgLt2mK5/N+Q3DmO/iO6JHoxD3mS12CHDl6hx8IGjPpEc2F/7YWI+DUaxHJ7fWuZJWm3bC
UcKEMLsgwd2uuG1nl5CY8mAm7Ws2xpd5wX+KqHtWx87yTS0F0NDiIrxqnqzSblY/ASIv35V7/5Z3
2aWI87b5z3/XF8He3wV98MoNQ4BrY6mEro/vv73esezm2dr/igIxpXFHcWqaaLpkveIe7ITOQqyl
l1RF3RGL4MEsK8KpMox0CoGfGyekKkzQnrZWjH1T61t6KNoak3B31DLF/SCAPo2Rnd0mXAiF3dwz
FIR/OHDtPTmcPpeORl+ntWoiGXbfHfgMptGaqNHuaQQne8UykWtQzluNNp0zsh4oDUqHnn4a3ZoA
3w6TgRP29ydvoW++P3nUPyxDW6SQoDPfHUNcxdIaoyzeI9aYbstU3yeajIAn9RoUflvZoWcnlILd
gVKxZOjUgwX0Iy+ff38cvyCzORdIRVEja7rqaJb1jqKeFNMk6sQO910ZwJpzarHvCKVsVAbBoZFP
PfbabZFaDxpS5bOTaOMuptjSl2JfBo1y7t22OrGgX9U5hsgQwQzzFYLoSIMGJ0KGaRShxKURXRII
84DntTmXSkPotU0/vFboSeegsfwi1l5BO/W7sahwsBZExiwf4uVDm85Pv/+z/8W1a+uuITTQwo6K
nWd5e366dju1daK2j8K9penZeiA6xZfukg8e2pvSJE5HzPWpB64iQNftTL3cZ2NOf58oyKgaTzku
5l2mDgLKUdbvgYPGqz6MXPxzQb9N50jfdTpwEZhfm+uR/09VNRtcUXCv//f//T9v43+EXwvvtX39
t684advp5jX7+p///ilu3qBcxvnPmuZ//NQ/Nc3WXw7KNRNYNneKA1fqh6ZZ/8vhqtXJEDMcyMvL
bfRPBK39l8reW1AQxspo2waH8Q8ErdD/EhAhwNlagqv+v4mgXVi2P93KwoFTbVPm14XBy1HMencr
68RAJJ0ZWUc3JJAYItd4S2GB5U29M6tx2jiLGNfMae1os7GHrkAQjDr5sY1sgvbW+afT9y+G5Xej
2/fDAdJLdVmjw2xdseM/XdokKun4cjPzaJi6g40iKjdSf+tpsRK28uqWCIxM4G9sGMpbNIjpH4Iy
EJj/cjZsYXF2XddwHP1d4AEqhrlxaRwc6zF4Lhyyz8wRbkrb5Eekz6mPEzCjC9+eGpNw7j/87cup
/jElXf92LhWuFdO0VADaC3L9p7+9joYo7BJNHJNsMAkUnpKthcc0m4ifQJ2gPygyPMIOSwob75qU
XzCnHJJCZkcJ7WFrNDHLn4gebDY085/iCZDZ/3JwmoWvniwIIiveM80HuHmTqtTimAYNhoqmejYx
xGyqisDzrIlh+jQRjVURegq1T4+MLLQNIWbiXr9PC2qBebOqhtHZ/P6kib8L868njbtBc6GNMiM5
y/3680nD4ATyYIzFkTRQsQ0r4qqblhTvnJqTCs71o1Dl1tCRU8hZsDxNe5MItoyuTE0We7KjUKrv
jKbfWGk1HaeptTeKGlADskN5q6K5os0gQAHcG0WlryYbUpBFCMqR6OgvEICtD13xbFUNndBE7OIZ
rBm5AsULjtGPiAvEHYiSCzdZcnbBx6it1D5YqtwsyUCwP6cPXRh8a3JRfwgKheyDZtFASftZAauk
6rl7+v3Z0pacl79fYhawP8titkQxKt4j8iVdli4NA3GMi0LdhGxUPcvUUMRxGqnH0eOeRxoZcUFL
iLiytyKIKgg9/38HommMPCwhNG6odzdaKNGTktgkjtQRhgPCgXNGhfpuKSKWens/kYRullNzFIHY
QzLet44yPvz+ZPx65QAMY/1nojo2nV8tHW1ZK1bRiWNPRI2i7yAHz2vSh/YCDJ6I5Yb36E/D26+j
Lb/T0vGl8D9TwrurVe2lAPCTiqNBiP1YFyYKD/2eHtGlCCgrSVedj5kpSabUMO7N9pn6/apGL/VY
0438/d+v/zreWKqh2wDqjMVZ8z7CAa2URhiYZhyLpAW0PRgnClpnJ53XqkzdO9WZgL8hNMxyO15T
7EeK2udnbQS52NA3Jf2y1M7doutrAAYeBnAMvmuld4aaQxXAUUK7GmiT0xanrG4mcPwM3lqfrbnd
uj8sSfVfR242xcxjoNT5RH9/ZQc63O7ASsQRp2JxpKEe3NY13VqTdep2xDJTIXw5sXijXEss3D5t
zM4PJuvFKMrqjoAkgA6IrcuOyjH9EvZwQ80erYxIhxpow5u6Qgcw9AM1cj0r0wgxQOKL5JQ1V2ob
6OQsBERm2cRbieXjD8MvTqZf7ltBPZGlLperrb67XZLUtcaM3ufRSMxqNyplRt2Mwx1y4OJV/0QF
vvB/f3m8W+QvI6vFbMQuQyMcwtDfW55GFPFFbVfGERHoeAeDdrrAXrhoJQFXrlm7Gzdzom2UGs7x
+sHRqXJ9SSoyS/9wJH+fe5johaCoYyMS0zmWX+7UMmoL+kqlcmgDUDaxpt7T1Uq3thUCPxnjcasP
Ut2gMLBWWagYZ71pmAmb2qCV2dDISqHXY2++zwlr+cOkbf59RF2OzcYyA5sDwA4X4PutUJnMSBo1
m3ajm63R9tm+ZlIBSfpsqX27k9d3RNNybGfV1uG5U0AuCfa4XeaVcEhBd1W2ugp7Qzkijv1/3J3J
cuNI1qXfpfcowzwsekMC4Kh5iAhtYBEhBebJHYMDT98fWPVXZaVZ9wP0hkkxpRBJge5+7z3nOwlE
Sjic4JRjSB6XMnGCg2i5jJvG8Y5qZpbMqQwvOUG5yuQHi4WkPHNJLsoYnavqq/SOXrFx7+curZ/B
D0JlJ09MQHZdSvBpI5myCQZv1IiYdDJ80P527sPSnx/qUsUA22omJhiIljU3wwKwoaEha7Jhqj/O
x5xYm8v/+6/Ln/Dv5SRbEXs4H9xAtwhucf92dTc+gmuFpeucpgBzpeO+6StBr2RGabHb1A/WRhKr
enQGhTbI3cpzR2DkFqjCJjzcyQYgQ9c9Q6dTTZT7NCX0tl/OUPLKU6GBVNqSLHGZFjHHro/ark8r
qCquHTrLN9TAskEHAs99UjONxKos852ttVNoKCJ6StM7N74s8IXO98xe0j0FlMkfG0hFZqfLXgQJ
HrEbkeAGJyjwZ2ypvBALbl+rorJCyTx1pwtr02KC1IyTVeyttaNqriZgCJ3VXvLMQhiYi+A8q2My
zst9A/glqSBSmDMQYjwzBFAWHpfQXF6GXln7dfGPrBv5kztY2qG36BrlzbeqK9H+Zc1z6zvPrGsZ
fm4UQ9X0seQqWqpMvgCep+eV6WYU9Jrad66bPJQOfEC9th8H1tAH0g9b+lprFrl6h0HXWA+QFeW1
luifOif1ELnQ1vcWGVyHVHS4mGeSaxxTnW0CukF5VvbeU2gj8RA14OgMJjrmd0/HRowuELTjpH5K
NuGXqvoomuK75RzpI+Yo5PFNo/lVpBKDnAeE9q2dUop8w/k5DmMVdZiC6XEtG46OrEzpVQ2jXh3i
cT1ZZ0QNqGvsLrdPznSfj5Z7B/nqQPbldGnwb6AcgeKC8mXXuknc+8NwCMCDnpd1eSuafMZTYx1N
R8+gALpfjULWILMAioIHe91q8zy2DfoLHgiMx2kymIyP+ZFRTfZBJNeD7TdoOPLp2TP5m88WB/lh
fL65sZIKNETqJGD9iooRbZu9oir1njIDJoyfcvCoa3GYlTswwcD3nzfVH+nK9FmbEpQOZhLNDGeY
71XBQQ3g8CSJ6ndNChMnEGcUUGE+Ntn9gAyYPFTf/z53JOkUDUDM2bskmd0dOKiO+zLx5sioJghm
yyJex2mMIIUcRqK9LF8uzxBkDgx+1L3muHurzp1o7XTCEbis4e6V4Hc8DeNcd2/2KwzsylnRbzRW
2IqR84zB3wZzDwgkk4jaioRnGuFAyW9XOFTTaKgTrtSAe0af/AlA71zatf0MUvZgjLHt4+y396xk
Zthla3BIrQIfrcQzGoyuEUr5ix73/JZYP4pmfg5KLGYrkA96roRhdiglLuhF74gGjud+6V+klR5S
e04eB4IsClIMWD5qQIAuyW8kjTq1EDGUTvpWJY7POl0vEqA+MY5FFrsrLh+Mnj9tS8mjwGV6lCmp
UST0smAE95Nt94+8wK3vJrxTYiY/7SBZLozn/2j2REdpBExKG8XHX0UgIlzA/DV1uMKa/Az0aHkH
pivMnKtiHL3P4YrsNHtuTanvOp+Dt+1Z4kE2Zbi6dX2udMIV3f5PMBvaXeXIn7Ia+gfbQ8s5rr9S
vZnPzbjIyCktKLG5+J7rp6rqvW+yFR+5wTS7dbIHt2VakCYoAxc/KO8SRNczmvizQyjLXsH13G8o
6MPa0wCAHHE/2mI5AAjXN8EdzEUA0vvG04pr22vvgnL44MxevxfIuVgI2t9g+QiQR5BcG0b32GGI
Ok1+uaV+Jndmhh3AXJsXXdFNdQPArtr6kTlbKFy/gD/TvAoeBvHd/fSBtbgYa3kIGuntqY0EoKjN
EjUa7jX3jeMik7siUPLJCmIct5tWjEmC7YiCj10LQ14OlKGtabw23jEdvPR1NCyy7ar6TdiFumpo
aJjj2V/MDxbGEktJGc0zmZrReqo6AjshRAbvY1C299BUqrDYBGVNRpANm3WDNNzeKVGB2E/6b4oT
2s6wU3EU46iu9RS8Zkuf83nbZj6G/aBlbqTsGukJyaIIlZzlNb0qHeJlbesIHlP9Pm+D8mNK+/1s
kEBt2NTUtXJOUvbaaRqMxx7lRdjb4zWR0r/T1jt4ybDbt+KsoTKOzQF1WSFEBuLAz9uDGBsPStxa
cV58WSVZXkrZ/SlgdXoiw2IAvxcZCBQvS7k+NgMELGESqFDXuYC5LF9pjnmXtPaxipbBR1K77XO9
EmNdDAVuJXiWyOWV9W2yjSnuCkXSDouTtZbsEKb8WhcGJmSxT6cmSUA/Ug3Beuk3WchhpmYIs8xe
otYtFReJ+QSuC8CRQy0RmAmSuh7yrOcOdtQ11aunqepqMcyfhHYM2n4MIdmny2VcO6rFTj1KiOfC
7lLkqIlz7UztLRCYnRJtIt0kxfyHXZ0yvgRVkwmcCRU4QzhkPgY9rT4r3bMeTMYuBNPAeenn4Hsv
l+9TlQvEcfZ4MIP+h9ZzzE4XskuIZXEjPWVM3vR6ckQ8S3NsKy58e5afSwG1e/By/VLiXtrBhCWl
2m7+1NLKQl9zrGufeU+Q9uoHXxpgGoeOEffoX6dpEE+cw1d+XZBGQeLEVSeySyXhwqeGaM+aE3ee
At6fUb9YS+ToqxW7CKbB+FrYdXxLj+asdE/zoqgugc/bIAkO+WroscIkpCkE8uagGHphao+GoiBP
bR4dzkGA5BEAYGTZPJg9BDxHqe6ST0T4inWC/BMcmBYWcQABjXp8mknoxLzMdOJBtD2RGS36wcLO
Bjh6hg5rqboPRvHZm9byQe4yBzDzIFAH3SlpR3ZZjPcycfMwMchMFFNwX/QWjb61aw+qAd+CtsAP
YU25bP5mEQ9QOUL8lNs5GYlk0tYqmuoWabs0RagFiHgKqyZyyMqLu6Wi4bDrew2G9vYbEdOMOKyQ
B5bOj4oglmuBhRQO0mCHNyNxtk7MQWuBVbk6W/WABKRZCGrOGh+nlVveKXbwg+Vi5VTC14kd0mJ2
RiOa1+CLIfKfrJ3mk/RhoDbuZ9cVlLsYC5sEp6ER6L9KjeAKU9ZYp7TpcaoHJw4ECcyZGcSdsASa
TDy01nRPWAyFij38MLXgNKiLxpjnUBvdl+0YH1YAycUyEdElqjgYKmfvsH+33ZxFmMa/j22ZMTgn
mEJvwU4b7jNMJrL8fMcN+yb7cN3L1gxTsB0OXquYFTh/VLMSJmPWv3xv/IaHBHA6iT65It6prVMO
cQ7e0xy77ypfFB/ZSGKyQ8H7IX3gD7UCG75gEkx7RJxVkCYxGQEMJscaUrxxZ/cCcWOBgsX01VFv
MM8YxMK8TjOjYqGsd5//oqJM4nlYPhxVghXP1Ml3NjqbQ2gA9vufer38HI3iOC7GbyeaDPwbmV69
TMuchp2PxtHu7GMt3rUxN/d1CTg3dzAkCefTrBw0riW5KIXRo/msyh1hKb9IIuCIDTMWuRQkx045
98s2Ap57kkSXqgSk1clu1xQEhAp4ZvPS2vssbZ4mvUdSvIyRYQ0Roi8jJF+t1Ject6fYZWJDoHuk
+ClfoTqGpi1n7PUNYEdOkbgmxzasdETjpPndt4U9RANqWRPHqFDDy9itcAp7czqFAclbWDuRU0sD
qJA9V4/pMFXxtKqj4S6ce6eO2oMYiMxBRpoP8riYKGonCPoaQgQkPoxzQLMnu7WTNuKqQTDDTZCQ
GRq0g0NLKixn2Srbk28xEKH20Jf3mlX+GEv9A3agH9suKpdh1PaW0zxoaH3GRB8QFrGgU6mFnBH9
OJD5GPpIzsc+/6LiPdoNWHZhJ8yihf3OxvDIWfTTXt2WNYmdO/W6kHPnHNqa9+RreX4wpR1bwunj
Zu2fqwbputU0hCvgB+eEvlNDeapbgNqjYpXzdGTb/dfiUGJYLXSPofsmktneBbSS0EVyrEyJGm5T
c0vKEWFdj4zBvfZi46UiArZ8oaoAbi3bCLfWgGi5OTQp7legekcyc7D9SCQrbFoB4jWvPiTlp585
X7NC+JRZuhfLBYCd8l7zpF+iss/YCIpk81lYoZumV92wgE0NzNwnf+r31PhPdVfeQ9977jgEs34Q
3mRrwe9JY6mcBG16xj5pjFze9bXfqndDa3JerNlesckmb7OwPq2ubi/WSOO89iBJ9Rgpe/LZgjJK
DBegd0v0Cpl4XGuDi0Vs/GU1j2uVIcAPNAeMZ5RqLgTRhv6uA+OgnpwtgfVXhU8aEUAqj6X5WU6z
jCCuOGg4KmwCfWQQjnYFBbybB+PHZDpi7w447jkIklY7HRuPebLtdB4rrcq+rYehl/d+ghE0mQOy
kGz5ZJr8m1rSZdsTOTkJr0LqbrObSBjX+OfWKS7tTkDRq6jWvadmypCGW9hNdKM6O+4PRxj6zrFb
7C0TgZkmIq/CIX19yjSUJ7zHXLpIywvCjKYUrbpBOW7TrIoQq59R/rYsFb/yj1YFEom5ImOaRAAN
hkTto5HxRwtU3h7dAOd8DGZ7wk3GHYYAKq702XZHsetKi6ScJSPrL3WvhWB3rSEBl2hLiarZq/5A
5AX2feRjnjv9FM73yhw+taDkeDKcty3MVMsYptK+kFZY7alyrEO7GlcyqQCs6QBWYbCdSfs9enX6
3ujdHwOTkUJ4xyE3oBx2fBg81X3KLpeYpAmWgfuoDUsXWxXEYNrTR88lSsnUg+eZGMBKNtOVFuj8
kgbIXKkt1sgM6BJZay8ih3wedh+gvgZsQcswSkTdS4AX0P6g44mtNYHFyrggCTGHb/RB36OFteV4
IPEJK1iA+75HJQwJ3Dww5P4iM9y4c90WTIdfnI2cg3YYeLE+CXiGeutGvq2Ke/6d4v52r1JNcZ8B
TLDAEJ7+87gcbJLRiLJi1WlzKiod+ojJ5+L25e2GogRlreey43YWsbSjDRtPoTOCsd1n9x2wYp3T
7ATAOplPw/YYSl0eA5XzmTV1dmyRsNzPpnZMUdBi0crS+9uN8+97rgX4VKWLQFblv1mz+92uLJx1
rqLpVMk5OGWpdmXmw5fe3F/Jk+ISIvk8MJgT9LkZIbhA+xW3HW4UqVUAknOU0Uux+NA0CDYZtRIh
a61/UBWrEMzeHMN222PsMgHPR3ndfUJ2qgktKoa9TKYnfz4GDfWP19pl3GmY4TenY4n+87JI9m/d
9c68pInoptEplz2t7TvhzHGGACusGB6ycNY23iKCtRxxha2GAT6lPwbX+VQ640tRpA8jSe0HgoUQ
1BsPNGVShNJUc4GBanvHlLaM8wKrl5iWV9lbP5dcugQyFn/QqWMDsXs+QFuPMbM4/QPCrB261Hta
ojTShSdO0l6zZ9+YrtK0sseRiByDxLjZbg4qpyNqSXe6bivlvBAtB8WRY21TWBcNJQYNEdTOgJrs
sF2RddP08C+qG4erL9GTrWPzAIlgve9SkhjZpNDMW3x4koI4Gmc0jrY5myFFtHmSsE0uFW7DxWqz
F6YXABGG7Or7vXYkd5JzwZKgRYNa4EjxpJdecBQcLXZrbXgvhsNmkqTGhA+zrC/SqR+kg12hSsmQ
wxJYg0NdAlbsAa7w5iNeOj6iyEahUhrFSWHB0Eh1Z4VG5jWBMjoIc2ofdVplKHZAetWBvCbFGuE5
+lZnWhoy3nCukhhht+8fnLwory16O9l77t3cEWrsb7JzkDqI2tZ+Prj9Y6NLj/wV33hysme4qz1A
8jz9Nsn63u+M7FcLrAD6PUH2uRciwScz2RymiE/Lj1arqmNNztiuUj1RSeh5j633VngDy/us1jt+
V1WS4EZemKD2zsVLVZwq024vTtb+Fr2QD3aFHHydfHiIC7sr/sCPYPLe4YyDbRBkDPHSEdDXIF+V
Ss/I5c4cVMsDqUQuFYrtXhTIMCx/YWkH6d28PJqr5fFp3GISK5SEcF3HfU4a4J6JIPYbRyzPYEDZ
8cf+ArPgm9nWeBehCx49r9SuyItfgqWMA63tYx/d4H4YqpqsSPon6UTho4L0G1qXn+hZc8jH/jM2
CQGtyH0zKse4GMpcUbUV1RmG/Ju+ZO2zYVknym0/bDdJ3K34NNs+PQ2Te0enKH3Eg5vt6oZg3RIo
9qGmf3jX6ZN+h/nDuJMAlyB0gLaSUofGdHvw9j1z40x3/guW8B2Gb/mU2Xr2Ms+ljHNmwDSsOALg
vOZk0tTDE+Lu4cRWSDaHqto+HFvbubaJsqLaBY6EKr6ZIIozCbDGme5IA0TCB0NGupBd0MZY0R+3
DdmVPeXPcZ7d1yCxAhLuyKr2WgD8tEXBGgF99k1m4Dx15lrmrJ+6gvK5Qh4HpYbgcplhQTe+6+p7
MSdjaFV4om2rvEpdJ5HVy9BYdkoDvJ8Ax204erJg6dShkRCQd/k08mxZ5Mw6TAtYkhjTjmB/S8DY
2Wdu4acFv2/azR3jfHvX5w7RY3YQjgJoHg6vWS3Ae/oy+23B0IlWTVvOBQibMUM07UsCamwT6oWe
vnfTCPd8u+Fz9LzaxW9b87cYD9Wz7NJqWX169OO8AYW3e63aqMIdTKWooW+A6jYllIeiH8owgcLK
cxfO5Q7vSuXT0ryBt9H27jmNnVcDyDCAOoZy1P3zsHOg3oeTj1x/ngxmQYQTAJIk6q+jf+JbV7fh
s6GzNOspQKIgM061lXm7IagqxIUUIebiviyz+1umHmwA97a+Gq9zr5zDZHRPsyDQS7FcR8pRDwCJ
6ElNIJElb7M1Fbt2zInCBX8bSosYJ20szpklOeNZg4yy8auGmnEC1H3R1plZFUf10MW9V5Z0o4Fd
/3FEqV1Y/Y904bBljfZyLP1D3lHyLa41H5pRVKQnBm8dVP+nHEOJ76Rfo92753bhGSsHf+w0sDpS
kgHDEOmd4eLp7+qA3BKt4JQFqmZXtxgpqWLTitCGnpUT7WKynBGq2ZRV1R2NppKch5rDIa2InV4G
77g40AFX2ouC1UEHZOdB0IkCj+a+nw4pc7LgQS9pUEGa+JioJU9FTmPdIGHTm7i4iwXHymhjaEQ8
uUq9jMcKN59ZQE+d8ZHR6onrhdQyyk58+cX6aBkYj5U80OU/ACd77hhpoaTemEMjwhK4diD+g2gs
dJs2iJsdao05htPZYcGZRN+01Ia30tjUrB85YsaDVok74n7qU6VQequWrLWuOjBS8IE04HU21W9a
cxrVGi09l2Mo/UUvpd7B3f2p0ySqya0Kl35r+SjUpln3E0kivC/1hJfSPq6l/mik3XBAOUNkDuq/
vLatU2tmSThqgKzaedy3LRYxLG1RZ4o0ohkyQa7GObLq7YWob16bD3fGa9hvOverh3EQe0H5ZFFn
U/hg69Tab+AGRJzOVD2GfUwIc6kDfY56AxoIzQHslSXWnJZ1ab92GDyUhzqdupp/jGFKafYhTIWn
CR5abHS/0NRigA5mKACY3Wv3ObWnKhzM5FO42peTWlU0JX6Fnr7/yNHz7IhRwFtRMUrrITHs8gxa
fw/NgAXiLTPqF930MW260BvJqgiLyW9iJegSzBJdQ8myfyAlwwqH2jticYqCxnpP0vRHIAhB6yyS
sBrXTwGxoLhug5xVgWqVuA32xIRhqpWEGAYmlDKqAtFNh11i/vWW4n3IsIrNpXguxPh7VWSlBH/m
nNNCz9jJzOcOmyV5H0z3fOzdJAxGq/59FTkt/BwHJXgYliF/iddgyiMNz6yX1uWFAh7+xu+g21oc
TKTD2S73hcC1q7Upx3Sy5wr9wESYHQ+tedwbCwA/4qCRkb05qiHIUhLC4ArIK5ysAIdwaA66Pt/l
NdEfmAmfCD/7WHSCJFzbN8+Iq6PFtZHAmxbpQBL8FBkALBbWdnlrf5xi0UMhehIeFts50Jym5WFc
ejshYtpaWOOX/hOJGB8PX37qCX4QNagZBgHwF3M04tKgCTRTjwceB/B1opGh+3E/r29a3T4FK7i7
LQoLypV+7rupjzp7UY+Tfim2gyTNLyL8NgBnQlebQZwSSMCM4kVRwl9m/Edo5/CnaSW4uYIzKSE6
e5Q1RciyilbdhUOH4p8rqF9/eOkwvBV55jy42G7GKUifTJkcA2cuX7HYMlgViSDEsWJNSLSOaDJQ
BPGsc4iv0dleZs52ppe28VifEFp2V9kfmsB5a3z/p1u13dFfvGNfDt5DB0guoE8fr7koYr2isKhN
yifcVw9YHS71aKmXmpEh5IHhdU215JLZjX+1x4zzlR3OVpAc1tEODp3HQamrZUHLyaIOxq0/1kBR
17yPWukyzl/weDA34PobjbcqmQmghOfalJDkJzt9cdb8CwQJrZx2be7qVt07oz8fFtPqI72rfzfr
RIlRSHm0NP8nki0TpLulv5M9k+yH3IJdX8ojADlyXPyegbsiJq5mLE6YnW0H39pt2JGY6Yel2m8E
Nxgkt8zpkVPpb7Pl1bTTCGq9rhkZras8DIVHhhA0WEazxiNBozowIPITOQEOx7zTYmOKSA3P4yaw
N8eKva8bTKYBraZ9krc6o2CmRBO/6NVJm8/WG3/bvV4ehsS4c1rXv4KgOpaoSU44Sbs9IU/7Kmut
A/5C0r8ddmhmSH4oMzwq45aG1/Dj0C19EupAP+xn3Zf0rEaSQHrrF/NoohaL/ok8Iftg+RVQXrfv
9roU6A+bgbRMd7mvK9BhJdnMkaB7mTsdEy5lP6VGfXAtKtG6LxEvCLxwrG4jMMLdkkCRYLRoRinG
cw69xmHM8QYLRz8nKbwYiGx4JFSyl3191wAdIlmhPKPVSaNJ82qC20bGkszDDcgcO2If6GVkC26Z
3PyRTPzlMsQRhI916AzKk87KufdzhqI0dEtnqE7rxNUOSMFWgi4kZ2g6grgK5DHpNTyUEVgjvWKe
Wag+e+9GuJY6R5GWyc0eByib/lrSL/Cmha3GtU5OkxqxScrIflqRRwVwXi5BVlzImTlBMfouvLo5
TNts0NZnYBZJ8WfJl37XzdYvsnTwFforUMSFCr1P03CQy4GwkeoqSliUvoLm4uWI4TWt1F6S/uCX
zuZ1ZWJoox1xMSvumy8POkqqOvvaYuELkagQkqih/3Qd89i1MXRD7QG8QmhYgs0b9czezsRRGz34
CBpe0WwOooXJ2iAJbSbchys0I7WSNiimcAI6EoWLAGlOE8F4O1qtP56KkoJKoyxKTUbiGjqlPb1x
CgQvw8BcU3yCTYhMUQZnn4bxIyKqVx1V2q7NzXtSEDUCdTjBFWafHAyyud3vpsLOTH+mvtrM1zVV
/KDK9tldAz1OhPOn9xsjKnwkg0Z+hJOcMgHJt20Dk24XzGc20PupGg42ZemDIyfmo4aEGSoIkXeh
hmVjd51cHKg9CX1Wu1zsqa3u+9Wg/lwNj84BblaAAfZOLIqsazLfOJRg5lr1xQiTqX/zFj4qvla9
dfrYxWSC0i/X5WWVmRmCZme3n5z1fuSdQ08znG2PX93JSezWwF9DwFMM1fLxhC7mmJrD0Qp6kwpX
M/Y0JASjB2rXQuDG9GwCG4IU2dWmmofxxgRlIcCiMOo2IgQc5JGDaZ4dx4/8sb+iWoAMYK+PmtvI
yKIKw1RMOvHqDdAdpF3fi85YDtNC3ooA8RcOxUAJavnJuZzeyTKUuvkACw5vXaLL2FMoSLLJI92p
t2LTpu2+KCY53cTMBCTTc4pU8KUOzEspeN96g7SjRA/2nRojqU3fct6+vZ46KyllApN4cJlV8Oas
xS9jzI6cC0e23uKvN7fHpv/+H7fHtErv2REsgHl6qUV2xzBaAgi9xY38M+vgdvf24O0GpE2xl9Kd
yb1qxKFFoplsIE5YL+KsrRuY8/b1fx70Njpnz95F8MN29/adJHYQwDIwZK89j/p7ZrXYJaVYmN7z
r9XNeklatsnyhgK9/ebM26IXbnf1usGMq2d/Dz/pp2ULo/h3GAou2jHK3eL3Lfik5+WdV+IOBPyb
GJyNc9BMefhPKMrtG/Q+IX/e7Hx8hl7/z2drpBh0d7cnfrvJthfrjRM2mbzgWE+yTg3b+Fxvb/vM
x7+qy+V4S59grPoCsquOwV8RMlOi3XNdWqHbV7eHZkBvsUztF0AyNSsosWO4ENtTTod1oAm/bujX
JT9O+KJp5ac/3dX5vP14uWXCdLYvDkbzKm2L7skWoqMFSB5uKrv/X503BsdLVID/d+fNBRvO+Ltc
/mq8+dcP/Y/xxvhHAC3SdJDtYZlDUzp/yeF//y/Qfv9wPNNzDQe15i1T4N+2Gyv4h2GbgYF2luMz
snxUxv+y3Vguths/sAIHkBLibYSe/2MLevynwl7+7eu/2g+tv0sesZagA/edgDgB18DN99+2BWIG
MgF4L2UHjgqmhKi9Cf0IaThrp7ZL7pIgPTveKs4cLV7rDiDi6jfZUVdPuVadC4rRE5INoNiiSGJ2
8IGM3BYNBohAujhoZ2yL5u/Q8cGswDJlZfFSaoOzFYtVqCOFIsOjZTyTJ6e5n78E6dDGuP78y5/k
X6/6r6/StLcwh78Ilx2KBN4pB1ak6Zq2Qbn1368TdNPilKbvnhhyG/vWGYgnKmsOEiwRrIjinPuM
+AaWcty1LC2pwWNp66McJCZmKlGvNIYOUt/aPvfIPQRTorUs8ktBZlPmJpEAZoyVwnhzB4+AmLF9
aTT9F9k+9uPtpqozqplA6RHYUMYKaajM+ZRrNbLtrmfWXzR0z5ATxJgO5otWtacF/yxejhrmgsei
pifmfAlkSWxVbv8sAWiFgqZvxPN99ZGOnd3thjRaDsDLftAb/Xy7uVUtC26d06o9/edh+hQFzeWU
lNVhk4WaKxZu0qhuN1k+EHpvBNb+L7E9OSljVpI8we424oROA4wOty5iOic/2mPnmV9Tm5X7Bcci
sQEkOqVL/73VaUgUGRFQ2ch7BiUtCVPcISQopSlswwDBUQkLU42+c4ae7OxT5IS/DbteoqF9qkpV
bmHAPkeV6tmtpuSMKiA52y6VLRhqNCfbl+ugB3+5uT2mdV4IS9s7glvPaMvLR7V9l+Tyk+kMF11l
uHGqTb5ZIXgtzUVEnsE3Q0dZ0lMpvD2EW5voI7w6t3vLSuKy/FZSbMeDMSqUQpxQUtzPsuqPXUpw
225hQybiYJkIcSYWbNawpfsb2dq2qLkJBvhpliPYOIgO58wg72yxjCd94KEVBFJN7NA1cD0BwXnq
ottN5+oERKUtbT3NyS8jxUxcduP77aHbzQ2YNNVbDoxjPa16pjUb+kQjj5ibzv9jtBzl4ccRGM6k
jfHpqZ2vrsNFhVSZeeO6OmSdcQawZwc20UalE+slt4IxmlDeI8C/VuzmxH+aH777Qx9lGaHaph28
ZWFpOi+jy8mxby3tvdWwZXezW5yGDhZeBdWEDhv02rU4C+rTDRmRbjjmll4NisrgPUDSGSfkiZwl
UW9DvbonTmXZpVlSN0ZU/JoWAtgNEa579TjWRn5G5nCHHDlHv5mGmer9o0mBDBwjPcJx0HZapQgL
0wN+NeLtICzVsBw0xsdUI4IZWG/tNbHMaMI+Rpv6f038hZpoKgE0t+JsQVhAjgUczOjNZt+q9ukW
gtUFhC3AdVWR237j573TLSVqdVWxEw5hYSA41HGA80zign0u6Gkw7cbyf5OBm1QwY2HHNsDAxJWX
sm8Jmu6Gd5EP7MWVdlbjUa2+cUogV4LInC7jnNGNy/uXtKO059TZkTkVkyH71terH3adTvYq56+t
qQ8hzY+cdCZCrup+WDPkALNuGDM68pAQawyQFi886MMjV3FwMC2DFQ8ly3vD1B5hVrWepvT3LdK3
XxjqYb2h3bEwo8P4H1SwVG4LJRtmf7SJxEp6p0fNXD+h5fXCWi+hnNljGtUNmCHZ72TmePuhpSIr
/Q6xroKNjO1Gi62uetCktZxb37ROQfqWdaTsqbK5uEP5J0hRxJNcMJaJFpXm9FXgEJvXtGDiVADt
mrNYq4LvmUegg2EYsU4GpdWSk5jNZLosCRGEvkc8tZORhpNrK+1U9+cgLeaQnTXRz9VM9N/gCNKO
Wbv11pgVoXq+dhjG/r4de1QafvK1eC922nwkA4tvR+dtu8yXqjmjxZMHkEcfDbTxCJvDek4De9qJ
xptpjjHWlcL9roFFjTUGTYW3BcdRbjGrqOh4ZpyzUNOYpivjVJrvSa6JI+vEs2e9S0OkABQ0GQct
yRBcEM+ozPhez7ms5tLveTLIEPUsGswRaL3enAJBWlRW6mFADHpIfq9zv+V62Whew6LR23AhtY0/
Dnpth74FR7oRt1GlWeAQNtybWMxj74nhZI9cXo31DABMhY2rk7Zr/QCxUcAwknn35S7Zve0jNgLo
5oZCId80GufOBbFJGm+/l8MIQxzBCUOLKbZwL94blpbB0anIxaCnsqe6S3atTtFjwpf1ledxSDf7
g74Ev1TRMmYqk6c1FeNOTyFeBc700GF3t/Ty1JtlEBdoNG6n3DLrm6M0G7IoUWx1C9NPWrhGkDwA
G8YplfffTIP8LidIwW/T9Se/RpyzSfzyREYoAmIbSlYA+LVWDFFeTeuJ0NljkZIVaBEb7lMn7JqM
0W2brHdKzHRN+pK+SM/8YvI2XZZi1hOwHq3VIRnowqYByWZV0M90gGwUUjVPY9HevLxd/g93Z7Yc
t5F22ydCB5AY87bmgWSRJZIidYPgIGJGYh7y6c+C3CeOre5jx3/7R9iMttWSq1CFxDfsvTZgT8N4
8Nrl11OiZAtxEpVeWtON4X2EIc5UThZ33QqHjSv/f6urIrYDCUU/IH1YgUDBXNGCt+Tc8ulqx7p8
TUwqs/E6LRxTT9lMAoLwfvRE/c2r8lvH7yFmw9tjs9mwgzF2y1GGKEhdJuEVT9AYW5F99yTL9cwb
h1WCqXU7NM09e7maAAmyMwg4KrPoVlcADHxGRHrq4Zs1+d7oiXzrhx9u5z4nuQ1C1WETB6Un3lpO
ZmxM5prIEfReRc0KcdbIHI2PnwB6AoQ6D5hhSVFoIjeq5zZD42mK77m6uPE1xEpwGaPgtQaDu2l1
0YOTxJ0w7vABv+SyQi1VGsCvWtvZixkWpR/4LyyGMMP1I1iVglkdaUrivohHxAThS5wU0L2q8bEe
iVSzB+crhzKjUA/cZIGJy5GKjJqG0awCmpNb7rxBWugd04rgtvbLyDrn3JfL+o0wRvxpx6gnyaMs
WNYkDjG7rd2wYGPFRWMoYS7gwXAzJj903ewQDUrgPiS4MIq6G1/WPEIeHVHAMK+KG2uCAyG4MElK
KIImmH60DtbEtqI1o5HR962Dj/E5UMUxmFgRIYPbNF7L99TVmwEQydkne5FpxCciSJDTunxxXMLP
KwK7GJTfdqDhmCy1JTPYQJ2CDJ2u9GPvzcfGyfpJRwclnFMpWsj3WT2tezXfVH6Y7Sn/QNohbcH/
uWQ/NsUtrOa661/Y0rzjy44ZlKJCbz/50L8pe3jI3IW3lRf3jhGTslyUu3ZZYbEkxnBmPbW/6rwo
JUGChMKZIXsu53cIcAvVGayXa7PoAtMbOQ++FhdNkuGhII4GwxNb/2ySlygsD0ojie+R/eVhEMJC
QsoCpO/nRJAFMU0PmlHkpi/FrQFAI/CyZqc6dNVdTE5q2P+Y8oBaKnuZWb0ZfvqGkx45HYuoweh2
LOVLArMAj0VFe28pFIzYnFxYwP24Mpkg7UPjiJOoXiZiCYUDwkY/77ONaNT3bv6cwbGvotK7m2tJ
dGdJDkfa10/oDp6nyX8pq/CbEvBuZDe8d7i1aNmL5iCn56r09/7kBAd7DvcJfPoyJesevfYazQoG
I1SkC4dQEHdht1PLngoF6ei4AfBw/ElJ1+3cWaTb0ZqAirfd3cCoOOJT3pVBXkK6azdRzTYwdDC8
ui3Bwvkz/sU7MA/bMIICiOJHI9sFV1eCOpxKUZ4tlOWxJFC2fxtb8cTzhtBSlKOe239VKHZqPfF9
TUaPUZxujtScX36fj7uoKM/2WCCi8uStVOSRZw+aMvvaUo4pu/EYqOmrJRJWUQX2QjPqNrH7octX
tDQFMH3KoEGwPKcwjdzqGgNmZKb0VIQoqAiiOZqkffNppN9rnA/KQ9TkgWA9lukAOIqEnLgrml1v
6kVzvZpJFT2S9YvqLasewuzOAqAbZekNE9P30cquDUFC7C5tOjk3uQ3BXO/czLsXyMBA7NWcw7Ut
OFJKkEJIZJBYTGlZH7Qn+92I7WSl62za11U/IedmjxJaxLMhK111cXIUGcvdOa+tdRjY9cY2LbVJ
AG96A84VEaVcanNJ7QrSpzpXD7Y7jsfGuh8z6vGG9+w2tr93Sv9O4hDhgHfPRiU+dY20keXQKXKH
/jQRGo90HRV1K20m8WhabL2xdWptq7h98VV0mVK++wpYd0ERQ7zFtUGItTMVZ2FnajzSufzh2JW4
JXddI3BnBS5Jzc0v5VQ/C4y2q8HFktdERFjQ3+Q8MVnSAPLClVnBNdj3JA0RF4VnyXQgC0rjGhPO
tZvqOdiTSFNATQKE3TTOY1Yvl5Sz0Auw5oUVGpGJpM4SLXuWFf3aKL2LMuxkjZwk2fRtcxf0DFrh
HQBbTcRbVA7T1rZIY9KcXgB0zujqn5Bv3JpNAAN0fPBTdiVezinh5CLfZtlHiu1/Q9D7q+tAPzLj
AiUOupMI4/iJ9WsG+TxxNTGdeXmIiIGpKzNFEeOpHb3ZChzecMfhqCMqx4hw2SDp7nLcZbPBOtaY
vvo5eSXxe2Ssbj2zRkONQFZ4PH5UXV4djfkAOYclA0h/wm6iNTaHRJ0hj1GUWA6I7jH/AFVxIwu5
0A3QNdAiqlxFG9Xj9B5BtRLlwmWSF2HZZ79Pj5b6GkGVPhoGNYcpLHJojjY6A3bgXrNvcvXhhu64
zbyZ8bJpMwFwt1ZrtCsyRuqdpb29N7EEDzjf516Q+xPqcYUVjDF6yII9AUxviyRFFopdJZRM27Hr
T+sgo4T3iyUZywUUn4FEwOGD6nFi7O7J5sHwIInbCGFTqbZtll2rsvppe/1PQS/iYGjYmjvHn38M
E86JNvW56ccfeR98S9jDDQbi2XTgNeRNia0RYLvh/UCSvDJHm0cYfsq1DI2XHJQIAMMLzmYyeJua
ISe5E23KAdYG2YsJKw1gmlxjdIUzHVDkdVgRdh1rlrPqXhPgdbjq5pM1G+wlPVnS6lJDwxPPfB+T
BJmIrYjuenq5dTpWqPByMhZizdM/9dazSRalgri4djjdDZC9NFlzyrdkJE+BCtuVFWmxXpBu1AQi
W+sKVnmZ7jzS02IrdVnjgVbOQ323/I3cQiYkck0Z9sSyynad+8oEka/rlKwR11arnoJk7vURjMoL
4jier4Y6I6kLVgQd5RW6IzKVMyoGbgfKAjh+UMRwdPvc/suFJLnsO16eSi/Qba8GQkcHLsJ2bWYQ
2NyWzQKjR3QL4oej0RqFkE6Br1cnOZo1f4T8Yr/5rUp2VZz/NJgFoPZhj2gLlLmOe++aEibp0AUr
z9UobQvzSG3/nCp/H7jhk7S9eTvJ4LGkiFzbTQgZXYUPRs2DDGgbwVSg9bjDL7UOPkMjYeV+lYME
Em6dSGKm3Bghtpkp4m/2uuGKsDJ8zDlEue5goltctwweeTh+JBZqByVsf+X4ZDq3maCX5zkRTRPO
ZY/rFo5IYTKFSrsNQ2wU5EdPoqYjr9j/o3bHW9LbWGlTNthwt6J9iFi5QshPEkH1LgVvGCPDNVzu
yGhoYRNX6Rl6CRz3MGZ8Inggpc9V5DznJJnvJ1nfVKPxMY4YjMLuRxIDXq78g+qIVCEbKZtvOUOG
3vjm4slZmUnxOEeXynO2qGfSVTjIRTx7EH14B/qHgd24C4ERkY1A/brTSEW+KC1ISby6ac/W0Z3Q
/9eafAmWxnWGBrY10IzIc4OmY7a5gFT5T5NVnhYNLLlEDRMZ7qvU47ODS4GqhUNUI6lYAdbA+5El
60CxRRvDL+oqzEByvtbklx2QmmSnQspNjYqvb9oDLssbxHF8HdUwHaSln+x6+ha2yaULHHMTe/HP
ynH2nsKEOc7uFU7PsxM7hC1g6OifletcUOOvehRVEzWFP+Vnx8++degK8XEhIC7EldQbXMKK1AKi
JsLIP8uJrhUMaIl5QeThKw6YHaYbRlXT2SVaKIm7n1Yz0rWYsKLs4tir/iCN7mIu95qtftZN+R0h
d7fWEx3X0H1ohV8D0nvHJs677/q22oJje0SP8xRa3wyP3a6jjK+2m2+DKECiYvTOmm/PtMkXvUDU
TB8Za0Jf+wDdoKVYDQFFiEVWfmtM3Bn2OwXbGm08DpI2eqk9UH89AtgGDTdr/uSeoFgv9b7EkN35
KmNWZkVvsS3vQzrORFUXr3S+sAd+U8t7NsbuyVPppug5yAMzWVlwVVaYAziiUxZhIieqvQxuEUtb
UzzuBqf7tNDX5VzFu8q8naJEoNysjhll6rpsAtxSpbR2vjlFa/pgvH7JiDaJwRnzfToQeNaIiTVh
8TO2jzxlBQ4Ox66hObvWvBVJNzDV74xjZMhvCb2CXZs8pdNnI7T0IafkWCG4pOkIYWcigzlOjQYC
0Va7yMzMS1RW68EvPIJ5FEEpYY0CADYt3kU/p2QOMiRdE5kZpH517Q5b/quaTSjtVQbgripPGIXj
QyKIsZrY74Ye+lVKbEaYevwoOjK+hj7bBsrFYjXSm3tF0DAiSKleIa93d6NTP2coviBWWZ0FJj9x
ngOXisYYMP1NFVvnDKupbej3HCXpduZrtEoGCOEWrcQuGKCEJ7Wzkzr73qYNi+z2WodQFrwizr9N
5omDyNtCXwZbyvTpUCv1Q3UFtlCldvGsPh1q3bXxQAburVWlXOmSqAOgetNNEDefXRyR65w41h4A
cbyq7cy/DSnyqbX020TwyDFMc+fO0XwRiCq5L7SjzxJPmlGI9LaqYPE2rLLFzDOEE7Togksck7KZ
QctZQU7z9wpHIqEUuK9Dbc2H5pAXU3eXaNJ4NEqCuPe9TdCZB3N0bkVPSrGVf5EBXGxkVzrrfGZQ
2VFa8r5thrYkpvfVlFJPM26WEEnWo3oUJoRu7eTezjLgmxZDej+Ty0IHMj2OLEY3JOy47In0Fm/v
APMeq0Jd8vuqcdxEZViutTdUmwmT9QYt4jcMiPE5QQUTp+mpwiN5pkrm+Jp7B91N854U02fFWObk
l+7Jr8BoAjFdDXqodlVouuBaCCMKU/8dzxdWwiB8LgP7zo/694nZz7lWel6zF2t304gtFlrFKhRD
z3Fvp5BQ2/SWTe3aExOnoGrf0mwOMS9Ca6dxJH40KH7CQsmx5jGVEgEdgYP5cW1U+UNrWM6tlzGf
Y3y9y1Ir3/NWDt2UV9ex4eaeEKkk8BLvTCN+JhohQdY6vXVpXd80wNoRGlUVEDC32Pgd2HTDNC/x
OB9xgzGsJKECJDfOr3Zrinhc5Q1VnJ1iqMLUcElqH6OZQE8DZmc69H5NuR/LrTOKnsQ6Z75C2jAW
B2JqVv1DsvjsG3HkMYFWwjzGpeMey+ariYzxhg/vc6zTap8qzTJDLigc48bHRE6O84vNTmTfZpT4
mLj0bd+6T6Ow1UVWd6UNPJjGGWLP3jRZJxRkDW9HxaopiFsCRoaGO/RSB3lH5iE6ShanN4xm0ToF
SFtbs/70+/kazem1muPbTnsvJk+PzOlfMgM1cj3yifr0oLKbur2X/Ky7wnmoRI8GM0H5EHwNmgUl
lBcASUlNAQy+GIHuKTJ65BpJobEA9VeyUu4ZHY17jsKVa3TI4gcjZO0ePIYShZdQanxox+RnkpWH
jh6J1GMe8WOmnscEYKfilrRk+1ZmdrBftoWbBPveNjHlS+KpR6sru0s4VS1uZB5/9hy9RCEdB8Te
Bz1CQ6erIxLARd4SJsn3ii3BLpq/RxrUSsQQVVf+KwiBa0sYYyxtg9puBsnRu/YtFUQfUBtGpT+v
k7J+AG820gMVy3NiOAARmo/DeON3zDFz0l7hASHlRaoNczaL0e3NuAGt+HYaZ2LpSIwJKmRGidIZ
Ts0w2FiFJqoc+3dXR5smHzEzkWMV1HfuyQAzs0rDGmF9R88JS/Kmus1YS1xbhFHSZwTuLd1knE0b
HVWkRLp+sC7i9qdj8DpjkiwVAYUkszi3jcU0dAj0RwHpBN55TFAtLC1ZvzijHaywlEJk8HbKyEiE
sdv44PTevYtFluUSGnlhpR6LPAsuMLBrCuyMPIc1CFZ35ZM+BODtK1SAs3x2dhZycuZ12V2oiw+a
q3ifJhHxMfJtqhDkikoJRoloq6MkPfrNz3yE+o9rNKMBkx33oOPfueF9AzXoxqzLK+Zm3EWzze2Z
DpdA9j+iCQ41ycvr2Qi+18XwpuArkv9IZrtM2XYKRb42V2so6oa9R8VwpwPhz2zpktE2b+s23Acx
VG4b2ctgIyIn3Ay/NJpmPrzp0Xd/ZLFeZNW4vmyjP1muA0weRUuGStiXxHMCefMOUcFaGsXRzsDR
cuw0PJy8Ut9I4UA6h8fLmZ0Vg8V8M1QcAgXjmbRf5vYaiRdyc2eXhazrvQkMyKtiVP09Hhx+d9tv
G3OQ26Qv0BCa1XjuMLSnS2hePHo86cd6G2ZY0a2x3ehEtce4rq0N2uPrmEXeMXvs8kxvccejF7CL
c8iXZNeZRGC4liGgnsitN8unDD/nYUrgQdeQP1Ywd/ZCmGxuzOSDskFvOlATa+HbD1kdtkuWl71K
LCqQasCHnvrFNTPQJ8Kxgmuh+4a1Pu6VRmWfOBMsPJjGlZBJn+viR/c+LJVtMFgMG1OXxvSBVGfA
wQmG51L7V7fgaSDxfDk0hBza6Akd30dEJj6I+cs20xSoTShE9D3rLk3/FVKbP2hRyrvW0ItaGwMw
ooc5MwnrET1ftwflT9/sYa4PXchYbozs9tKb1nsxg7JLMuPS9jBFqPihhfB4RjsX39ZVdvBAbpvO
WANA0UTQ5WI/ltalzDE1Cf8mh/ie9PJnFr+NPiZmk7upciBJo2fdYuc7RCM1YG+hPp9F2aw4aSn+
08LfWzFKQyeTm06lARLQNj8HprXrv6e6+iobLCdDh2S1sV+lq8iC8oqTW4Czb9RtGvvparT7va+t
et8YHC9Vk4MLtTaVQUiVdn2aopDSm0BsrlTADYDEHgXN2tCmtxlUwEQa5kg+jlcVcvx0UwitaFq4
LugkCOx9R9mOfnqwIPOk+jYzWsbw8+IRJEDe9aJ4l07FTd8D0ghoHFhvTEt4pnHMq344W5ne9zgV
SRh9IQgaoTe1EREDeAK82LzJCgVXq2Cuhzwac78TdOdxMGJaUp9PimQFRsbk2xT6wRvJvxpG/U61
Yaya5i3vYYF147IVKr1TZMIsoO8mSXdy9pmT8vCDM/BgL/WN16HnaJtkW42pf4dcnoAqHnjpYOeX
KdQ+M4YOHftWZN6B3dpH2nRorhtSO1MSXUVC+2GF+G5lIE5+6xxHh00w//l2B6jkSgz0PSJ25OMG
QwrH5+NMa/3OuvLWd/P0p/bNIz0eD7MINSnvggKnvc5zTHZuu6lc139PW0QAPWRvorKiO9fpefbp
aWkZkXZmNgllIrnlqYG2V3cXjwAhJHvc0ll9S7LrylkSIFsz2DAkcFeF6NW9iBmd+Ilhb/Mao9UQ
Vge27iyNwTcx5wkL5jzEjVrlq0zJfVWF2rSA9NMuvcGckn3zzZPGXHfz64dhpMWN6xO7wdR4E1d8
FzA4EwhrtWwlQe87kgkBqJD+BEnOxFggEjZHgTprH/8r+aw7v/J+JMpndxtr+16aNacme0VUA2wi
8Haeybd8ibryLPN42GCuu5RuWnxHobtqOpbvpYfNKepcdCTLptNiXyUGTzyRQGXPl4YV4Ukucv0Z
CBUnMwp0hiblufc8oojrR7uf/W1bEabHpA5KwMloGXoFrtjX0MbX46BIHxihROboO20fPk0m9Nqe
upkc6+niBfhNs9bAmmHjc6EMpIj7CUqDvSVzzLEnhtaWbA+8KmpXgeeqbWXpkKBACpSGCZFjjWd0
KRqwUbGPBOFyZHJcM5P07xC1PWWyZHDXOQy/vA51zzSMO4LJWkEaRFtl87b3xFGSOHb364fpp9sE
RNfg2skRGsbM0B9PbzVxzDKTc9CFpc33mIrKm4dyb5KHua5je9WXQXjXm619j1lC3MTTeMpwTa/s
IaY/DbtxFZCxpl1b3tgFrUBZNvcRYknO3ZPyqJ2mjg3IHB2CshQ7Cz3BDDurS/PnqHbdGwEFd8+m
HYmomb8FrlNvC6h07HYiBKIzSUUwG78rFptAN4i3H8TNNHEwAeM8Gs+QZKxVZRQE+eBxPSQtD3dh
h9xkALL2+RI92FbhPZY64lDGAcu4HPTVzrtgbWkbVkHmf5OF/oAm1AvnuSKuLq+MtVlWWLI90i3S
Ljj1Hp8PXqZ94kHXchL/PqJHaEin2Uq7qNdGnRsHd6q+7Cz59OvFl2J67bbyG2frJuCq+sLhFtCq
2mu+TUq473khEdoUkE9L5Gem4d+0DVKUMvKPQea9lknCdKmTt32ho28pi0fyZ9aUxZyM+VNtteMd
4i+SY7fCjS5sQujoyuBI789ThoOfNey20YAAeZAwLFTzTiEYXbdk5FaCDx2QMBiHgYVa0vBb+ggo
1OSRVB7d9yzIGN/BP9u3NfLAsmDBUZd3zejNdJvtOdJiFzIsXBFKEW+amBlK1TUORd0GwqfYG7Of
7wR43p5ohloU85E1IMtqygODze6uUdcoCfVOJokD7aW3NsZcvnrBo22xGjIHbMw52vawZLrBXF2m
R9cuix9FLui2mQHJbr7S8ofHLmUbY0kEDg1+U9KYm6sP7zFNCVv0BoLm05FrJuDNYognmN19okfu
qW/NmYwBbHJp/qDakk5pik8xcr49+HUm3GM7sAWl6fXQ+wUkf8KTJjfdnDdW3r16WWAcTBIqwj4x
LrWLfzN0OXd1wdjMxG6hnCp+HLzRXweVfiAFhLAiPKHHUg2wr11iOoFjnYs+CQ/LyHuq0mSfdM4n
aSksYGV5GEZFXrTT4DTN8auW1nNmLZk6iyBHLj9+/S/H7OdTB1galaM5tKspZGFqTS3h5UhYfv34
pcZAmjDodW5OLKFjNEaNncJ1E6iUTnQcLHwSRcEa00+hDiu7Gtsn8bN6+aVfv/7rR4ufYtcZwRMv
nZVvyid6klPJ6NNq7+Pln379q4hxdD3gyksXVVviIBzKfbXDdseSijODQXwGl3L0tlrBGzXi9qSX
H2gKEYCkLhGvo03HN/fDiQl3/8eP57zjTQeL+qw00ke/IWUlHTz9x7+S0hr/l0ugpQjAR///JdA3
GHjb5K1ElIsYmkyC4yfJJX/8rv+rgQ7+9deAAf7Af6ugpfMvE3UufyF3tv4QSP87fMC2/4VQV5jS
CzzhSyGhEf9bBS34AyVKM+kL8FumLa3/iQoa/e9f5cHoxGxHkGTh+siqfVrrv8qDk7kZe8IzmiM2
eLqHuJX7oJkfa82cZmZl6QnP2JYxh/TcTGvoEuNO5Agv6mFjxkw5YjJbZ5+HhfSyG7Iz531Z305d
7z40YfHE/UWtNeLdREPF2rVrN10XBPuQWBcqn/hYWKxgQOfXTKtPnmhec6cudrhQiY8FN7TpG3ak
zffg0sZ1tvebdli1hA9U6iX3cB3CqhjQC1rHlPgY/M7IFozQv9Fy7HeTptXGmrfJahxlQW/uYbDA
Mmh4EXXxVudOf/Cc5rGp247qjveqzE7S0TBvAmC2jxgg0dXT+5dG/7PzB/PYI5XKea5u/d5mF2XM
O3oGzC9l/lZhWVo31Xya6pkcs1qq9TzV09kKkChiMZDBeGnm9sBGHBcVw4ttMnA/w7Bvg9fYwhAq
8VBj+PcM1hDChtXNkhEzBPwgy4ZKRksDqaGBgsMIo2Twu6Jq0QBSwm0Qkc6D6+jHDGXoH7jXv0Go
Xb4gjoNy3OVbwnfuP/DK6Rw0gxqq6ljZ8tHsLGwzy488aNmrefjSo7lHF0G8otnzohwiVHUCrvzX
xfzT3fVf1Ox/JYz/8VKkbdrAqCEfWuZvUnZhWMzqs6w6jkZDk1uVrzaZx/AyjP4+EsUTMXk/Eyf/
pyuw3AL/D9n/6z/ro82DwY1bwBK/B3To3rOwT3kwAYyEUUfGIOXpVwsSg+/rOtHsSdgFX4VUE+hK
zW60Hct9OHYn3oZ3ZKz6/PfXQfyGvF4+E1AVvmlhjuMsMBdc959yKlJTtGNRtvkRixzBpCUZX63s
CEcYO9hARBEZPQp3j8nz1kszcKy5RjqKug2jPJ4qT6wRy/4cJpybnqetvVT5/tcf5REzP9lCoFRI
v/39i/49KujXi3ZxbsAkw64IYPmvLzriDkgoenjRRFDtAFIcujRA6Y5hctWkgGVN3wVpP9avnsUY
qI64D5OQPRnmOsWE7rP25hJJTsfT3lAPHv0t+mAstfa2ngRVd8zoIUOdWKfvHb6nVS7a7DRgdOCJ
OL/Lvr1j8sGFEMnnZEwkirmKKWcsrhScZCvn8h/iDX59MX774pB8zjtloUDIwq/kjD99TBMecrQX
ZoJRZDzaBmUbBDFajvEpDrSA9Q9MvETnYgoHghO7DEg1Fnn22kuYHtF0V5jKmmEoGMsxJTIJIEh6
e0PM3AjdSj4OrNToiu/6kGGyt0R0SeBHSyDSm6ws5kjkVJPvBXyydPu3Wk360BhM9RV5q3Xor5MI
FOQQ/tP98ldU/nK/uOYSiuSYvuSnv6Qe/Olt51brI421UcE38lHJfuSS60sT5u9GH/b7+quc1aYU
eOknyuEN00m0mlu/jahdW5TA6BY69nrrgnne3T98Cf/ba1tiHzD+kFTi/O76aWqZ212DQr+eD2aT
+SedqxfFcmNTt94j4Zz2Si/cyuVxIAb0Vh5K/jKiUbFzjNLjsDUo5ldVL360fvzuAK2FguOBwOWp
0g91sFadm9IDNV+uY0KeEo9azie3PAeBe19DET0YYjS3Ci3YhoH1fYsChLTLBL1gVQBJSX4Qe+b9
U+rFfx5hLmIHy5JEdEmfSfJfPxJGs2AkSaA7aqJBNwxC7smRl2tsSPUaQ8JDWdsbp+zgwtIYhPyD
ntEfWXV8TQtnIWmh8/v7T+L354oDzMckx8MyKWVcy3R+e0nAdUdriGVyjEPJvWrqixl70CBAXJdY
ro5xF2SHCNCAkIG76XxCYn2GAm1h/dMrWQ6eP92mv16Ja7ECcALfhOT52/c1ZVtqNAa3aZeEa9f5
bGMsYIsdBfTWOK4F5xAZ2tFJMzOk78NGG1eHrqim0zyS/mx3/lMOrQeii/Z2LinpyhP/8BrtxY32
H6/R9gKMjb9Ok6WM+9M91Xs56no1cZS07p3sLHlqjIxRj3oG7tn+QGunI7M4+0kdHqr43R90tXLJ
H7xzExhU0vnM0gW7WX1mroTOYKExaUCGpEFxLwzSGcKExbPC078NdDEAnTGe+h4etZpFewuZatgE
YJ0Nv/rHq/9btMRy9S0Z8Ey3vCV26vc7cpiJY6xxVB1NZzZWNVy+GAvqGTrZYjQn9dImP7gUrAA6
q6asgBzMinFm7toq5oH+eBrLg5+lxj/cM+5v1cbywgRPWc+zA9pr8/dco4FeV+nQJ2IvlXu/Y5zY
pgoCpTE/uiaamCnFrpFk+rrEuCwXMGaflIidgw5QMOHQWOpWDavYTTsho3VlQpiJ7R8dMVsHnbc7
zfjd88f8YrIB2fkDxrgBrvYqQJSfIGp6tJfpSq9T400VFd36ADp/7j4n0I1bR1v9OnT6mxH27qjc
4qGvocjNijkT+i+mZyKe11KNzU0cdJ8hHqlz1vd3pciYkw98jl12qN2qewt0ejuJE5cawXqcH6Af
rXoZyb2RafSSCilBCDzhFPJCHv7+EPiP3AmuMYIpcMo+EWzQhH8zYVKuhqP2DePgUH4cxgGhWF3E
iMh443nvevd2MTyE0gvXQTiUqKWDfIcrsNp5gJuVFYk9W2p7JTMw3b5jb9y4YMcemJt5UNWxUeVP
ZRM+j5Tle5jL9sD9HKwj2bgb0h0d3JdjQjqOw8wHnAzTpepSDY3zWoWPePVQ24sb5eb5rtHyhRBu
j+2OSGCHh+FxHmx10q1D2QENE6DnmtppOR+m88gQi8XS19j63cYd3Q6nACYlYH7makQyIbiX3+KW
YUk+El0R0C/YwBKiVkaHLqNPTwzmMVHYsP2ru4MFGWRVecawGZGtuhG7IQBiF15xB91N7bShiOTW
EytzV/7RsX/8CtP7LxW39dvzkpuAaHv81XRu1KrEVv313DFl2ak25yoZSddj1WwvWVjCC5uAu874
9VOXnE24logwWMES/vHokd2x8gP1ELsWA29fsKZQRE1kTrti6dBt//4r9Ot0/uvJGJA2tNQbIuDn
701BYhAyGhoto9elFq7H4VsBQGirTJ7t6IQg/JQWUhUsM6HSu7yh/olqRQwHZbI/2+1KIR13tM/W
XtOA/cOro73/7dwOTN/Hgxu4ADnlYqn+87k9B63bwuHkW9YQ3JuwCYfhhwY09bNdKOClI8abz4bT
zeeySGw2XQeCnsXqj4ceLK7N378g+4+O/rcLZiNwIb6QVoqX9lsdnjcV/qxahPDJc7Fx7Ta7FuA5
N1YAC6Q0XvilHVru8iZKEFkX1U+Zi+rNVq/M/QCo2Xbz0TMONAisPYw6iM+O+kk505+BC5fI2b18
Fyf2fVjoCfBwHezwo3FfD9wV6NLt9cCAmmTL0wCueMim6L7xE1oq7uojH+VtOrWfqlLprZeC7IHa
eB8KVtFthP/V50ru4igK1mCZ7L3XJO9NGsc3k4uoI1PNsJUpVTBJ0Cc79e97KoxTLHmdA2uw1gk+
THI5BjYA4OYce4K7V0bnnhwOEqNUu3ORUq5SM7pKTwdHttUjOo1FWhYWyamCIwb4WE/7eGi/+Ljb
dc3Saocf59NuAEHnecObAsrVLeq0EifRwbShXCyAf0VgHXklTvooglcudnxrE50Rmk4I0BWhZNTB
a/FooHnIBRZafZy6YR6NzyEz375lzSWhyCV7LwKpKarmzAP1h+GP+sGeUBD5jCRcPefkDsaE6y2T
C6Qiyd5S+atvGdM5yXsoT8mSiFSE5UkPzmvBqJpaDwiXhEmJAO4WJ8l0LhCnQnQKApjM8OFVT1aM
jMN4r5rQe9GCdd4Ckh/mY1eILwzb4trn6Zuv55E50GzsA4zHrCiWZ4gX7NlsO5sXDsG7wjLkLXrg
Yzt24V2+LNe7kglqOo18kkS8CJkK5A5Fxew77JjyyxE3PZxAh1nmfSUK/AROeQgFojC6G7HvBHe1
LnvjCFew2thGiPZS+c8RZFZwK+VdO04odDwbVa3JFhUtwGvQwVgG1KdOcyKRH47BR+ygZ8PEmN1Q
9C++0BylKCPwR9rmYuexyeB3zhi+DUVm0MB3GbZSd/Sa/8PVmS03ritZ9IsYQXDmq+bR81gvDLtc
xXkGQZBf34s6HX1vn4dSlG1ZtiURSGTuvfb4M/rIo2IDEnTgNliIse2S8dHc07y4Oi607tRHMaix
24fT+OrM+DMoquKNNw8b1Qoy7TlMbRU+RxQJ3tkJe9pCI4TXrvf3ltNdiYFL0JIQLW9lMPI8UMBC
yByNDLM0pyn1wUudR8tWcudXmjp1YIQz11imMo20rIigyOuyfZiH5Ud4/sUvavPRbAVhjRwbJXOu
W9HdVRGmsGHetAJeUQCyB+m+2HPEsY510ZSbqBOwrNEQNZ1LjegP1rbzbb3HN4U/3SneI1Ex1OuR
OOcqTB+KguHn3LN92cFbzdTqsROga4a8wD9fm4owxkm8wfxl9mG9Wkas36xlVuX0SJEsCia0x6Cu
tIqtXe31+zyKowuKDc5jAVJNu+Vcq59VNXlXaqAmK+GEGe6Mzt+5D5HlX83yNyRIbzU7kbvROVhT
f/ml0z68FwX6m6RGsdqjlVl7nJJ3uT0na5XE7SZM8Aw1OFwWNJQ1/faY308IN645UX0rIJ7lunOY
whlZ5V5M7PYcBkVMxoN6cbC4kQyfXZTGZ2QabOWktRxkz5gDa+lFCX2NvFFuLUJMHg09bMTyh+Mu
G/dCBd3WyQb9FjQSvHg2v+bCulA/GgfMON19YPHL5Ux43hM5v6EYCJGZheI6By2zF5OQPCt19+U4
22+Nj9HGqBN1VjanXHbDNMnJkSDypend6uLZgHr8NHfeKyuGem5n1Xmy0BXWRm9+QvwELIUlqEfH
uOfozvO0EKYFg6Y0Z/4mhLVMRILfgGTJY4kdXOeZRNzn+U8d+Ihnz8Dm0ZHDcRZu9gt0BoNILldK
ybvJT7cUGhz92/nD6Vh62gFxbYFepYv+EB6VcQ4If0C79js4uYCIoPXAZMPRxmgPTGEP2NpHEcox
mxNOFR+GEH5jNTlYQauD6ycv5ai7e7MmHcPBRMZ5HKtTPl796J6XsjiKET9siCO7NkVzxIyBptZQ
9h1tkg9BIVO6sj+NSUoeZlWc8fDv56J9dBOuwbqzmVmHrmat79W6g8p2KkYEkCnpFN34VdXOm0R+
fc2zxtqozm93qE5Oab5k97rT3e1RdY+p0EyDaJvrsdti2Eh2jvgFu4e1aiQyISlMTJ5dv1JAya9z
j2r5RhLBlWVgYj01VnjCEMBbHFvJKhBjhVXhPEMwe8R+VK+CHlKHiMReDuq5K70l69Ru12XYebtJ
ZIjQag8VYSfuE9rh/hAMa6YUxWmcgRCndmceRVibhxjNPzaRcWuMBeW3hz2l8IrzlDZYqWm6RkCv
1kPVTtex7l4heVBD2+qjGL5kSfOGEwuh3kF+pxMEUVnHC5wujKKSRCt6UN2O9QIPTpFh+6iy+7pz
L5XnZZcxKTvKtZFZqM0EHicLuxqbYEsSwXPCJNgRZyPE0mm2HclyZBtUZXDpoeIL2z847aLAm4sj
nLyPOfTFJfHNep0nJ9OXgPVLSkBMfRk+3XoJkRgkiO/83AQvISkCbjjBHzJ6kKMp261pei4emGBY
jqD+VjUw7u1y6M6Q9JEqdgRUJIDxq6mxD7iNwPXnvkAQHbxi3USvmVTX0ElOc0mTa8iaAYcf/oyc
eCpSELq9AQjZzJF7qcz1OMdAAwVRe184VYh5CjO+QnpvZg/5bDwVTpds+5IZyoQLfFMstHFfQZzr
XdSsesaBl81HBwLNHhJbv2KaAqe6rBGpmGNzRIDwFqTjr9F416WnY2y7tIindUtqwHO+DDxYx49c
BcEqhSF3cLvotRnXHSPkyvcPPYqNtRU74kICShCkz+lAm5FLrmfTTbEVo7RmrDPvodzuvVx+mWiQ
NTuxnsp7g/73ipMfbSesqUbR7qYAi4uGyDD13ls8khWA0s+lZxY9+m14ykt09540DJwd8DQmHe+I
lL+zfTBjHbXTrgMAnTnuMyU1ajpvvAwYLWMczzvC1gfaMMX3tI2q4buJAZkgTMGfZn8Sf8GZPSoO
gZO/dLRGVqYxfAwj1hrFNnAcEUaslERXxlgcrMnk9WtyYxDs5efOJJ6inH1CvSBCmHPWsrxV4Urn
QwROLHUPtmWmCEi3pl4o46baNO8jUn320xy7GShQAvesl3H+sPB8bnM43hvHrhU+YMdeax9+7NhO
P81oAyEoPIwLzVs2dgkDtx69uJHtjIByAivADpzNtgjMzxTKRZtj/iq6Hummy/qOxGI1ImROLH3B
Z26Q3WN8OHIhgUyE4DGki9tgn/QctwtyXioLiWiOYgj3MOAwu39NOMBRVkDMomxXyqg3cdJ8k1l+
9r2yX01scjRgkquqaNll3j6zcTP1bQJZMQtPVejBS2FwN8czZELjPq+2IZrdNfrDle+XKeA9YI7M
qkETl9j2IYtLWPnrTBJRl8+ASDM6/yt2r3sy4zSchAnwuubgNCSI+pZmUNhYX+nQXNsF6CtRV3ZG
8dtCCR/GFzipFVcjRndBVNKKyu0O2bBku+7MdRJ9A5F88vzyufG6A7r6V0m/YTXT1ti0IYd0By1G
Dn6iKs1DGLPwhbRlVlHB5YLm+3curU05VvQmEFVLpED0EsXGxjfeYwA5enksNr96EOePZRAeEpaC
jZfjj82WbqCpLLXvmuS56SasDpHbXRkBckm02iDns/tFccSWTXrMxkvCV4/wKkECPImALf6l5Ub1
acVgPkLdDNMHXS0f3r5wu8vtw39uFshM6tM8Xanbf8dIbbHwf93u55Uj+9jtjiHjw/+9z+3jqSV0
jlXofPvonzti1CJkVpuXfz78rx+1PPSYBzEc4SSKDsLA/1CP2b5pS16K///IlmysefvfDzuBoaUR
Tx7J8mfcfs/b//75zn9+2H89Shxa8NmRatSWSlHVLM+HiQefQp4o0P98+79+v/96yH/d519P3L+f
mn8e50brGarXsKcZNcVX/CrMZ6VZHt2+V/dMheGyog4Yff0VFvBrVDzsNe5ZtOUJ8fCdj1hW0dlH
8opyjRVtl+HjxIarxgc7oMDPyvGjTIYdPNUvlVfXgkD0Y9+4Jn6VXefk9qaTyRvBBoQBIQbfmhLw
Ygo+aSu0eo+TKrz6AAla0mpwoCQVW5sD16FEzwdftl+RtvdgzjmReJFRHrsoOfVBU11qZu+e31w8
sK8PdnjUXpAjzuUIxgEk2QYJ2kLPMv+SuRk/ZeZ3N6Jks/I0OFQdca1EluhdcJwr6nNDz19dWjzm
Gnz4qNbCbEjTQY/c0u0jp4jVNCs0WYnZeCwEkI9uhBzc2Y/dtMwhwPGtA32RUBRI7zAPtZr9dUsE
wgbx6bAHBrVPHA/9ZYHdedJr30WZ1Tso0ALjAQFxu+Gv3lS2KlZj4zMgtw+xaxhP8bbjxLaOa4cQ
VAOXa4t9fNtHBtPNAUG6gzXGfE5pdW+62f8dqMFaSztEJE5QkjcePd46K9/6KajZLJtnQ2IoAybe
grUpYFxG8opwwl77FgRTDYb9SmOCukdhySyNu1K34b0RHNtyvNLX+DKF2tcmYTQ5qqey5xyUjO60
8qEd21FwScJyl3Y8e3Y4fTYifEDyJ/ddJujkEkmuRhKLKRWJKRuylB5t/tjgCoD7GRJIHE0PzhKa
5RTxGcbOTnnd3Vi5BYAnoKmd/W4pLFgekrRT6+dLuhvtdDvrLx0n6vsAt2Hc3vlmBAlhsl3MXfjI
dB20+6h09CnuEXXPU8b3hpj76b6mDdRbezJfcxRo62A2SJ6A3JZULZMczxlOOYm0gt5DJEYCMroG
D9PUHYOBlkfCJHPCf+xX2NDKgT1wMgYYYSBrV7d60TM8hcJd9JsCbfTGneP00Ij0BxYMAQSm/RNN
WbLX00IMkV5wlyB9IkGds3lW4H7wSW+ehuaBP62/lkwTKubKd0aGPzT1//QFAhcjwr5npQNJuK47
HIYk26J4B2FsQYZH+my37VGkGssFb6yAqOFnX/84hNYc+aZkJUlXwYGIZab2fikMS+cOwfD8jNiv
gCwe0MC3++sUrBtFhuOMhhaR7/zlOlSSBNveF1X0ksfOD1Mkp/PhTfgLZco4RYnklyyL6KD8wIDP
kUIfj9GDE0JoI70Pmy2b3YcGs7wPFsM5MmtgcrK9tzNsTHSOIDbk+SUS9TbpmAiYrs9G3IWsXG13
tpwa7fL8HZi0ziDU2qA1Vx02CdjX/jskFPR82B3ZN52Xvs8fl/HANIyaXdtLgRb3L3kfX1z3GzN4
RNfUeOhmdC1JCTvDX0AdxYQx0DQ1WKFY3QPBmtYFCC5e2kYc2tb9BdOLRcOBrCBc4GI+6vy1NSIc
thv5AQzlLH2BstGef8xs0fxNz5jg9unfgeSXNU7CkxrCfuv54i9vQAJTiRphAOO8CR+tHHU+wnMH
Hb5BQlJoW5jC5+kQ2RZvQKQoSQE92qbBzzEZL+EkaM9ZRbktvqkxtIzTM8al0+yRI5FK9HPL8Dm2
uqdwSUdgwXgrXOCjefoWQrQltK454aHM9mkmrtgX9moGbeSEdFEddXSn9MWAbbVmphhv/BbNemA4
5b4DGkNoZw35FZnSvKkyq14bpe1vh1K9ZLQt7Db7WxrBY4AHZCUjRy+B1tv0qS/bdle0RN7WU/FY
5uV1ci1zy7DA9sWPtG2yCaS8lHH7Hk5Y77LFWjaM5Usz4/TMSnwMYNMQaEWSBNS5WSgexc6vZ+oZ
GyeIQzNByK0n+DFEPNYPKNbiq0Ecqom9u+mZTtjjV4RsAo+tAHI4TIyu5/gty50/VjtFu35pPc2z
h6aSkgIOkf9ky2Tn22tTY4JxW9++9FwBSWd892AHSRD7MLqKAwtu26uSsl257psvBqIDAACZRGNZ
5ENIJK5xbzyYbQpTWiCCJxhjRRkOEMxndpZE3bA3quAtiXV6bs3y06PQayUwQWvwKeExEm4Ic34B
8XEQEab/nis0n8EOeQbR5ekSLBgSzDGUzEnrjIzEDKZygc43HaKvxMFuk9uSEKqivqaD+2uggbsL
Zc7ow9/TFP1QQqbnPLT+eCABMbQlJMJxSEyjkISajHCTkb5wkPLOTEIXwJZVtSsEec2hJCy34rwR
pBOIt6Gvdso/4QFG5o0EeEOZ34JHXxHSM13GBVYhxhrYUyufLI+eRusUL/2wMzzDXtmsnhxVEagX
qjsWRLWdu2Q54vW9dZK1fGlCzvUBPK310LhI4z1l7lOHip+t6mT28KiydOI82BHQmVX+xjBVcXBl
/DdCfo5Qxd9TirAsj0y25x5wRSwXxyXdRMKkLOaPUQlehI3TTKazzspDHatjQwyOgwOahdPDHALv
HiEeEI1XxNX5mtha3C+pfrCcCVKCoilsY76uTbp5LN8jnm5Ak/naj21EuRCLla4PnRcuadEIrHP0
0Wq5SM2QbFd+IgYSQF1hnNJvK1dOEB/yLCl5YjN8RgKPQjBhgoD5425hO+kNzYqOMQwIl2G8tPGf
Ki2IIu38YJtZDW6JIH/KkOfvB9EQy6Of59qufuiLk2xmrpFZEFbDgPYdCNn74GBlRBpNcSTas7H4
t6vmGM0uNRDaehfvyD2mJXwvBgnghvXj1rgLCYm1T1Nlalx81p0xlgmm4JalQVkfsUh3wSnGeXXg
tEOjrm9+lb3WW6tu7tLQze5Iojp2WUx8BAPMXe/Dw/OgYAfZQTYqO204uOFdLk2gAZihp6QMD5M5
Peloj3rO2PZdt/eyTnGcwW6Z/sKRhg9pmzYTT48gPQ174VMpQ7Xp7KFZF43z1oYjNtn+rU0YZ7eJ
947Z2doZ8/1A0AT6JXk1E0oSp5RXQgfOZmw/4E3iGRiJ2JDJvcflv2YYfJe5quRibyNYhfQ7+/6d
PCHNyuZj73Wwo2m2xpbzGO8RTAZSz1u3R7Tmi0qdRHyptXxhTgAu3whLvNXZ0yweZEd2jCNQPLVw
bFfOFG0wVJIJjjd1NroL+kBnq7Si5AqxOLteexeZTXJ1y/FpEIreZ00/ksm7MO4xBzyXC4z65qCh
dUtTukq9eJs1dFP++eSgGK93iIMsv2awBHFzVRpGwxbb2K+xxYxqiA1j1fcZkagjbi8519WGZAGY
rRBdsoOX+Nt6Ds3T7cYnfQj5HaVTJvGALDdeNNebxAcy5w7mACabG/wnJ3827QNcKUCtA1iyGrcl
KC3rRBQPxaKEXyxHQpBG71WmCXMCo5g/UeduCVP0DyIP9anRHQo0u75EC+z3dmMsFODb/9iuPI4O
TrC+fQ7Ej6vb7JRbWXeSGNZP6fI/rCkMUcUYy30NXcohYuQU05Y6jbe/8D8f20PpYz8DDYsF0x7O
7pDhGG+kTecHQLq38LurlPMD3gB8KysZxO9WXkSo2EHINzgRlp+5JCvztf/78Sndtx4qBvhDbzzR
siazL6xmEFiz8ewM2Gj6TwbNCN+Xr9/upDWKN20BaZvtiAVa9gbMnnxh2VTu2ms4f8S+2WwL0TFG
rwj76hy6EZ2aICYSuEVkVrWu2sxZUF7DujIVsRMVZQXvAPT85nKT9yWmzDuQ0vWpdKATQNSn89JE
6TGM/GlPO+jwzxeX8zsvJINC/T0HNlDEDJzvqZU2mTOy5C9h2P2ol/Pn7SZjq9ho2lYra6GzTikw
4hKUFWrfu8wr0aA2BA5SxcEUimG46uUGbyCSGcbl8tBlWJXlZJ0ABajVSObaJ2RTeQzS/ICWG1RA
Hn+1Xmts7Yr3r5Tlbpjwct1u6GdvxOBTKo+tv55g0NHRAMV1++Ltf8XyYRc0TFJkiHNpYOiZGFA7
7aW35iv91hcNo5wWmNTSwbGShuLytfZIIDNnAEX59MkKiIN0hQAKEY0qsCv7FnIB+IrgKP7GNZ8m
BPuxCM55ZL7Bw2GaGSm6vObbzLl2hWT1wdL2u7DEm6vIQpNAN4C3PUWp2k2zhlxkDUdq4j91TN38
K3aHD+BgLqo+HtqtqnvfGB9RYL714NWQ67xqjwrEV184fPnZoiUutP32HecL8eWj7jwOm42p12iW
jmVQnQ2a/OtgpGVuWXh5gREoTpRcvw6QE0VGyolVqQbaMV3wLHOoWz71n5uefhRDhyE5VtMSn8IX
C79tF67+6fa1f901LZY33+0hb182BzD3nXbe/3U/FSr09bdP3u43924A5Mu51jnZFMhxAYBNZLAw
aviL5ebqFKhd2jD9AMeTbjq6TWWz8DypAFYEJcqTIlglMM5lFgXnbjCQnRagVcBXrJkLPhp9cB+B
LEFkAZqlJYR1jHlBSjhyqYqeHHuZhLnGLs5DzrD4Nl2bL/UBow2VwknTsvGfueSE+XfABXjfgDqq
9Lh16+4qWDwuHmbjMS02QZ5splBlT7AmMip6ipuqzrMTOOKz7kt958J0XndL7y4uKuYYjfxukXmS
teCf8E4daCRY2KbaF479PjVdu3ddsFiuNHcWGuVNmVbz1hvEs8hajcs+puiO2IsDaoyJ7Xpve3d2
B/oyafsHDQ617U2o1pF17NwEKFYADzEjdTvhyEKpiOI6cXx7TyeSs74Uf32w5qccJFOfM0nK7Oyj
0TUtGmfJoYwJQXs3RaBOYHG+RFrIneWRQlcEV5+EQrxED56Mfxy3Ms8QrzeEHxPEpF7H3Nqbee/i
V1uScih+JxJ93EAdOc6+ll1AdnXNoE6U00/dB2/tEvPaLoOAvvbvuDpe0zBBbyBiuSrtYBfIBDfs
+MFqz59YHx3b4iyRJC9wnB/Il2sG5v1zAYipzLnO5NjsVN2OzFzmYY/k64/xwzmLuPfAexFeDF8w
hTKPd+IFx4k8uc5E0oIkB9uL/b9NPULPmPHb9cjWOvvEHLMMDXTBHQSKfH52OKyUriX2ony3Pee3
XwEoXdjaa+ZqBCqihZZMY7XP72MTv4mWCjjtwBBpwHG7T7vygVYvVS6HczvZjoZ1GPrhUum53rkG
NCfDUWvHTB8MW/zySUsdY/WQIQZwCw6Uo5PAYYpAu45hS+s637iGucXkzUlz2+beeWowytsMr3KU
JJY7cE629EssGAJXXfJj2LNFd8E4Vy3mrGC4kg7/6WA6XSX2+ACi/rHz6FVI98kc1XtSqI8qSfAs
60NGz97NGmx1U/kr8NGfAXRZ2QaXhTPWl7qqvnj1c9wh8SPcr9/UWjPM8eRoTfmFhd5krvTj9fVl
8MY/Wjh/BkbyLNBfukDQ1rtw/NLhYa7KDotjDyfYsy5+OX2XffAXtyYFsYtppjO5OsWD3f+ggflW
wvtlvYCMymjvsFDObf17MonA1skfHeQ0z+DxEfdD4nBpf+bz0gqwmFn06m0KLc2ZKEMsEMRcopIO
BRQzBO6fvC/TbWb6NNlr+26KzTcZeMkmQydMH97ctcvjoBeBByzwo046P9tB9ywCXA8900RaJyXh
RbD20OosMkASAj0gemZlMbvFL1BY88X2bYb0/OJ5D58EhsBL1sqGKNeKUX9LAo/8lIVZMfp/T4M8
xzotVqUoafapCLgYFK68I4XIcO8TbbfEhli0QVt6FGjIRTWGm1HoO1th6kRgkE1Dvldde/E0gw0O
1/dJbLGrQ3jGNuS0rx1NXqLkL3Kid+Uva5blgqqPkqOZOJD2gpjWmvN7NJHhWFm7mQKRbKx4oPY1
h5egz55GAlnhYwpN2Hc21ExADFq/OHlYrXgDwvei/Ve2B6MLDlyli074mI3942AbX1EYPPEME5mg
2dvVwxSz9JTN1phAykIRNwZ5D438VMfuobbofI3Wti7HNxpMtm/+RfxcDSETAj9/quvpWcn5vRnB
fYWEiMNeuUBmJOiQl0e56B8FDSyR/kYYkhc2GYZYVHwZfuMm6Nepgv+ajPauT00UNa5aN1Xa7yu7
RuXaIyX5itHSrUIV/ZpHU20Fv0fBVZkYDy4sm9yEDdwyrxzsb1oT59nFouREzW8oiO8OfZ2s6T1O
GX8asrbXnRcxu/KJrpH9W5J6r0wtaKINdJChJf6RNWEgSgSPYAz2Q/sZmREWX9+8M0vjmglMzWn4
pkk9D5gUIoiDdkeOkI6qN6Njt63D5necZLQCG8LWMQTtVBCJXU9jfz2FHE+d/oNhkrMes6A5YFXA
5qUUujbLpHrQ09Gy1E8kOb/kw/zQeQDVoqQ0N8hmaJZXf03aomyu6hEkDhclaoIpa3GxJi9z/9tI
sR0Nece7RcqzUKS3Mrmnf1Q+l53AONYiaqsT8gQwba8zoCxT7KfXNOze4wqKM+QCqMN0U1fMkr8F
Q4ED7ieIuyU85oS1xDEYRCBMKDcGTrfNbPB8ZgDPUIPSAp0t+1LP9FlNH562Ssy7cJHRm010igP3
LtCe89xOAD9ylHo18gqBGo8kiYw5hbflr0T3s7SXgG/9jihqzu3c8xSPeEWGaNzPQ9webA5iWz9P
we/ZMUmADfL12uN8SaaMYPzc/83FeChCZE8EnbC+Wlaz8dEyruYOaVU1lPKUAurb6aBp4fKHLwRa
Ns8yy2mhOL3aU26m23CA3eXKPD1X7vTYMs+7EP3rX7y0tXZ4SxKEYm59EUSpbmJhXUOr+I6VP18i
fBRHzUxsDP32Miw3QZ3KrRa8vHj3vBOBY/5p0sW51rTIzWaugPhxQMzzpbO00Pu7Ygh3iw2TFE1x
oH9272Wo5243wQCridzesnXDfe760yntbTRBtPVjb4R5NbCJCgfqEBnG9MfYSu5uN2JCuWeEKM1J
4QoY3ENjGBdXIqJPGHDhZQFP7QpP4yzMoHMpVL9WWzsXzWaIDXwAWFFrEHVDbz5Tq6pnH3+zOT8H
bk7ohulaZ2+oLYI+mH6pJQFQCl3ucEVQJWaZtQ8y3nKxdI1Hu36Nhxq7//KBF4tpJ5YZfm1A93Fc
wEwWl9fGsVB0530/3yVzwr7qUc00JoSEUPL0eFblXBJV/ekdme5ti2TIYsZZJToCTJnQrb22n9dm
gvjHj+y70NfI5gaSFbwcW0RBJ3jt+KOzBf8r9xbgfDIxAXqOCsv9FBoM10vJoykGw3PNlH8y6bnI
8E4H+9FupmceZWNlEihwy6Q7g+zjKGK64XMTjjJ6POYeiJW4xBNbHNR5xIyWQVRArg2ceQNHhgS6
wzSYh0jZRyPEYpRQThSZyM6DVmxYIM/D9knO5A3mqQCaR88cEx1DjNkAz++SGZlQu3sDyjvkMXLD
ZeawpEYHgulm3qTthGB0K1t2prTnm20z3hGtWe0bj0a80dBX7Hviw0aF+gLxACZK5xSlCCp7u6dW
9E9x4TwApzoKGn9UUAaoAestMDl73Ay9Q+OkazPuAQtx8oN9gz+PDXTrBNlWOPFE1kp3jXXrX5NM
F/tZdvfN7FxIkwdD7HefuTJ+Qmd00JLCiIwXeUsNjbUveSLQ63B0jfJzUWE+pggsSRpkhZmHb2ea
7mZVwYVUEKRCKDl1HxOxRA1HwDx+LUwtqW9s3S5Ot0E5ERYNAT+Pxu4g6eYhcdJ3fhadl3+zy+6b
+VAA27B9TxCJMdZMuhHuT2S9NMQg3gejwemT9d8GUaWn5BOkwVPdGyst4gghS47CayJQIKVMIdgv
gMHEUu3UsCkQQK2hMIBwlcMC9oq/iwwcSmhPtAamer5m6e+ickMCjyoaqF4PdrmbGhDYyDDTCBOa
4bnXvGoXgBeW7DikCdblJxqvcP/sDFAKuGJWUJMZmfeOSyZ7kPH40UaUH8kwHKqYA9s8Zpcwg+Cq
Suc86WGxTIMUDCmZPAHhJM7tmGpGJgdbc7LOShM7ZBnvrHaMTjbRqShaCvkEhfqQOT9RHibU4Ciu
NaPVc5QlD4OrjGPETFrGgkiMtMKnlIhzn2ny2oMYAVahym1Jj3B5j5tb4lWhK4R5e56k2LUVG8ak
gyPph93RxHyVEaALM3x+LETxkLSldyDAB6SQL9JL5TYGbHz/nv3w1dTNJ5cQmD4DrWcwd+HRJxsc
cadxb1n1m8UUau8N8rvKsvE0uOkTquLFbaIvUwaScEgDTsHUF301vnXkuMzeiOqEmYf2aM56JKUk
AGxJ9WVCMs+/WtUNtBVdctaxDzgNJyoSSdAlwdbBSpmdeH+l9PKaBxdWqyaWhFyFBvd55RyHGSlN
/Fg1ysE/7p4DeCguomWmEu57gSLCdsmDpC+LobtyvsUsjB3Bp/TQmUhsU91solB+36zxt2esrKTa
5ul9gjEp6rGFzq+NezCh+q2awD/3PLWbqqv7Te1QIhYCeGZOZYXCHPcnChH6wDQpAodomdB9JKKd
immxUNzMfuYo3bPHG3wduXpY+a47H1wU/XeN83S7Vyc7FJohnlYwBYi9K2oQlZB8DhUg5EWPUg7T
CBGsYO+PXrjHhkFVkAWko/T1JmxBmDhVdvVN5iath3AkJxIpRBx3rcOeIE9Ws0S2u5s1k3j273gq
XzjrMzObkwOzl3MucopN3DR1/p2MsXkQHs1gUjK3uZt+Vw4iViQtAOcXr71Qzm4cGeBWJRKmiCsA
8CnnzllW+2S7AFvW5YISwACOSROZnuG4eBZ+2c0YEwcusEZNgO8iBpxBhXku9j8LmnFrTpgvwGOw
w9sN5MI2OhY2zzi6KMIMc7HqccAOHprZtHhxWs2PzrEa0zM5OI16GGwqLvDeilEWasmoa7Z9GA2r
2z39nAPtbUnN3bZcx070manoJZYTKx0zJORrnHYHcm7G0PhrKyDSZQvMRs1MaHIM1B3WEHRW4H4N
eldAXlocOn2WP4iGXpw1VvZKBPyMvM02SYIUYrSA9Wfqkrr2ly9YjwDF39UJFbUJGyu2WOcT5sfI
GbkW3HtjdHiRLPep5U0y8VsFvfEC0ZOQzWz6lANnMfI+2K1SXmwH8FoyZRRGBiqzvt8szwzDSJCB
AcVdrwGwaRQeNDj3PuJCuyyCzSCS79t+MrdL3lR1nLIHZbm/4aqhqA35llv7rrPRBHFXTS2pK/WR
zLx2ojYgAtUVdmhEKLBYFtj6vSPsau81ujxnIfSfDgNBP0i9KxMOuYFFOR8Uo/HqJVKfRuLUW9O8
m3uvv3btIK81M3fIx8XRzyt9XGpgrxjbB6jSHBwm53OIR+dBUUaa2uow/BVbw7bUQy6XCc+8YdZW
bcZRZ4dq8D77GDjc7cZQw68kMeLTZBCISgzAxYgHM1rTmVMbwSHkDHvvPRkN5LOkXlwnbaaHaMYJ
zjr6xLBd7WfLfGpc6e1YS9yzPURnxCjUQ2BrGo74hzZof4WFsNZtLx4T6K0bORnb0WOTXN5U5kJ0
SAbnwyDgYZPJ5fmjvXZyJ5xpDhlzDk1Q/sqLDkmjkOF+OfNPWvorBE7mUQYHvy3CPU1+gv7Q98EY
NDfFaHZHUH+Q6RfZrRiUvRYWdISBV4/CgOhEyoRxOalZnRVvewYwsmb0x4UYA1VPPzKFEjT3cTNQ
Pz66OfkdOsZSNm863D196aM27VLeS6NxV1PJIHGgaCq8/NmRboUM5w8Ou2Dj2QiwBaf1Fbw4aNFt
M63rDr7k6L3JJug4BlEuxah7qr5966iM161mDbotRLRXoDaFdgi5me04KgyXi/17rpbT6OBz9k/B
fpOMvvaZSzC7p7htV62GBIcy4lj6TP3prCnorPelCbJkjKb2YEKJWJJcNspyUHSA7+OnsRoPvXoX
BobriLKMnEz63xwPSUZay6I74XpBbavYVG/Pk+d9GCPaNEcsiYo4hm6/MOB7oomotswxfp0pBDeU
ruz1MFAEgKKUIfou4S2AMEX8AXynCdRlgagd3FiELdPEjihaNY1MXHV0FP6HuzPJjptZk+xWagN4
B4A7umkEomc0ZLDVBIcUKTj6vl19Xej9VVmVdbIWkBMNJIoMRgAOd/vMrnGvRmCZIKvGaAYsWKbB
UpNg92nbvmPXw9BB0dfkOgfKA2nUKxVF2OprCf+3TfqV5VxNGGkxexsaQOYldu7299BoXycuKzJK
kFT+uQT1mqF3TOYbpu+zQfkkK1YCgnudw+quLok38Xx0D5Gh3knRN34+EESDCsG2hC8qWmc3ZRZH
36AGHp3oPzoBdtQy16f6mrX3ks1Uxzf2cEa6ntYOOBiKMNqVFWIywR/QLBR63gGiLkb2xDn+ooUE
BB04YH9X8r7Z9pgi8OyzkjcTB76EL5c1Wz4CIkiVZvzlNdP5r6ROjESsMk7x2CQKJLh48jVpPziL
TsnSPm+DcqFcJNmtdLpzxCKz0rIvuhUrYsT8NqWebWZI05Wc91nQKN9CPqfCh8/x32tiNxw1Ixm2
3hB/URMDp1EQlqFpKDJ7cUpjDBTW4FE+yt3uTlfOJOpSMYVaZei2b32vKtIiRbhNHRi7GZlDfXAX
OaP7iRB09tVo6Te30H/G8R56hfkLoQLHcz7PD5G0470l5nodElb3NQSqQgdJWlRU7lpmdxZjf8h6
Dn8eZa9nEMKg92d81gVtPx4NFKR5IaTk2Dfx9nM5lyAPVpVD70k4pD5Fc8DQtfzLyg0AHin343KF
1Eb3u/WmF9PMzzAFLkMBDiSolxIqnrt6LQ9o3xxyOoOxHjrzsFw9ll6xSLFL1JeVYPQSHrMsKoIm
OG4p7jgZur9miF9OSs7Zlsnbsh5yn+A6cOiTib6UEzwXSfWYz/K9ndR3mtp7NeSsajE0NVQNmg2Q
8AH+3iu212JAIRTRouynbHflchNVIz+oKRD2ZmuJQmblNSxhkeP4oa6CbQe5W+plJ8Q3nRWZou3I
T5393wd2wNlWN0+E5mhaoh/UJ4NOSdWpP5m1+1Xq7iGRHulA8wDpmXhWW/6mcptrlotL76zn0WVO
Th0Veebcy6ZVXrFEgwylno2HL711bGMZpPDwi79swtSrcPb2y71rxs28zXg5o+Y+jy3LXa3HdJ5r
LdBC9ordsp0YBYWuFWllt7gGJTeDnpOWbpC6rVBeCnx4q7+vvO5Jacf2BOFau3e91BjHE39jF1HO
3sVcssHTzIMAHHCzaj0WOUXWanSA0HP5/wVR/b1dQqiSBCTOGt5ptEU+35AQQtdRQWSVLEvwdqlf
717t5a+5H8ZVXwt4lTxVCvK1fgb4ozC89TTJC3RB3gXp1CxggJEjOee75e/1CasVW1fXT3usQliG
6qDik5RMTCfKyYLO//uzlq9tWODAI62KEELu3+NO6ejm2hTcSV10JhG1qPQ8dFROF4QrWjxUyCG5
xrTEZrEtOy4Kl0xTatd8eBnPsC5Lv8xMHOvEJT62cLLiKN+nDooi3HgMdja/9uzF02bKTpYLn0ot
Z/tMgwdbWL+tkpNKkPF8VkjQjiq9XapR2MjO57WHPa/VHO64+qkrIzLwN5rrglTnAlqUQjr3Apr1
qoajeJayRXDo1XCAHzHcIZChDeJemVa0wt5m8xSvF7mCbg045dXy2OTiKMikzzsiGtpmrkifAdzn
mvtV8MlBT/VeGoI1RqQ9AmoNsbJ7TE0lbE18d+uglvrOgDHvU8pxl0P32i6nrLR2Tm1PrU0U8ph2
dcblarjFZLv9dI6+BpObvpb2rlsorXbCtrYixUEAqd6HWPzxWM5YSmYPyXi5Hoe/fKSil7zaP3/X
brJ0CA0GDvax2Pdg9dk38pGNQtzdqowvziR/0uwLjNn4zhhUn4BKWjlG/BRPL0nmA3jK6VgZdUL6
WXq+RSPTGltDco3RHiAclogwtrO0iXnMwAv3zjhnnQ/K9PkWW4LC2INI3xncQQcZp5vBG1+SblK+
VyeYcKaGEb/eRmvEQ9DZQD/1wQjO2syKZTrTsyvwRHHzk9agK8qtvHnfN83N4DWeYgcj22TVBxkN
1baerg2K14xvyY2DVy83apja9RYfjr3rQ1KDcwlPA2aEAeibqKlXb1vR8YwN2QARbijA1efzdqza
G9gjQi1Tkj4ZAudNwfJNkIZOSWl28bnhBE/jZOZTBZ3fRk6LTzMGzg4/yb+RPv9de9WpuDKAAPzX
UMF70bXqf6w/a5Su/5ss+M9//Ycs6Lj/gqal09lg/y964D9gQVf8S1iOa0vheK5rAvP8j3p161+m
bhkWRxlhS5Ov+t9gQWEuOEJ8wZZlA0gSAHn+U536/69e3RTm/8NPcSzd0iFbuLotDKH/J/RBB6IO
/3WEcY+ag50R9M5DVHXPIFtdKm/eMLw3T31TVet67GlSkQY63HTqZ+Z0HTCK3RXDAYxLN8guTvUY
OBrdqPNSr6kZR1GEoy9JnmyC6TLVZb3vde93HKdsmOck9u3lPCkkLPgoaqrVYI/cHBfaG+O7B+xW
rzG6TAFHzGykRseY0fpHG3fhlIhdq4dEE0L43GnN+A1WAAUMuMw3upMtA+c83ptF6m3L0UPtDQnR
k8GzJUMokzC3wQuFkqyKjQcU4FAEVFmM4+jX+oAjpgarkuMwTNj6boM2hO892BdOJVvGQ+ndMZbs
eS/sfZWQl9T6wq8iozzp6MGiGtxDFk3WzlTji6eYQORpXD9o1q4b3ehUjibAYoKDH5oYR/arYhfG
sQf3LZIXJiwZCS/HO9pD/l0nxNnJsMPwLpinNwmVOuDV6ZKFN7eRUfO+HEIn2N+vLRVxcczsRESV
2HkVKQCuKpq4HYPoq/iqmyhZu02VH4zw4ESG9exVLDF00R4IlcltnqmM00Sw7wIzhHHWoxVsMsYI
n0yJHjLxYnmWdyIKhXkuGJ6EHuewcThP2/ridgAz3TuR79kZJakRWy2tkVeqDrIDsBQkVxVImgEd
HWuZdmJAkB5V0kaXuPfGje6VLz0n+S3pRfBIkbIewP6TN0fwwRHwEDRUIgwBmGVBuqMGDPs4F8Zb
Xs7Vg14TXiwchuFWQkkqHcMAvls2BFqBUNxNB7uwl85bIpzTUCEkUekxR4H1SkJv1ZqBOJh1+CSn
iDFCyiOuKhUSfX7TAzs4CRuO0WiywE7Knk9TAqtpbAFmOiJ54g31GQbsZ+a68Mg8bMweT2yK0BjJ
9VQQs0K7VAcWw1pLQrEN62+DX5cHge3cZML+qBAfZWaUn9NawA8Hm/NIuwljR51dKoqf/YbWsR+o
atnnpZ77hZNeHSrdNslI3bMF9Yhy6IkaZEe7Nf2zHerlSY3ZE3FBqg7au/RMipCIo7oqVKfSsB+g
YIsjOC9kBkc4j0HZAEPOwoOxpLNlVT/AbMfb1UrBBBFUZ1rR0svjez02sOAdC/Zxq82PVdEn+7+i
8PxNsHc+OpHecAFldxvyv5lG0yPmre+sc+n1QTfkc81dCqC6fIvkSDNGBjbPiNgvVZiKXGmOFAzn
wx43kXEyg5Oh/XIm77mK6gqIDVvBytrxQamBE9UUu5S7EKYsCPJilm6IodbJi56xS7A874EC7Kue
48pyRUeV8EhT5C68kI44FX8tR4LQRhTqOgl+89gZrrfxNGQZT5XDls6KI6Un3S7pY0K8SEPXAW4v
niOiCrl6rs3XvIZ257pkP3UjuoShQzzFM9ejoTm3oLCfWYKcG/rlH9Ug/Dk5bXYRD+MNtVI2DIKQ
NaMUy8iSrIPOViim64v2wiJfG3hdab5yHorWC3apqw3rKUo5QaDPnaXbPWVlhUkywmbhLg0sQ0jR
rxZDgJvYzvP+mL8MXG9gmRjC0E3x3dhMIVLi/BrdIftYMJ5tZf1DO026GYcEAyoVPhtG29kNCFPi
noZae0njwNxGImmxk9FymdskMArGHysVardZsZfFotdvlHD/SC9AglFLfy47uUgDCVe8EROKLpPL
0CqugoDXPV55a9fYfrKnKv/J0rZ7qTtjVdBsFsM02uuQFDYMUcjXEm1xh3Ubxv2BdpVsowGJXA2W
Pvp9j6mC2K8PICv1neknwHOwayoH6CJs/23bVG+xReIh6ilx1fkaL8/fmRJUkNkZalRyfMmJlzO7
QAlrrOBBGQ3FT3r+GyjDsSsMTIM5bVxGmK3NpD0gfKEDTYrsQZrCzeesk6X4mXQTGjx8yHVUUT9p
tOGqDSfAMriaEqW/lhPwkkLgwUe8wakqTKT2dNyPnjpULoNpKbXxhjFEA3ZEy5itHztnqfKeWThE
DV2R3pOMZX6U61lm06bR3mQUvkzNGG2s0hOHyWvW5TR8gfdleCnckVN6kx3EXH2YIbEhlQaPdX0A
rtE/NVNHgYf1CJUpuoG1oUyhxfaIJGDRJs0v0UhgHwqb1Thxa9YZ8FqcuRtsxWdw3RZYA8fbGkmI
Bx98qwb//ZgarcS/xAZxTjNEZf3s9tZ8bR38+yFFvCDu46+ZUR3mGothnNxorHRk6lxMP9VETG2R
+yQMCAaJqF95zLTJNk2KsHDtW3lsbSZFtt+eqWRxJA2liUzWs6jfRGurvdlGeL/zKN/EQ/45cZzF
BQ4rcaZlhyY1YGEWIoXiAksrkwXWabxDUd5sOw5fxkzbk/fbzCqkpnOW35PjqPMcA/hPhcXi0/6Z
Mtd4zkH/Ftk7eaXyKevDt6Kaf5NJCjdzyzWD8cm3EAiu1MhzODuQn8Morh2Nrv6g07naU2DB1r8c
ej+wlr7dxrFx2M3Znfq+Q7KIDBHr97ayAvNGmIydhms8wrbbAIeN3qfkAFYp2LummWxMtIGtpHbi
SGNI+5b08u5G42OTo6r1JhZ8i9FeGaMduIj1LEsrKqfaN+Zq30qCoLOTpLkQ4Ko3JIpCBvrAIpLK
LvyE4uY754wCsGXdEktlzdMrkXFea4L30Z5+mVPbXowolxQAPdhMmz97Emn+4AwI1rZxcSuCz0qB
mWrs1vm0lPselBxgaCIGC5LJ57xjilWEqfOg6lk+90791kud+8UI+61LXu/Jsj2URgXzCR6SsaGf
hDwus3+Gf+OTxGhzFn2d++aslXubzmjyNj+VVmH95EB7T4K02/WuYRzoubSu8cD7YcnC3nq1yXS0
UocyGeQfTrMsjenDYE4/ytUfHOWUB2j35Jgoi6GoN9zhyJvWjO2DXT3RQakZGDunrn2waUrKQC9W
isbRyaufvZaL2PJE/3ss7HVpV0+R2xBjCvTmUFJvlRbFnbeKFqUmKg8dx7Et6YDsQaR1eHKr+DMK
HXuNSbDjQ7H8ojboLRsj9WzHt2WfBfgP4hyGJ4fsBp7o6oVn79auw+TgVDSndrr11JXNzRwOQVG7
v9xAonYas3efnUZsVDHnhF1xcquwhXc/y7WMgh+Th/8atIBGHzLty9py4SQ1en5ShOBgnMzhthN/
cI9alPpJe+k1v7mwCebmTQ5W/S067wMAWvTOUNglw13ygMNfn8zWsBU40uyweB3dGI13kVZ0zYo2
tCwU/mjN6iO40bp7hjc2/oRlcSKpRcyhEXfNsb4YshRPuegPk+zOrEesIK5Id3DFH6A9RVciyh2h
PkjJ9gCYynAxlbIrLdZkLIvZqH/wr1RMCiL76vbyNKtMA+XzRwSdOlVuTiGWvkwhbWzJI6LtxnAS
uZ00zMOpObRkNYPoZks/CyPt1e3kkX2c8ge31K9FoCnwM8l3ia+QoYUx7YtgfKuKZlOV6NEe2jiW
iPoMgLU/xI6jA+IYVyPNjIHrtmuUpT9Dhs+HfQ8V0ksmRFDEtuWY8C1y6rhtszvlTY+SWwKyMs3o
9W8EnqMHBI6iz/z/CJMMsu6OStIYV2R8LTv0O+Wt9FQVeJA4Y+EAOzW6es31wlnLfvx2ragjHVWQ
9axIPA2UB9q6phPnEP2xC0Om68sfrM8095aPWos9pkjn+EgruOtwxZlEcQuj73dswOBNdsTZypm6
nCWw8fePwYvGI1D0D6OoMFJEzJ6FblHb50nMifWmtwvSMaGNpN2bjDVD7CsAt5irYRUhx7gERIIh
xkdVorwj3LwRZgaa1VYXrXGinWGNwHVI364jE8zD0HSn0OkaNDDUx86qACHpCMGmSznEMnclJUtA
BBT5V1uNyGFd7Kw9FKdVH7TP1TjFPgMhznRzuA0pH11lk9MzVlOPleXAgQ0798D2hNHlU9F3GyYi
dkIHR/utei/k/BBfM6uz1m2ERk/bA2awNDwEmoXfqicahg0yaW3vQGEcBZnQIfACxPvZcmPoYjo2
WJLLYRY7dKE63rmf09dCMXiCDRo90bCNjmavycyyQVZJ/GRQbVVa1Q84Kv2uLdmoISYMD5WKAVvA
aAKyByGMxT475/o2Cd333IwqKEtUZHnUIQ3ckk3cKCKeGKUG0d7n2PPWWuh+xKhmU90rOkfS9y51
PmDY74giPTiD+lIWan+SyTetPitJ3K3FARlUy8wv5qHVB0TIWqbFibed8cfpAxXGbqUJP7SDI1x7
mw0tlengrTiYnJIc0mV6SRnWBhmFlfALpaWTreFUXKseCNBISUangQucXGoPFy9INlPf3HEGXNVJ
bO+7ikSbsskgjPpV2qNzDCwa6AZ5FF312cfEe7rIegLhHvNjmVpbQZacIvWaDO6nPYob9+4t75K3
QJT20WuzozHqF4Tezmdj//cbwQgk9ExJWRXUR9mUPDhKuqMCHSu5M7+ZYWaegoL7WNUux8K+pZ25
KOmGXi6/LskGTkHIB8pLT4HnmYcA73WRZRPDLbGnjd4+1oOX7ojyXXuqnhh1Srp/sqUAkqry0OR3
anAi4j82ez/yXHwXU3dn4XmMOsEeJ2MTmQXUoPc1x5GNGOZgNWTXSCb1KSTxjDt5jI1D2Qjt2FVh
eKqtMDho7beGg3wNs6tbE97XOARSVj9O8N8SZ/Qn6lNJmvBGZprRcepxnzlZWXAWK+sYs3k7eoru
aGZtp7IkYUb/a0pvp5atpmVNAxN+l3P2kdrt1eyidk0TPEKsxj6KvcyzURVMRXEsbfWwXAyx4W92
QzX7+jBaSWXtMCK8DGMgfK/XnvJgHRvdEyjFZJO0A5gTh2Gam17IG82bENvBmsfrq25PuP4poA2d
9DtzU9C7FNxuNX2n6eyViaLhME7x1zgyIeBF9Y7sS3ul68GLQ98l/oTpZ8g/mmrM7iYh4Nl7zUZK
FAEl4COk2DLplj6nifKeVF2ziSSgyUQAHH1x6NLGD9RooNC2X0Zl7HPFlmk2HbCG7i0OjV8U+DR5
R76u0z9aNMBj4TKqnGZn1TLw2MOup7w69FUsOl8Ynx6KxMqq2l3bkOMME8429VSNBNl/KNLwzpdu
8rxfJkqZC7myy7rtgDIWuuHJbkjoMbfsV5XZbgtr0ldqCuWCFwDYJ4ZrO9JIxeAT42vg7sYoix9M
tvprLEDhRk87Vu2mPBaSdC4fxkREbLKMbzL6CgltOQOgjHBd2uRfQ2cVxW6/KYRRXZn9f8dW8aKT
X9vMdgkBwWJcPRbWekiwUaaG5xCxCNXVaRYsoRgSH1RH5wcJWeUEIX+tRRNzeE7AFZf1nsDPppzT
G4a5QztSec1Zl0hCuI8crKdaOl7LF+WAOYcqman61dMkIwyV3hovbTZN9MtUWFB1i8FQNic7K3NA
/bCgFUghs3nhvt7GU3nMxuynbLkcTFGdZFARKa2Hs9Konc0IhlBG4M89jkBZ5p/g99ZVZd8rUI6A
CFpavYW+MiXuMkt2n1M+7nvBU84TzcXkWUI3rbZybGvhzIMsBB06FuxZSJIVnD8i+e3G6hvd0FNg
vEMACokQfED1e2InHwMJj6YlVs8nZ0BJliBorMB6JCCPzNqnNHAa535sGclgwEsDqEtKOyyO0VDP
v926OowFIyDYjcclhqPHKt9IdsqrTGeC1rf6QbZB+cCh6qTH2q0Etobacw3r+Dnqy7urStqYW28b
L12Qjf3EPdKG5WMe9T82sSq2lfYbM4pLAR5UIlHUcfmEwESsVPuKGMDTHiK3JTkunboWtgBcNW24
D/RNYyytMD3SqpDiVrewubyRFRfjFrvWt9mrf8+D/Inn5iWTtCCFI2PA4bUJbPhu4+8I25Vv1NNZ
i8QXvvX7TIMV8J7vXjeenHnwda8/zEn+0acMj+MC/QhPM3PF9HPUSh2f9PiNUZI65Jbbh8+Bg8qF
OQePoU4cPLptGUQaL8K2DlOZHMKo4H7KVnXZfhSV9cy0ZjcUeKtZzNMi2TcMn0RI04DSdhkRWUXP
O7/sHqohHYGJUFzcJYWHGsQTl9gR6ui8ap2IwrM2faWBlNcYNE8OpxC9p0KwdWnKoe2CdEj5hQx8
UweZfS+YH62uz6IeeLDq9KvPAw6rVGKxa6uv1pRUji4WXQtZZcxfRyssOEh5DRXiDECZbWHG/Znk
IdfIAVrpcrpxydrL3Wi433UwfMgeMFBssH8scndjl/m1msuTJm6p3LRa9YptldF5e1vGiotxrIp8
EAarasamDgePITHT49DkFxDouDQxrqwmEhvoo2A3ZMpUrG4YO3fsrZWl3QEOURYJ9CMRL0niHj0L
/aPgv89o0G2uGYih459SJhyjmDTWGiDazJ0/lJv1/CgxU/9OWCFBbfEG9afJxaW1HCh4qNpQEDdm
28V4K3L9XBU/EzqYnZebSCixyzu6yezuqZozXAZECtA41hYQlY0clk+kewKjQC2o25NZ9tQ5SBrF
qTyltj3IN4tDCDQQG1PEHDg55TbSWHoNmghgiQ+7utfFwVB9DfxhxFOifuVVSROoOjkqyvBKIKoY
2bCmMvIIP687pYwmqP4tq37X67SEQzfy46yJdiBHijU1aX6rQTQydWrwZugPG7fhjFkvph8iwEhV
QTE9QMvdmPRR+lFWockaFhGXUh6YE2PszTo2nhl2kzz+tFU4HEZ6b0BIMuLl0l9ZI6kP12EQDHPU
fhiTnRjd1WwyIhZWhsDvHDNwUVWJX6nrrZfQ4F0eLrZlfObp7wrD+4urmBDUTYdZR48xqwJinR1r
OMRFmAOs1FOWayCRXQ+ZLjLZYwAT14TcqJydVt7HJIXM6Gkm8YRczmg+rBA/K1KIHk3dG4DFxLet
cl9j2L1Y17n7rZeCyM1cuDzlJraNytialOn6Q98/T1Rx4Wx4mktAmY2DJKE7ntpQsw4G11sGOwOZ
JWyhUZmMO56LkupLbGmyTRrfs8BJCNI/EyocsFWAGwSYVRy9JS1+CuIM155FyzMqcxfZHjgT+Wwo
7KSmq6KzXeM3j8IUO0pvPZVNjGeOAtptl/RftQqfW5t4s2xC1p0QXbUwQYYyHXdpWmQ1gJ/q+GmV
rzhMHtopp04cBWjFxBkwAEI95HruTtfz8lUjdfYiQnk3mYO6pk0XqBkALa6Dh9rDlBC25j5h+s3r
cv/ksZctkdq9PWMX7is8L1UxbaL4rcaleJOhvTIWJmubh5sujWheB2GoKDiMPP2VDS41w6WTHE00
EXYg6e+u0MjgmS9h4lQHaLxybXmZuOrh/KuxMpvrWhSXXlFvlVYvWeBQfG4F+BOmlEPeUPpaFnyW
3YzZ1aBnoRdejypFi3zKt016zttV/4ra3/lD9xM3tHCJ7Htoex9oAiYPzf6Qdn6dIeHalEVWsPux
mc3vmDLgBHr5fXR4Ufqj6xSsPKj6tTWwH/5lOsPdzZEw6MLTN6WFoBAm3AN0Ym45VVQp0a1ytH3Z
DbzVoY0jYtJx5kbbWObp3hibveF03PgabpYW79kUrJv6HiDpRABwIR1ygMNQecyG4JHisnsjgivb
AqT/2dsgY+I5joXvcI97DdBdMdMz5SUICswhniZS2Rj70NIbGj4VX5zI8A/ZXmuqMVYHpm8ARmZy
Vz5BPzG8mM233GVTfCmz+lc9YMDT0g9irDt7HB8iFUKbRHfXygkxzIlYlfGuLmcDAb1vSs9t9maP
TA5VglcN/iruSoDriuZq7N2skonePZrj8MZ0cZNhSK9N56h53Z+Zt4QA4A/xDaCqJd9lCPfgivxI
fFIpStNv9g1keQy9x2Kyx7Vhlmts+g+mbjN9BQWe9fYjlQ3t3CRrLyT8Bd+5ihoaeJINBvdXdnmS
ZiT30o3OWbNjP6w5ta50I33uu/a9tILj8r1qKzmD6D2xY9214r3y6jUTCw5b49Hg2RrJgcROfgqz
a+Xk75453QbdfqI3ym+DnT337ybV0nySHh41E++ZRWl7YznsU1h9xGYCmG2yRNLt3Pl1gZOXRaqG
LoWGMEPbmTnqlNNZlCyVUWbc3Wl+jpqcTGQIKiD2R6d/yOwSB1nxkspn3jWfu/QQ6fWmYx5Sj97V
Grrr8nl1GoJuFl/5kRed9sfCfgza5tdQomrNcd/DvuSsPYIlKSRpsWAfDMNeTHhSTfD/qzrjySjR
1ktRk1ydKnLD3VvlYgSpG54AJpShpYwd+q0930DFbGpRbBlnf8TUBayKuHpsvEd88JdqUgcKLEgV
pbucbTGkTOs16qAbWfox6PJzVXcgsxKM4TkGJ294jGOUKo3Sa4oz6niXpvHrqIFYY9yVYn9al214
E13ypAOJRQvv92Nbn8CVEtHQpK8SEk4EKK6VGW7jTn1TB0OQtlqCOdEr2jNcCANnsWO25pqymat9
CSTY2+aUTrQl5yOidR/vKTre5YO5LzglY8weWB4lFXL2uGm5RjRjOkdA5qNYHbpY4YRj400gbG4n
eofpbg40Aun1OrCZupT5MShHpkpUwLgBSSOruweIwK3GmdbLd6MsmNt4+gPtwRuoAvflwm+1+BM0
f5vwTCv6yzAV654Kn1o47ykstFrzLjD9NmSzXhi0vw9J4ccWbP4R/5hd6W+g9ayVPv0B2hjysG4e
J275FRF7PpyekqTByE9sPR6qXh5Mvd5ljUEzX/Bsoj7gK0VNMC8jVbh5XH4yvv5oRpcm3HZhsWfE
NX7nEqoiY0+pYbVm46Kxorqt9jUbzXeXyZfJdF8ahe6OGPGdt/bzlNgbTTMPdlu9Msf8NbNX7IJf
uhUA1SCQWamXPIeybsEuhFaEGx7XJINW/BVA1ijA2S0sBlt1PkOqbeRhgdOr02yLe06EK7K638gw
+7n1yVN/0tW0uN4/Mu56LS8fgPi9Q4v7GFrNISch8A07e5Kft5kRLIEw5E2zhpXLA2gxMGXeUTl4
zJzm4NrhiymMW8FnIlz3m9e6qgaCyKTdiuxFZ5Jm8/wEin+Lx2fmSz/B5F6q0Lw0afIrJXEdOvE+
VeFDRDRmCVMILT/PQp5qUf5EEKwwcJ0sOMOCm8qGKmRPRuZHzEwT/TFtog9yXse0pns75oDbsZhw
g71ZmvVgRZGvIzaWDn7gqLwox9uLnmGK3g5XMZfXwYTJM4uLlhnIzzwv3fDYBJS7G8Mz4tIdqHxA
Lj98WkD34TRvaAU6a6yelqFTeM/tmZm3ruT89JRbJNxonMmQIglLnexiOX0BnEyP+uxcyRxULOCY
X7x8UuvlYgnM7BaENyOot6oEahmhX7HOwHEE15CugxzRCtZLkIkJ90S5LZbe7fAqe+qF2vzZkO4G
R9/aKSyB57/C3lZCyaJZ27mLeDhYk8CcgMIfmu+APMUuG5GAnOnu2IsaMxBFterr3MtzPJk3DzKL
GNU+rMudykjgMkVt5vmSJc0v6oCfiuzZU3hxMZe+Te6vwJsOozX+LjRqhALDvLQ0oEA4n8eXwag+
aQ7t6+ZhaJp3JacPpzM2WeK9KpdbDsghCeH2NzSx88L9YixCIrVgimmynRJ1caCTm0Zk+GOOQ2an
ZbKBLybCKDGA04oyhtFJcY7VvAsS9kisGBsbhtM8EJp3RohqeG7MTWdQdcQ2a53Lu6HRKdE7xgvT
rTMuTUzAzpEzzp7ShVfZc9tTO8l3n0/g4FelaOCQ1Vx+CE+WvLHn/Zn498CgatCbtqNxtavsuUhr
GFCP4xy9NUN9ty0LpzZbdb1DLlfrogS5FpdbKl4QqC1vYxvyz/Jzk8l+1IV3UpU6KwNduCa+sFp+
YCaNu5PR3xgp72EMuyf4mUeOHftARS8muLu2L14diOLz2TJUuApGyTlE9bvUcknCMn9evmjMqrfO
CTnuRT/mwmJ1Mvu5MMtHaOaOAiiE6TfHlFk/SBCKSeZ9mdSws6uFmjHPPMk9n7RsvgqKGGV4xHxs
z68CGEls0VyuNbsGdKYtEUW0GpGbzQ5oPBOBuUm080BMZUkb+MM47Gunv3qBjUwoD8HQXCfNOU+h
OISq3cWzOMj3vkPEnp77OfLHaNq7bneV0Ue4SJlD8RMP7hdq68HOmYHCBsSQ/lV5L4xo9mGQ/gTS
PQcqILpvVwdXbz7nAFZRRhwGBJCbo+B0gkwToxytSQFEs0SWWbJDwlt3k/MLbo/uE8m7pmlxJAPA
W5mAOJt5apFqcDTfWUCfcZthXcA2wAQqX0uBAjBm5seyZIbN+A4UYnHJRvD4m6vtQuXyYr06JsUe
i6kf4Jo4W5Pat+wn6If+d6Hdf1fXJs49j1rA/9q1eY5+qyj8zP/PJuh//tM/fk3X/Bc7J7bjVMrh
v9QFpa7/GDY9/V90QXK/LJ1zuiVtrJT/NEFL91+4hXSTVISwdfG3nPCfJmhp/Mv2LF04FKr+T8rO
rDduJtuy/6WfmwCDDAaDDfRLzrNSkwe9ELZlc55n/vq7qGo0vmtXu9AoQJBV/pxUJhlx4py913bJ
0nGd/x/Bplhe5J9RVZZGpEn3zFUINqU07d9iEJlxjczRGnGmlnlu66q4YkNxToXt7IrB+z4KiEVm
R8qqm7YEWFoRmZ7Uf2dvFrePP3VIm09Z6j1OaS0fEf59Af0/nD/+5Ix01w0BlBEf6g+ZmT9zq3nE
o4eHP4ekPIsy3SQ5akmLFPMOZuE5SECGNhVDLSOjiJwcUAh2lVdP49h/LVOQO65CjkIP+sFa9JxE
ptDwGs3mZLl6pK+VPfBe3xsqsad84dgqsi+Xg0tNa6DLUBzE44H41+ZBWi11ornPrCB4FA6BJNNE
aEXkNC1hrEP4jbIGkUe/TKZ7suVGkT9XECY5zmlEcSPzlxYt6spzbfkIl4UkAF/de98ynrPY+WY7
jfk49rI+R47BRVc/VBEMLJccOKCaM1Fm4SnoSryhICtRFUaozAElglMk7xkd27mlL41gH5/AFJs9
JWR5CCrtXXQ3QsEIk+zo98aMYQRjPtQx96anvt0IwClrKeLwomX/UEpnXedkmIvW6G9FN+5KGeQ/
J9G5l25ovGc9Q0rCNL3vqZ9YUGIm1pavNsQQfKwjyTaA33NRrXpWDO33llxyNJTIH3Ly3RKW6svY
MtJmjWX3HE95aDtEhfQarmfo32J30xtBfY+sXznW5ojVRqKsMWyWfprQpg7UXSH+PYdO8KgHM7lm
bv80L9JLh2PNpKz2Jisauwamzw1qQ+cRRyNkmTi+hq3xlrJKksbsVWdqtIQpNW2ItgCBMoNZNsun
AYbl2nEL2h6LLG1MAFhZo2sdaaw0KGPEVsdWAtDNFIwDFsYw6Zh7tHZEUNgPkECH0z8WiH+Xrfdb
NpylJc8Z6e+uqS0HxfVvD5xuOpJV6rkG14jNpkfot8G3cbGZXKxw+l0bk83AsaPnNgzEERzOV7CC
DUrpGB5sQJvt79djCWt5xX9Ew3FF0hTo+WCd6SUn9rdMViPCxmyQUgLCPwTYnmTxzsFuj/1qeGIw
Se+zT/CjV5zDdafeMmEayD2dc92LVeUhp+JoyJ5ZobtJM33HEzrj8fCDt0EOKF+wgaE4+Oryua0a
Ow5evB+l59CMI9Dl3Hdxtka5jldYJApzGLUR1lWaXNA2+5b/gtzVq4JZVRVUMm3Hfxiost8EnldT
4TfD0aZDQxiagY8UxPKDO8XXvssO5TS5x6rHBpiXDyKV6hz29oKDBfQb18F4k1hYCR77bvSzszF9
w90rI7zWco5fAiQ7kwjds+u7eq0BP26TRLD/C0WuoQiuZFUna6ukV0Ut3V6zOn+2JuNt8ILpSdf2
1qnNT/Az5aWwm5OyDHkHWLgHsU+2B0XCzqMubOPSegGaWCRs0/FIAE8wPI2lFR9CusnQWFL6suF4
RA5KlN3wK/Ptdl/F3auAQ3jRkWCgZ5MP2XjhDagsjzGqxHMQoLFCAY6O4WuWteD+4MJvyYhpN23G
vFDTWy/yWe2JBf3sqhGSKSl0sKGqTZl5KQPfntgOzuPrsA1pwDXzdpqzswQ/uobpQKoAeT+PtGO3
jUW9bwOSCKei3mra4gBx6RJXw3gZZ1K3wDVzkumq7hC7YjGQvtPfoVcYL0PEcF4LQRK1ldGLNw2k
XcD5zn1NUovbNOcw0Zumd5IjWVLZumvrr64WTGgRiK/SQCloC0sOQDtDUzCSYVPSalzHyzNSO8Zh
NjFINT5+xxAHaj/FFKKSzJp28tAPSLxxY2P5aKuIIPZKb9s2qmKeLOXZmqcXfqcHyA7PUvW4l2TU
X5lgkV1H1zztRnFLJf35DqorRgzz0IZ4dGJPRjsMqOhNrE99NVFA83Sszcl3dy54alUTeGIVXnsO
TQIPtO1dHN99DBX5bvFA1U4otLuqIHNdAid6qIXH0Uy/klwuj6lHCK22/W8EFUX7wAOfVgoctAMo
n8R/NjqDjCZkMECUkTxkXvK0xEmhTecwXxAqNPa44e1arLtO93QmKhxRzUsDpudJu5yrcBQB2zIm
Kt14m8sxP+JYRSxVOs824Di66LtSUPw2tvUDokBJl5LfM4n8F1u6nwoHva2Bv57BS7St4qK4TPWm
hOIrmJAzE2LuPCX5rYxrg6R20yOjJ/pkIfNd9yBY0eFAGIvjaUQrM4MRn3o6RzVnR2ZS27DJIIn1
Ub6XjG+Yc+XrVvvJLssJXWXMt6kA4jxjqa8PldEYCGwfqUmabQ7SfuORmbGdptFjEAJ5qJ++y7Kr
D9IO7nFNKGtbEX0S1RCSIZfsK5m+MRjG4bisPBXhLKGpiy2ORGvtOPUnwm9emw4ZqijnjDwF2lLD
8j4QYbVMRccNuusD+imL0euL232p6TitHXFHGM2QQYzuKugALI42Fm8P00nMmaAbzOhShIzTQgzm
+6GUPwjEkDf7RzZbBTUDSKxq2ElH/CLFkXuxIam6Cd8jZGqQ4HkYyaS9h6o+iDyGEAi7ad9FIfoK
1rgyYYBWS4qMBhB7OfYt2JXoQKqzsSZjvQKpWb8VwxAfjAXZwBypNtu3MivoSGkCP+YKnX3cE/04
xQYqNQd96vLkWnI6TZaat+UQc6Ijh8zJnpizubvObNzVPDq3dsjd3ccTmdlo06ewQDRfn8qGgqpu
XMQIjGeKuSgf+xrggZzrSznRf67aqdqycaiab39mlm5uSE52NNMNeg/ljThCfffMwLtrpmLrMhhQ
IA9YyXu7u0zdpuLaVqgk7ZOq1Bv2emLRfNwVajLOspxoBwaUsEUUMq6DBuBmhA5XiBjXlM0vfooB
Jy/h3qeze6nw4FSRtXFj0Ah5kFtXQigkDQbAm+DnwnOiYxCws3nOk8HZMV/7NQw8f+CX543UCFr7
3P4JcCk+JKOuMGIiLVFe4O6cgb9BVYJYxXfyU7p4ie0ueE+8JH+s0I5yji2+mr6MT4C4Hws3ac85
i8mtTmFtRYiqF66puHB6OKaSBOQWJLVoWm+bBy2nd5xFRX5LzCg+NijGQGqcYPP720FOxbmVUu6U
nX4z5m7aSQWmspvd4O4G3nWKTAqyVDUXjMEDk6qWzeghD8cJrykI0Aki/77qcB3ONmyjPJsKjBPl
bYD9ctVay3UTDN+6FgBS1fIQ9i1Bk8weJlK9UcCypu10j77K4R1bmz3JoQ3t602mQzYIOZKEYTPp
NwweRmlUJDvDk10vpoRVDmToYsTDo1FE7ubjTwOeIEheZbRnq8k3LVvsc4pY1yFE+lABA97ndKL6
7MMLjDrD7FnLRTAe487yH2GaOKa5p/nnf8YXD5m6R2nQog2DJofCJrY8WCf6G/l2KUOQoNvWE8eS
vkELS/Lh61S/lWB5QC+wwEbLUtsFcblFNA53kkfpKLrpi53N4cUiwXonS4HsBmJkEJOsoip0PGGN
tC4Mn9pW/0xS9u3EMsRL04tTBxrrklLSUrcsLp9yjdZP3NCSvXA5UESS6OcYmO29R3dgA+DGwKqA
ewfVa4MvZx/JFn/76KN3AYW26ZePnWC96DYPI3I2KCssRSZ8iiBzvFtbGcdiqh7oE/yKTDIKwnDa
LzIoCSj8EQXQrafJAAhW/AjIAXQSMmJsmlVkWJx4CDdc6Lidljd3ipE6uLnxxNYlaXje8tq8myy7
xCzTzchGY2YYnboQUrKvblrV5ypSj3NY5U9lTXi0HullFFlXUXdiMXW88SkyLZS2MYuFDRpvRVot
cqCg3lleYL82roXZbkDqVrT3bKwxdKslJ7io8vPHly4334nl5K8bIQewOpjOiK2CpAcD03lQGfkX
1viyUVdX9doYpc86zG9yGIEgoKfKYTkrYH//OkDWkTs/YXOPIgcWaMe+XEYzTeKZUNeIanBj4s9Z
TTXDariNIIBRBK9ibTHC9duHtCaniTkNAt4yKVcWUjvU/6olRYe2kI+61ej7gb9K30YFoTxCagIu
aTE8Iffs68ddmQXBdO+H8JKYzoNXVuU9rGhmNaNT7rAqfA85IdH9IRu8qAnDYLzBNFhO5Y5mMnlA
BNoOUQzbo3EwNEW0L/tcyW9cGZfXlsMmoKbfdCrJ9nE/MYtMp3A328PJXZZ+SACoOboSrK2VHAtv
UBxDy004gu8dSrs4F4sg3M3Ldk+UxXKnz0SzZt9902tuMfeoq1jB0MaaSbW1IYYcm1494R6Pt9pI
z2Sp/Rg7yzzJOvopo+I7R1x5HnHlHCCZQjjXhDSUFbFwNZjmIRnQ5od28jbAAU4nB8CgZbpscjzK
/Fzt65YZv/LR7OQ4bFaV0zFYtY5234sLWrLvYqLKCYiytCeLziuZKasoRy+dRx6D18hfKJaSYZhJ
beUwsN8UCp1d0Vvptgr1oy9dAgcGD3tNg6fQedOsbAQwCayMDap/XSGzyoOdWehjihPsk1NEI/1x
tKDkTdgP4/gGtG1rPxat0ocp69Bej9aN0aTj4CwRi0CNkUFFQBTlB3uFffrhLorTFOrKRnqolnPF
2m51M5NCimtfBV9hF9TPSWs9t3rad12VAiEc3IvNm7XlgE9qIhkxfDA57rsgxgAq5S8+leiEaFVs
ssIOmaAe5SyI5OhwYVlNUxydMHvsqviTH2FTsPrWWcdqeQrIyqbJwAKAteA7whf74nR0pRvpnkUS
TzcUU3mur+mQMncKSegya6O54EC+Fh10Py7smz/O7iO6hWzfzbAIMssxryY19y6pqK0DeWd04a2i
BtOhU/F421kkP1HlPhMl07uglsa8vVEDJBftDJjGaNcKUlVDJ5nuJo0cAZ3oBPDLBsMQLx3SkvN/
SvxDXZ4Hx4Nr641np5LOVSRO869qLrd8dx3GwTX1XXPnKE4ORk3zoKV23xJFFe3dqfEuZsK0Ldbi
/PEFUGotZfLgh8Lc1jGpdx3GUFQF5kHlHGpja3hHfoRMvqdgJJVpNTqh8TTkXYFPjmlVs7TdonJp
fM3goz6aNx4hlhwoxNEopp6ARamZGyRYEEYVniOCx0gd4TuGVBu/j9ITahi1KQsoeaEuqgsVmj7Y
QjxEKDif6E/mD06XcUJjIVgj90Xvwc827tgxjIcOxrOS3EczrDd2x+GxtJKdG1jlQ5UMeGatVsBq
FyO1KFBRJpUyOeeazQ7vR0P827zASwFsANWE9d7q+MesYlkiJMqeaICS2zUxULFaA8fFgN8tc7Ei
+V+xzWbEwC1PVq489BSxxrDDMaJ3kbASE2S8DEn+mUq32wNb9LMVoqWCW3INptbHPgGmUZCcsA1S
ACv9TAphQu8hIHv7yQBNDLIpIY3Iw06Re+KsmXM+DEvTyxjtWz+SgdPlihDnLohegjF3Tgw1B9BO
ZvjCKj1fpiJ4J+kmcp/hybjPYVWzJIhcHRe2wrp22yUTfYrRL+AWtOz+bBYpJxWYpBqfAG1dCBgL
xzNyHMg+qi/2RrSM37T/3HNiR+ziLXPEzlhPY2EcUbcxAuCXju1kVwRI6KfausK6FtePe6XFoMRp
+HGgFr6XJbTejyZkaankPNPK2EjfevcV8ZbUyQST+f3D7G8nMx/unL5AvCTNiSRggnYHPVEvMw6l
GUgZ3JjXsHqdYU1earoB19pgLOFSpVUOnKnCMHei8uSlurYtYsuwuERg1NeuNFuaexYbb53F+5rS
a8P80j0Xjl/jST92jhdce3SvdAmTC5ikcZ3oBHZmB9Uw0Mzqy4BfieA1picFn1Sjm5ecguJQj0l7
aOr5plzEAfgQSdTDrb+WFgpMo5kbkrXt4YpvHJZ3o6tNjrRTLq7/9UziAOM/fUmkrA8pCzq7rTnu
8SD/zMH2wtRJ0w1GxRBDiTD2SDlJ5fKyczq26BIttOFD2rrnjy+ygBI7D8Oz01vuuR9Mm5Jy7A4f
BYg26tMc1NmmaUbYBFDUie4Sx8JygnWTmyQ0qoL1wqITE4vNPA8/Sy9/Gt3qPORwiFhRv8GZAr5H
b3xrsUMRSEAqcxIcGpoeK9nb+mg49H7IRiPQdgYWLW2nOvjxrWuS5pOHZqouzSujX+81z66WChE8
iji4ZbkQV8eIdlA13QNbBgMlZPsrgmP1fYYWSr2rHzvXmxESzcnFI73W0ZF9ruryoQ6d4jxWzReb
bI9ae8NVRcRq+WMgj46cT9IpXjBH7D4OkkWTcW7ssi+tpqEDjI0ebVYQtttiwEr49ZuJTmqhim+Q
X34WIWITr/lMfiTITeUScb1Me80lHJhyJ1syBWLEJ/u5MKAapF14mItTFDTelg8ZlSGAqRJ5LNE+
/WObo6NzgvxLiAmdytP75ixHvAxB5lJKgwR0eI8zJgrxFvQ3KbrlfMrPkO/pKcAbiGVl0W/yuWmX
5GqOvDTzGNWQhuY3OxK1eLxkG5yR6KZEUFrVnnOctdM4NTcE76DOCafXGBxOLLDTqMI2XwIHn2JT
oqHGum1uPz5/SreJkEH4Z0qWnw1AM3ttzRyFsPXvhKqpm+1PU0YRNmXpracLevFIpPKCwLrMKeOF
aYrktkwb+zrlGmnkQDq7h19Blhzya7QV6Kub8gJgdZ2wVz6E03ZIMDvzPtpHKsHx3uQ86AZjckI6
2k2mpl+Dpaprw8rUdLrYCTqdcGAMXAXm4KBzR/6ts/hALwlG5MBCWCMfpSRAe1gD8jEckmlq3WM1
8mlUlpH9ohan0Fi6BH+SFAFxmbS2QFukcsO50xPGxzqjU5fE9SGauDhAuB3qa6QLOe9CQBeTSic6
4Y42g+PQ2180bPdbLdVTnpFkOpvBJyd0YPBZHrncQO1h4aERl43/npDexnmYPcuE/TNCBSNyanFU
57S5sDCBgU9ijGC0LDhk0Bn+5ZLZdTHSYGFSDTtVTPj2l2ZK51dfGHs8lSNRenOPCimbiTTOaouB
LR6k7JMK6YYHvEtM/SmtpMKCV0enabL6HTlwLdwbwz1hx8g2IiwP3mxyGnBxMoeBH1NiiftUeeFG
ZeQBUs3s07FBDqho2yhJf4f+e7fNqhC2VTmgIFZvyUCse1Ow7gyWmz/20HyCEneNAGQOt7vfmnhv
UMdx9bGQ+XaoCBQovoVtP7x5LTpsVg4QrOZj7F/tCSiEOePL1mRq2EnlccwU5VdtDXCXvZxAzFRg
D+rRqEfWS1sKfGhQts9jh27ZH0j64z79MtLOiuiCfnTube5rV1bVDcbVU6M4aHtzdi/QVmyAxyGp
AVT8qfc0GcszZ4eFd9rXgwFJBEr3R0eis1nD3ZhqS8dY+wgOqQ8D868g+ByDxzu4OChWWo50vOcS
Q6PrRQeEtf7Jw1anWb7ocakQwRCWThv2F8cY8L3K7sLnZgLBNwy4qhxRlmd3+eJE7jU1gxb7PUUL
kdmPLkznnQcO72xx67RCz6AwfNKQAtHEXLeuzjHslqUnAD3RU8nR4Y+GZ2UXbFoZ+fXGJ1UU+HNq
tJTCG8xbUXm7LmSpblvxCLE23DT2L220yFvc/s0OarATlEebsHLn7dBa0yptAhckSH73B0n+U1JW
l8bCczSVwWmO1ZtpBNW+KEoYN9XoPzZD9Jn9/3uB7eIZ0CAk3rYiS42K8pDMMJjo2qQv+N7XBoP8
9RyjGKzxIexL5qbIRbhQpA7w4+f2R9Jw+KYqEicrVsFG1tm4J+GcIOwxR0jf4ZRtRcM+rrKtxFu0
wfmXoVPMSNTR2bEF9EqnqGP+6zNiTcrCeaUEItG0KbeorIn1Sk3/Gnc1/Rkrwk81oHHw9PzSaIr+
2GNs4Ln9YYBadG/j7K0GnoG72nqp5HsDZGjjBq5Jhkt18cgA2lVWRChnQY48Inxxsef2VTm5v7Pr
kmaHGOyzsPAWod/dejauqabDmBSM85e0wrZrO1/sIlFsqQNqUz9ztmKA3JdNFCgEf+8BIiYnsynX
IAF2NmZWBQf6aWZKe5k9iVaQtzpNzfHzUPm//GTmOEjX7aL7cWeylH7JS+spiOndJDnsl3lgY+Ej
MvZRGTX3XqIJjEj9aBIBAtzA0eS3CUkfVLVzpLtVigQ4yEP9hChWrT1c8rs50eUuHkkki2Pwl+0U
7F08ZhuRpsm6bPDq9alb04xjlYTIUOxVHund6Ffl17IjOMsjRnLz8f+yZzIXxVCOSPmijCLZFAwf
1+XMKULieNP29NBlHNIQ1+8rZ7pjfcZ/iTLp2mPKiNU03HkOARMy72AsButcO92rH36rjKldW8JH
M6NpmnAmqnF/e+VVOhN9ao9angRbiJp+E392ivcpxMLCFdAE9+XAGlGF56BDMh7H2Xgesd8WRqUf
Ob7RhGUECBu9A3oyy2uu2l064FyFhYhlS7qmuyHZ7jJNImFkM7FwoZXe1zhIHgaYvRdT/LI8sI7L
WDuJqfC9pHuBKVQ/6+Gzqaw7LHBGmywjmynSP/q0pfsdzRqTJmbXUVWonrLxbkzz+9Dl7VNgb2ng
A3uTsAPamZCVXsS/RhaqTV3Z33LLBJ2jPIAAXrLbjDLA54hQbT0FIOHa0X6QTbQj+4gszjh4ACX5
LC1M3xw+wLD69crjNlfKePeDBtkroE9GwhwlCOnaFUZzRac68V42O2EcTJNYrLHh8Qkh3XC+Aa6C
TFkV2Ah0njUoOuHb9Y8u0YJIAJCET332LkxBqCHlDqMUIj7It84B0IjMfGsNSnOG75qE3YmHHk/2
qjZS/Jcl4ZAcSKK0fDPKyOKRoXSBpBGXONjUADcpS/xrGCrv+vFdEBiXpBm8Y6vGjjzw1O4P6Du+
DIF+HQK6BI7tMxKrwoDRPl8+vvv4YsyNeeotA0dvHdwCMFIIgcP3Cl0bcAhyOG+lPxybop8QqCw/
65afDU2P/xGEHhAkEn6UUgLLhIuDy6YCv318AbYS7Dr0OP/6mQ8Sdle3TEhcSVwRuqmY6B+iGYIg
u5M7Df7v//784zuB2pqagJQz7e7MyKCd0pU6BqZRXKSnOaEV1U82cpbYyp2WGhJzkkESbdyPJu5V
jUa179KDTUN4U/l2T48lMU+eh90AeReioqRam2Z66GGcUH7lBbCKqka/T/FrRgg5DQ0ty7T84Tmh
NXkhZ2YjTA95KUTFSUbgyVgR/JZ+H734e8Y7i2NhoHBOb1FOh8z21dvAyWsFi+e1MMtf+RB9sofw
wMn/RD8ZHyooAmjmtHLayd7XdkT7vZZnAdGFzOB2pYuWaLKM8fTwnudfleq/CYZ/XVCLw1DtLQFT
mWBpTEWM1cJmsUZcvIlmMWc7qjaFfjPMg6eGOWriuFBUPbJPZzpnK8EpzvVWXaHQaRi4PEIHPWJi
fsPZTUAGptjvJBcXnKTkqRhGd5tXJlObnjQeL05utpXjLO6VucKjaJCY5GToTCyxGvuDlMX4IGvU
r1J9nUkomlxNCoEAUR5q9zFVRMnKsr45c7/j2AoiDOIpvTXybRlHewQc+Ah+u6UTHTrdo7+YYkFn
AphMu5txIEA7/Gw7pYtuhfogpmg0ICOtnTaFD8I/iIbh65L5a055w7Jbbdk01rSOAY83/JtmupwK
m0Ni4BzNi+9pTzIXevtiQ8A5ICHEiLG75Toc3L4J0dzTffS+J6OHvLkg/msqCgJdhBLrwUto2+yY
WlEPZy5mhQ5qM/M8Djn2+zz4r9R56B5759krATbP0ftIxr27PBc1xHxwb3gWSvfHvJDbizRJ96Ee
ntIyuRWZ/8jsuFpb8B1WZjJWO1X7Z8t2eQoCDmdST2vkN9O2wvuHVQxITUuLJxTD2g2dn17ynnQu
U9MmWBp6C2+9Kxf0jcIQglYYG9UeHyHpmkNTbM2OLCM3ex76qlkbXXW24gkMZd7UnLvkc2hFFqL3
BmcOsGP2aEk7rf6M42c/OkO0Zu/46QDRoGzHko3sfWgTuHEuzfhwZ+U5n0COuSmbqyerdqodpICd
9hkk2Yb7iNWciULglvR/Wyh0AQnsefguRvveEZldSWTx0Lvarem0CK+in67EFtoAVGFYqXfuGG86
Miuwjpgtm2S9t5z8oaHBY6tRMaXP9A4N+BtDya+8r1H5YI/wEELFTVW0GKRNMs1kRyDKuOwxBW2U
skF9HCDqxhQfQap2yCbzId5bSXMM2+bAmTNnygbqqIeYwsmFBBfwZ4TqpLthiu+NWs6kiSPWZYVQ
lg4aG45V4I638SQpi7K56Xd5vIDAo4K5oQS+0uCvmzOESSnb4RDUDOhxOWFhGTeBW10CKKfbCrto
YtFswrSXVUps0NRtgdjAC9HlWhjJI6nncPqcdF7Phrd1I8Y6UweYJ+hxWKqc/pYn7BvjUGxqAu/A
oDASD575vcWJHQmcUlC3UgbCZr42yvcpxvmdlTTtZ+WJdea/Ak8/pBm9lFqQus7A/bkTuOKwkxXy
RxYQG5NN31A2fUtY0UDO4c0PEdSkTa0Asptv1UTLhw7GqhrtT90A09Z9yTrR7uZ851t6PLgu+H8U
9Zg+aMTJCXOcgBK51JvgbNpjBDbPminiQVKR+Fa+1Uhe1kQfa96e5nki+RCvJ0rKIgtOTsSHqhZ3
U5McOdh9juPkuwgHXMQsxnk9bT2cLHtTey/TeK5s/6vFSrRpGUft9CifTNr1BHNvO0nStYySL8Vc
hVs4OT/KIvjU8dRBj8O8k4wU6sX8lnnZTxeL/h5Wjt9rrJ3110x1AWLpnlHDfClqm9ZpaC2hU+OG
gCxn1xv9XTQZ6Xuw2+Ftm98zP4aASHoLhw/CBHP1jjrgLcBwclSt/tXP3k/fYcOtUmM31Nr8l2L4
x/i/gp/Fv5PL/SlOc12b/2H69+Dta9Cl5Y9vT1EeNP/7f4j/CQDC1jEgcBAZgHYn/blUZbtGM4qv
fghszPgovzsU6az9/hb+AZ5N45pw0N90Lp15fMGkbfCEkS/3f+TM/++Lc/9QzuHFd9D1KkS+Lm6l
/35x0p9DN2SWcIobbR/rpf2lvKhFtS63tOjp56fe1bO7aOlokbeqQ3c3R+tMMZg1sN7gTPU5omTi
0nYoUa3p6e/iPoG6+Ddpn+sql8vzUBpapvmbtK8PC9XBzPRPkmMeDK2aaiIPd8kcGfuKC8fzMmAZ
85k4fqDSyfazLTyZf7+MPzTG0nVdYtj4HIWtPfnbZ0gsWQMyRnkn1DQMKeZkXURqU2TOW6EoOtPl
wywXe8ACyPv7Sy//9H/XNmrT03wy2iY61XV+U1tWgeeWqIPVyV5G0g3jwjgi/ccBpbL+iIkI1DCg
kAHm//cXtpbP/rdXFg7rJ3euqaSjfwPhCk1sTZ5mDiOoqHpA9nVqB2Pj+Y044A7cTwPmPtGML/ms
f+FIqzda3iHyUe3BuqRjGP3KxhRYqNfTf8tHmxk8HvC47q+OU3zLFEU8Wof/JE+1nT8v2za1qV3L
ltwyv8tTp4yWj0dlfLK7mv6KMZPvjYKAmFZrk9iyv0PvY1JQHxDoyRnjtG/N6QUBLr6WqifSreHs
bBWXIGHmbsCcqLtmOmB7eSzbsj135G13Nfo91zb2zI0Rkc/v2aC7/dDEDBwYTawyBBeX0grRykEC
ohUdo54gSY7R9JXCW7z8/ZP68+7UDsZEtHrESzNk/O2DKnJZmbzT6tTRN8Y7gpfTtMkJ6bsvjU0l
GNU0gIUbf65VYu7+/tp/rm68tiscmHzMPpEE82n8Y3VLfQJ5fE6PJwGsPZ/HZodIs9uWcPvdpW36
91f7c7nSDh5LDevZ81i2fns11cKQRC2pFvLGT+BDr2i8Vx/d/URkv8bS//n317OW5eW3ZwBOl23a
GmkxloXf3tqkAv5QRoVzSnzf3UZGTORRvReN/Eiyp9mxjAiigrZ/YDyVZZ0j87LZbcl/OnyMvKra
lUc7KJ8+RKNZCTg+tzlVDSRGFo7cJSxYcxs4D0GDh8Wgk/sffoM/F1CtHJYv3jAJyOP3pQuGiT8N
qZKnMMZmSM8i38dNfRcdvrvR9caDEMYXm0GY8pjmIqjqVl420mNb5IiDRiFS5vvGh4gAgcNjnKGu
2ig/WVEZvMz5q+9U8/7vl/xvbmfP8hjt8raz3//+nnvWEJlz6VgnWg00+B2mHY6u8gMKwKPwC9LB
FqMDrfAgM89/f2nxb9Y87mRX2TSgXal+3w9dmre8NubGcXEPVPlMHp1GudPXyVmA/CTsqp+uooUh
L+OWWdeiqa1HqDho/Pr/cLeL5e767e7DICO1kKajlGMvV/uPh6s3oxzwgQJZrSrWq0U9NC+anzv3
X7ify1dO5Txw1IcEIBX/4cl2/3y0PVw6xDxIl4HNn8sKsy5t5qF5Kk3zKz3BEuWIPX1x9J4sqac5
YgRtO1DPM38Z4ZikolDnMyQJ1ZsbWQcih8T3WriHuSuch97Gk0lygqjLTT2jZoA60O8iBpcPoxTA
dCkxiIE8BV4nzklf9Sd8YqvO6s09oDC1akNGbiWa2lsQBVubPgv2OdfZZRVQymZS3jYCbr6JZfbU
2y24NI900v3H0oAPtCQ9BTi1LFHNigkEJGmJSL9wwxIRLdjLRP4Wm8GTNetmF4N5OMK+IYZhTUYB
wTRuMF6C2FILgKlcBaVxEXY/vY2DfTCg68GfA4BtULhR1F6aHqgCekyGnQ0nqrgjL17qXl9yN31u
g+TeNSEZQWEu/sPt8m82bM/ECGV5bHscID4Ws3/cLnnE6XEyfOdEnpc+Q4HdozT4DsVUP8JAOusA
GUYyoRmIBQeZxgGnFOcv3eg7R5z+DJdpwQYVumKyAfegI+gToGVkWFLWx65yXmHsGfijSUn5+1Pn
/PnEe6bLKkt57Glbf9yJ/7jwIO2RrVADnj5kog4ak9mYfgFmdL5nIB+0MZ2I/XCvyTz7WJ9SZtJ5
d289SbZMyXaKhAZPJIM8lA/EwUZrus826sF6XH9gaZOgoK8YfwqYVm17pnx76YM4aUtmDQ1jLeF9
wb77X9yd13LcSLelX2VeAH/AJNxteW/oZG4QVHcL3iWQcE8/H0p95rSoOK2YuZxQRAVJdYtgEcjM
vfda30JeD9ZNHK2MSb6DTP1AOPXtcbJqqftP+Q3HFAujP5jrzAQUHDBbPoocQ6rGLCSTf8gA0fNq
yGImhSyZu5oOnuxHYPZfPavClJLHxGbP07KJ073FO3zNgwHgEm6wXdmi87LN/su/v7nGr3YdX2eP
ZhUxLB5i88MWptcNSR0eW1jm7XyaPZfGbWscy+ifQPVZoKrykUYcI8G0FOUhq6F4DxGiiNSHByvT
36zuxi9bqmPx7gsDCxFrm/h4PQAwGFzKcTrw6+33boOkwnXXQ6nLSyzoJLR3aC4lHBZ0j4NekTOC
Ur1wGbzFUdmcFClavznp/rrqc0m4mizdcXx2y48HKG8y0WTTPDyYUWwhM3UW9OgZGDJvSCOD9oyJ
vM519PFMvx+IfgYQXO/MIyhsa/mbX9cv5/35WtAaG7o1H17tD2t+jjunagJ9PEDmwheIO2HftPU2
Zgy46BW/tMA0kb4y91y1jmasXMW1aT3RTGlWEB2Z35jrB/w/BLfWVLsUk3FyJFzt628u9NfdyeFA
MRclmJsoED6WZpkVxYNTuf1BkybxRhI7Uh7qJ9SxsKYZO+5owELBQfN/DQJ/p/nbuuTR9uM8Omkx
AWeYUHrXfo1CGN2yi9VCSi8/ZSNMus2A0PepglC4ZLm7tH5bPbNC5EcmlhiO+mptKpbhEq7FagQA
uZ5KuLxF+5c+If8sR/KdNL3N0VlVhU/CLoJwOxE0F2dhdVQH+abzbJSFTrO1UOqLxrX3dm3N7MHc
Xbdm3RBGGpZHO6K1jTJtI5TnblWTzSoyt4BrDe2auA/wn2URr1Qyjfj60XHHU3+gN0pqlaN5y1LY
xXGwGAs/Xqp2bDfdWIrtowApGeihfrXa04RbEndI4VynEQlCB7XVNV+NkeN8koavuVl9yRpK3DAm
m1G0xh4H53dJBPehsyZvSe/lHEZ2CwVB+dfHIprQNDzOgXVjrb7oJdFGOsGJKK1OsaE9NaDDt6Qy
rXJXhOew+sTAP8Fz4BO0Icfdo5KOA/kd+gleMx9OesVOACQ4NC5GFrPH5cGuEfbwmzPHrze/bVDp
4zf2bUv/pdiNCxwyqLkakoktqjW5fJyhq35NWIy10WoGCNA1f3Mjz0/UT6csxzZ47IVLciAP7Mfz
ZhtCMuqGSB5ApLYbrRRncjb8Y6IV2T7pnHg1eaSrtNAvZlVWjpnnh17BVo53+vdrMT8UOIJjuuuZ
7ISYwWz9l2eqwPph1NIWjKa1l9r1ihMPEVuwTcMW2e8W+4bYOxEpSkKNq9mvMbnciXbp+m9Jqm0i
Cem0wAIfx8U3DiI0jk1tWSF0HABuXEKfUf4U3S3Gf6sSZfZyKiVQmGZdDoP5u5XeM375cVjjLcex
+FlMixp13pv+sbGLjEmlQLR9iAYgep4WGYcpB7GTNwl97cfnWBaNw+OjtADCT3L1vneD6ZC0OKEX
jw+9AMnTIiMGZzNa2tswpNPh8QI3ALEmSRasPvbq8SVbK2ke0rpYhHU7HcwhZaDQtjsLIRxDEAIi
0hQDxVWNe1lPDFMShxAQOwFyFFXD//lQR5mihTSecY5bhyTyxrXtNN9zf9QOMaBc9vdGLWXeBPYy
HwgtsIIO2VJm5Tthky+hVcy1EyJIM+TagVfxYw9kq7XzhyNmIQYSh2J+eXzkNzEFpV7ovOJO5rBq
6ffCbjHLAHdvA2AVWVCHO2rRbDc4Ymt6OjKbIXquZ/IzqxiKufolb3OExhq7QGROcNNfozy0t26N
nY1ZAnpxzYF8J6OXhzPzh/0KvSCWu1DB0MIPBKiBeg/m+E2L341WHgIrry+TiDiAy3jYWNi0FnpT
wsEK0mw5oCUxGW48JUZHVAAYnAYty3oIQBlmGQNWYxTy6OMJ2mas0ksSBbyTm1sres/BphLG5nE8
G3vIbAm5OFWYeptMEOjdYhR7XCUz8HPB7H2vSCZb6m5hP7cpDGA/5W6gfGEyj0SIQFutPWlWqU4J
4ieKiwrJvSmmpWzpNbVFdwuCWn9JQt3fhmiHJXkdz3j+CQTlGdK1OSQobioNpuVD7SfOYRFm1zpB
MFumKLCIoXT2D7sO25ZG/BGjKw006QKUHPb2Ebs8bq0d9yBkoyJCvApSZxsNYKuAVoCggVJJWNIf
eGd3rdUbL70g0zGtQw0PKC35sbTzEyqXWe0ERSdFeRbio9i2iFy3OLdAObXUTz4Rd6BYnRcEY+Ya
qGsI8Ac/ZAojsfXIp/Pd8I0e0RWrFW0oQ+y8LDL2Zi52IcU+GvXJXLfwnce4XzL6gDhrfC5y+43Q
kc9eEyIsVRG+Ulzxe1PJjda59s4KDax8Ybl3dCz+VYSrT3bmJ4SznJ0LoJm9FPGuAfPHN02UHG5c
5oKECm3/o0Opp8gOPflUkm7YYyR7ehhTx1mWO9T+i4m+iyEMQZc2R79TMagr5FC1LLSkWHs98qou
iz+hhK23ncdt9HAXByhsb6JjwqTFTvyHjN6B8jlbvzEyqG7o+0Y9M5dFEpXYWinXcRlwv07mfUIZ
89KjEScDNosQJ/EpdMozRh6D1VZ30I3QXXBVj6glsoZbLDn1W13SbIBDJrum1k++rRVgjfA9JyQg
7gYMf2uhkXynB4H1hF6Abz/J59HM3JVu62ug5Zi9HHjFCTsvETeMPMu9GJ3qGTJDuKxkrRieiAxU
HhPWgpDuXYf1dtXy5OtYThEQZDsREvwq+nDeekcIVK2OBFJGJ5olEQF8rEKNzgNRWErbSAvEY4tq
ZNUxwDo7ZkMzx+X81Hts+C4Tar8Eqq3hLDj22zH9q0qRiqLtq056HM/KFAwnGcLKk1/cqVTaE63e
bE0D0l/WLoQ4rwRvn2lluPe6hlMm0ZUvnGuXpVeIOycmLCt+cy5aZVx8S0vwRDxh3IEAKxVrTNPA
ROxan4aKGPojP390cAoTWrM33BISAG8oqCLugGnR9S7UQhF5Ny1sjGvFwwR7XF+GiDEPMT74uYHb
H7paOyUefuKQIZnSP5cVDGn0Ay+p6QfslOO4aqvwioDYe07TP9gYmLA2lndoc6oeKknwWNg2EfOK
bYvJogs6hFAwYI3mhba8sdHr0VqmUZEdIN7DNDuMaexiLWnfs7GQ25jAmGVYEbslkSUdy9J7avTB
5i19j1S49/HJHABI1tsR8fsmZqy9cDI477bs8tc8fVWNReKPGR5j1OS7rqsOTBmTo2azxUnfDvCA
VOgaXcGxsmJJeSJGCzYQ+g+j9K9lq7ubQcJMC9LkLgpafW3Fg19WhJZoOp40hcJ8HwPg2Ydj/sqW
z0KFRpV3W6fR5zcKQxL6tiVnYh8L0tAR5Tok21A5iyEs+8c0NalQEQmvOZLETrWs/K1WVzzNun3x
E+s7IQer0YqYx5pMAQJ7sNcxqilQaMAuE1kex5zjch2snEJ8BT9tLqAhgFjybM7NWXpFdc+vIal0
8IS2YALc4/zStmGGUQC32HRhJEmjTZ/8FfBefxNhW17jism3wQTMOvON9Cj1s6l060LZglYNPs21
lxZOfmStaJNMa+3Rs98OrVyVrumdENCpdWmX0Qbplr7lfSVJMxs3ZZ0Oe9uq8ZzP/zRDYaLFZ1oL
0h2Ph2N47lmF1i5LqMca9AzXL4GNrAbEEzdhW/ZzzVKZu01xm8ay2PZd2y8n6WA46VIsPoHy5qgU
Y807mawJN8RLSa4RlpH4RLQCqjwisN91/81JLyJW7hcH3kZj1xl+rVLAPe67Z1Rqy4f2t0wfmWz2
e+46qAqTLNr7WruuA02c80KMa9nJGyXln0Qj7LzOn/aGvhIcpSiMhj+Rc+A+BMbnuqRkQwWzd0K5
gPzCi1kqdTWb8csoqmCVhdnJbHR/Z8pcJ4UIqW2IPXFJfLyx5Yi2VvHk7MgLDhYurUt6cVQdEcRh
8u3ApTVdRNXs7PO0NlZlLZ4fYxnVWune0QgSA+z41dJRcLSdc2oLCOWz2HoI0e1k6alMhNybqWKc
HIQYrbtWIMzrh53FdzHyqj86RbmNw8g42Z1znLzsz7pNfBIE25VFg2fbTvJWD1bKjwEWuiSH/kDK
zSqajsVIYjb6MiTFotL2TJ6BvOjSX6e8HTGQBlpBEATG5Kn0vehsY58wRsM71aRreZNlgxrs3x/O
8pYkY6/Oo7WcmlPtgbq1fQgyfksIyjwMaStLW6guXdU1+VMD0tb1ENMjKmlEr5nno2nV+32aQEL2
cuNe0R1JIADbmxoxgpCBv4/RlJCzDbXO1jHciwLrvVNhfe9nCyMOUXzC0mJQF31DWjzsqta6oWgt
SIqTFSIAFRwo8tDJY41eGqAzTwH2zG1s2u+AzK2zPTWzUSkBv5h9DoZebJiHGosox7zg4vWJ9aI9
Std59rNqmYpEA8dX12j2qEDTqn8urEY/KhGuGKKOy3YUBc1iaLLYfk2O5k/09l7y0dTBPKJX6YN0
n8VQhzNsq+vRtaILcpINZDjimgz8kIZqMZ70XUygg22sMWVkc15LTsFs3xwtfmMZl4ee5tEVDDoP
oEOqrRexgLTpRU22T8Q9TWAElDETQQSWjP3qpvtK96+6O/cH4AS073B7nEMRTcM6t6IT530wsCWS
bq1u5VrjyV9pctJRFwJ5IxoAxqNYCdGqPSKPZhVaXnfX/H6v42s+E1HXoIS3oQzZTrotIvea6EJu
tRxacjAhvINZgFClib+5XTrth17hWPXzJ0lseIzN4FkPRbUlo85nuU8Qn9g9ZvA42PtDXT0V0BUt
Q3PmnRPIfMX3Grr0U2c1z3U+vDlGHzzRLUIPVaXmtcNkTXsIwMyYNIj5UlDoTUrVgrcJa143HeNG
n4iuADwAelH7OlrZFSeScjT3ewC1UKKteqce1lbSbE9knJPZBO6/alNjL9OC843g3shmUxUOsKbC
edQ5TX+y8IfunNr7Bh3AxDl2rFumZFMw5qDa6motyI7CuAHd6YcIuAFOgHiUcSrmooVTj/0Bjs9r
TbJn5FfFHTU2Ke0R0MY2UnfPyt33ngfMn7AFqawpDiHiyKeKbGHJagK70MN+PKgEg3ow7xmUWkNO
Doz47NQa58GiQZJcNRXJf0jWDk1Vx/soH29hPZHeKqbgMwDxRTSQGVQm3S3sBM9c0lgXd2JXlki/
xzgitMwSV98e8ID0BGuNeKn9OPPJNsbjiLzvrGpxrPpR3u2mau5dhyKyqwijmuuHx33bowlf9hKG
S6NQ/irXGp6GXhqXRFn+G7uPv7ZH9PAYfTZjBZCgQx+7kq6SK78f95NGnUeF/Sb8Xhy1XMdgqZvF
lt/Mp0EWNjM6Vtsg0ZeVjzq0kHl4n5EylUQcP0ItBdBkDc95C7SgT7udk2Hspm3oPWfel2CyAaAY
/nMPfuUHV4THWi6bKWZbn8cFysT2xN2GebEMGCMWgFsaURHflsoFjTM0V8Wwz3UAsJ4ka1Z03QAO
gCANxXkgqwFae1k6bf2sh26QleLEVjPChzARIFXFd1oZPhkDKSnlMldLeJXjXjdwRZDIZ23IIHHP
VmltEPOkx5xh075129NM7z4MDFk8W9745xD/JiMS5jSttq2PVGPQW20rx7HdloH+XDADOI40pB/t
ramJ/ig6Zrg+ztdFroLkhMWapdl0XhjBv/TFeJEari7BCW4smgTHo41RtInkrpR4PY2tlunNsp1Z
Rk0CVjjGg1M3BHXAzoRJUSPtruqu2Rahj8/K8I4sJN0WfzVhUzS/VrFq3s1WWSDJuolpAsodot7n
NawYtVcd+XJoUxk4I0HinnlhWDZ8yWwsKCMU8szhaDusnaBH3k4GIfVW0Vz6tk0PRhsc8jYrj16d
fgvbWttm4YCjQzAFK60ZLj8jklr0s2tkW8Qlpf4ypgV1gYmzKexG3q2Eg2SQyG9j5I8ctdFleTGc
xiDH+0nS6dKJh2wFIKU9dmFrAdO3aZiVtjpwHI5Pdn6sgik8DzXBtZgA/IVkVIIEHMyJw5DVjngP
SVkkFT5E2UNU2V650tnFwXAJEVzuBtP87srRPue6dyIpiZOmwJNSj0m/i5BlrnTN+ipQHK8dKgqK
pm5adrx/O1e+9d4cO26xrau+f3qAoDgb6Tz4PolD3g/MBFJz4xKMZGXVkTxrtnqpUS0um1bm68pz
Agp24sS60MjOtJCDvhxOvT3AGEbWW4EAUyjr1ih+U6hajjy6iXk1eq95oj7n9pwNsnl86bz84KW+
gLuJ1VQReAMoK7zRv191iU8cUhjqq9ZFVjlqUX2SdaXIo6mvRqXGT4pkWQZdeiivDUJ0gWuN8PLm
4ir7GHYRv3nwEJvALr/2kv/wYT20+6lYDaq4pliFVkaI+rLGVbFIvfatVtZLhw0Zm9EI7EQs3SQA
EwaDaMnK/y3XIjxomVmfe77n3u/tN630v3JWWdTCm+O6fI65NDW2mSww0GTJuSZB5FFlSrLmH02m
rHKsfeEam8Zg9DrZ7F363LX0u+xSmxEHXpU9B9ZfBjAu7OH1yLGKLFQyMj55wTsUxW/hgGdGELe4
jswMf6RB2T+YlrfGZgnAumnDDc62XYg7Jp2sZi062DGRH51xDv4pFAc5l8bAwjFqok9aHEEIpnGr
mS+pRUvMMJTz57R0iq/aZIXnMiqodsi+9DOHnF7ni9XZ3dWMs73U3eyY1PlTKCm8hCXgvgTDvR+F
hgKLYLI2dbwleYfePm7NY6PCcd30lv3eGTHJOKO9d9LCulKLnrjlS6cZ9nSqzRXxLvricYIrWV3J
Ag42MapjfiR/lTlAGN2uQFNCHPmku98jg34UrkyM3gpZQD/yrDYoViOX+rXsWXb8xvrccK8vonBs
iUPtCB0vtGLt6+OaZSLexG1/NEdGoJ1RX36AIGcBGfCnYZUEuoXBga7EkAjyZW0678HIvdkpdMZF
iZ0lpVmZE0nuzPbKBuEgat+tVwtthf6NUAktaDk5Bw6GmeSMa6xfhMFUgN7BIjRNw1+uA5xv0hOf
juBAHlUFVC0Ymj+rJJY7WCJYz7vpm7aFy4Pjx7/0puoPTk+SwGBF3eqB74IqADtpQLYfmm116E2a
tQ/RJIPi9ODQvFykNkAXOxy2wpV0YSnrvKJqtqLn2E1IWWOzBTkdet4CY/mi7cgYDcvi0LXpu2qd
+MxRvl5Ix2Lv4ty0j8r23rfEzlqNy5Yy6o+mKZ28+Wu6HE9GboQryy66Tdh3X4gqbDfErJAjlzr0
PgFIrX2vp9AbZotK2yO0iRp999jxVQtJoiy7jaTaqi18YdyT2FCB2g1Z3n92GnMfC1zPrn7BRKvb
Q7UvBkZm0Mg1oCtL4KbDDYmnu3Alk1Lg+4MyrX3AIqs8pzlOun6fvNS49BJAiJIaju2+59mhEPXm
Yidrg2+yh5rgScXdXAPZ8OyGVCm/J7wO9Ndy8pxtNg8Tdbx5lFEEw5tlvWV+Yu0r7EGLCWLGLpgw
VhlB/ZW/w/xikpkdx8ap6euL2Q/OXhsxgNNLv/mH8rqE2OLQLaroTuF02Sep3qwao/JWptM8V2QD
PWUyEfucpJQp0/KbvDi9Le52Gp6kV/6he5m3rjpRbz3ECTQqPLWh42u81GxV+4KpRynLW2bDcutj
3HwBGwIG8z2S5vEpzsBbpKM36zfic/JEqIx9dFRmrFg+bq4zggvo65DEP5boKRqdEyfRbrzSQ15Z
EoZHAu30jmaVIV3tzOETfcPTmI5XC5cbxmHSGvFBWnfNY7EVZgNVGsjMslI4GqmVbUYR851bQ4XB
6qu2wE8BdNlFyCC8EUtydWE0VH20zgfT3aSGYl/TTNrVJDd96UcylnBnaVVAiUm090WX+XvgF1+V
TdNkzF7IHjNfzW7CbYr+EaxHdTTt7k9q/miFaYqEDdS/V3arlXDM4tQAKtlYuLYXtLVhKoTiSdr2
emLhfC5ZjMbIO9gcmjbRIL5VRJS9oTf47BnVGsyv/Mum3xmmr17hWSel9OgsWJANNGUnUzE+8Gi3
7Oxi+quPywhrA1neqLjFWxB8oSJ6yekYPRFSYgHiTq8E8hJgWMfjZooiDKZ9DDc8BM9a0E4nBnJ8
lpXO49MSBq/yWi2CoLdB3tGTiggTuOPxejM5Ap2t6qSZRFIaBWDcwxilimlQ/ZbahGPUqay/eLMV
Ieir4VrXpX7vjeIzfrrqNpbN90JBIzP7hMjCXnM/TdDTaQNP2qUc8X6k/SQ2JqXXrlF+wgFKay7h
cFNQkMqtmwUryyU5raLFtoRAwlrlzKACu63Tk0Q9fQjiiQbgaB4mLDL4eZDJ7lFy0ujyM4LszOK5
T4ZPQakNmwiE7ikw+qM1t0acsSPTDM/vKi/leEFHN15MlrKVNgx0ddX4mqpQ3LqRf3ghuLS67jnt
Zi1DaFV3zxGWzZ3T6Twc86djFahn3d8LJ9OvWRltS7c0XsOoX7umnn+RTFe2GZiKjSyN9tWt8z0H
/1Xn4HZfrAO8ytyPEGpARWrvRjV+6eF/vEU+NnDPh5ZPeGvWpqd8Qkbm5/bebaFPUcV7TnssIwV8
mO+NA4RYIUbSCX4H8HXKWW+f+PPXX7du0S3wv/OH/XqN1nILt+poX8yb95J9cv6kG2xWkMIXPVnk
5MbTF05WLScIkO4k/q7stc8qDB1g3IE3lqfeu8b9Mzp28ugTuUI1uxWr9fqyvny54CxbvHsLYxks
hvWwNjf2od7Ht/jWvXmfre9gbzj1EqSIK3mGqlKAsQY81e1a2Yw+1mm+8b4NjKt2+j47ksJyM1+a
LxLROj4TPFEu7KcljetgjqslJ2+j+i29fNyrKEFwkOiXaMxJLKuil0hVmwYgGm4pBpWq8kiEEnm3
DRIlsOJLf5lYo7b3+uKC7a68eCr60pf5wINKoEWRWd9SDgILjrMaaFBiJcKiPGVp17+XFTAARZLj
eURyd1O9/jaRXNX0XfaJDxKUSWXIGTPOPtFJXtoSCUJqRzXeciE+WZ1DxyzhuJkURwvDR8FFPH+S
a2eBx2bc3Np+hSPzcEsBVwXPN/eOr7KuemdlN2N9eLzUoqoPNbjPH5+6JE6twgrXT2Im8uBCbTsE
dSMPj08fH6UNt4bK85PBOO3A5OukRaeczu2mNofy4FdOybycjz58KpmO7Ca7WyWeVRzK3IXkEYU1
rwbzss2QeU+PvwFiby9jW9IhNnJyURLr5DIg3Dz+Mii74lB3YXmYr6DvTe0fX68KlyYcHpyiN/LD
4yVMgpyHm5f//trjI7A287LPnp3hWjbm79kU7NfBFNTT8nHpdlxRVzLTXYZGhQ1HVQeiMsvt2Gay
OeqVqbYleLfJtv/+15smLn58nw9fS2oATobMJCG22etU1NFGuiZGpiaK2xUbGkQorS4OVD7FocHW
mRXJtEXHaLL0mBEOIQbVZqb/8+XxtdCVGS298qjN7/rjhXksvdPYT3kdnAHcjYZEwtJZ9Ts7hrIl
2/KQzt+oZ7z/Qzv4/yuQ30IrhUL7fwbyf3rnN4DjvvwJyf/3//Y3kt8wnP9gLJslwZ5vMQpBdvE3
kh/R539cVFmmZ5gYI/6Lxu//B+GfgLKIHgM/x6yb/y8av/0fG/yqhd4a/w+qPOP/jsb/k5YGvzx6
ZcNHr0x7FuvIR7X5hKOL7qeitaoTqlEgN0WJFu45I/YwVXJci8DVUQaGi5Zpzdbpy2Oh6wD/5uen
qbyaHDwfCq3Sz1qWfv/HO3n7Ien5X4UCzxEXLeYq82cp5OPqfB8fFhNT4fAGfdDWhTbpjC6x7ncH
5Cp9PpQ+eNvnHEp7H2fGvRTBk23gRy3KZI6RxPHkOoaxU5jZORF58TqFqcETS2Xl2cmJIQJxXaOL
/GPWcqog3uQ5zoCJ1FGrDL795vJ/Vkf9ffkWlZ3nzRL1j1YgGbZpzy4s7kR/VV/kVCZMxJIahn1V
gUEAWxoa5OQR26Gs/suIJfqGSuCYO250shjEnMwwO9QtHR0XVJA316tea7z6yHvjUgMzntPUiM1a
7ruueTJdszkGobEoCfhYWRXt+FzL7r/5mX4WX80/k2uiu8ITSJofOqFZhP4PhZBpxWHhJ5l150YH
wcwAe9lJF/BgH+4VKt+FGxn2id0MrUjqzSfoWjsQxTKewF3229irXz2SwI6oSjaP9rHwXtDmKk7t
qXhyMkmyNErrwQ/b3zgrHmaT/9aN/X3pPDuCJ4qn6qM6v6iKQIWkFd6pV5a6oyVPo7HtEaQvsjwO
li7tmCOJezRhxvSMdX74SpnTev3GtrVul8QQf0rJzjaEE8oaVaJ2SpEG91HHbhDHRy0xz1oXxpSO
TALIioiuHjmr6KL0YyQ4trtuM+IGS/1DULqYZWWpFo6IpoWFxIxbkpDsNjcRD8CU4BAaRZsH0Amx
aLlzrSuKFJ1YVcQ8E4XAnToCX39bLZTGZKAeqUJmIMLjJU1Wbgej1SbqCmSTfh7Rc+3tmEMMPnSs
5niYe3Q1X0lzZgQG3KXTSnVONJGtWSqGbaMHFlW0AXZBb7vr4yPazTfQDula5+z8ZEF4vOh1sC8Z
1sGporuNDrd3Uigw2NHlkBoMYtAVMMki77fRMVPPnlpn8Pd53Hw2C0Yz0+CJe2RUOztv5O7/4VZ1
8BTgibNR54oPQmoPwIga3Mi8a6Y6dS5dpMyTDNwbyrwZp+q55qW3hAeOtnmNYptI3JwhRBmW1M5m
YJyjstoqX1saKd7VTBl37HRhCtvPgluwmiROS7vwP/3msn82kfy4TQlc8R3cS1z5nAfzzyfM0XQ3
GWxp3Gm8LVm4oycSSq6Wm+YU2di564LYHKJYfcAQXkHZhvpSS58bn/Gzbh7R/Hx/dEt7T1j7Bm2v
RmW3JtEE4sjs2vj3y/2gxX5crmU8TAC6z7LwcY3uCJ9LGb4b9zzw6pvO6MMb06+MxE/kwCpmBwUA
n8I7IDM5GVORnowweY1pZe7//UKsn3Xqf1/I7EvwcH+5v3jNgtFt2Zr4LamiIzbFECf5iVB151TG
1iLSNfWWd19gpovneErPoTn4y7Y3zevjrRybdhPju2Ku3IrVNKplyFwmMfdVXRBk2Bj2Kk40cAp0
8SK6Jt2Qu3sz7p46YEiXoh4PfQBuOgxwI0oXxRFU6fGgJdnnhOjr32jOH5L7DyuZZelE5NoG7bxf
VjJT0NOt9UC/N0P8B6GgSII8Ha+RtEhpTeynsUm/O6V31zTEClUwZF9RTZ6NsYPLGlvTpsIKtR29
Se4j1zyaLeJ4wkuH7eTjdEOQGP449P2PtmXn140cMYKY9wz+uLY5/+7+sWswToZgYnXmXTY4lk1Q
L1sWaVTV6o9qbN0rbj6LkD/sY8olkFDNs5h8biQ1yIpVat8MaIp4zIc/7NmZY0RYs22v/Cp0wrEe
rVXLQ5cQmcm1n5jZM8C09p745LSht9MjSzLDpIIs+A47hDsHTFpilVcNp2ycl3RV3fykYDKd9IqH
Gx25aw5PqY7gpE0hTXsJwBFtcHMyYDfYZ7tL7XV7dgXvmgykBeqFeSua0P6uJajg4sq4a8o90NIK
D2ViPBszPRocNdGJZikoo0o8+vlwDhxoSuTDo3/lhzIljJZ/fybEvFZ8uFGo+l3eBjQsaJQ/LIEJ
2gnljb5x933oXUt36p5gzpTHx2Dd0RxUSX4HH5XzBUijSS0iRpQPjUqnwbbLdRFsVCMOk2egXdAu
StHxt8UAOQnQ9j6pIfh65XiswlfVNcsAL/amqsE0Y0uEHdFyNixG8RwCW910SXJNtcJBdcb8uTCP
k6XMs1eip6hHej9mKjYTOamVV2bPxI0DVm7FJo9UsRnYBxd94lbr3E59YBJS/eYONThs//JOWULM
WTm8X79YSjQan50TCOM+VMUn8n/oIavo8wOU3tSGWHmONtJ4Isf0gXi0R+JAVc5MRgzVkTkK9rZq
PBeWO/5G7u58PEWS1MWaRuGgo8r2MPb8/OyQqGImejo298fAIelTWrGMrRZ++howGT9JVzthaCro
LMZyZThZsaVAhfYyN+0ft29lMSgmudPGKaZZZ3AKBHSrTj+NgX8m90FbhoEzc2QrbSPaNN6kzZSu
WgXYsbB2jzl9b32i4cua2E/MEypH7FK3fadz0WPxXCD7i7d5ZiNsFWRDD1m1HevJX0Q1LVXR6Kiv
55sfb/NS7yqYGqCEQACoRRv70cZwmQ4VIrWXUehXGyvXh1VvW/it6JSl6XuSjurEGK/KWJo5e5Sc
1c23NDcMTCEMTbqKDAU/7CX+KOiyDRk9S5tA2rUVlyGEcOb1//5YMff+2QEnPMolnQcKSoQwMQF4
HxY0OvO+S78zvBMFU15yDZaP0DJ3aaMeAQhzsu36T8aggBmm0du3SXzwobi8kB4j972NFDtyv3mD
TC/2qIQAjQzKlj4Lx0ZD3zN58CKgHphPSDNAwOF8A9dHbZMAtxsfvD+gXooUnZtufGnb2nhKg+GV
ZiNs1vKW+OlVJwNrxRumb6NE/hErZ5svZtcrTu3oqe9MBwWBdkhRwAEvMjtSWNZDh2Dc45FeWGWs
zsXIj9QJg7NqEi6Vz4yTHSc5qiQJmXE8uTFU2ynilNQ5/s7xwiX6Nro9EaFYjjcWW52eLxB+gRSg
cNGXOOlw+vGRqe4DA1g3GCyyvoLgZBDeAOQHRWHdr/MyJWpRky5d2WJVhaqmx64XzHMHYxem5pMP
Wug+ArhRoBDxZbd18snoCfn433Sd13LjSpZFvwgR8Am80ntStqR6QUhVKnibcImvnwVWd+tOx8wL
Q6QoSiKBxMlz9l47MUt8wNAXpzm+t5nQf+YZAil4d+R0ifgaRp4/Cxb7rUik2PKy2OkkWVftDBvg
QK/pnUHU0QkoWKCvNy519qYakMGg2IDtSp1g79Gctavq5FdGvm7kWvrUA0jKxgdky/AYky65qNnQ
MAa+u7bG/NfUpWpXIPxlqmhfRrs7QdmNr1BsIFldrRgQnZ5KPKYWTVFiwaEg6m25HlGS5k7/lZhD
dtQHPAN9Roa2F4yrhpaTO2ndgz1w9PDxZlsITGQ3aAESPqWdJ4Y9TqD3l6T3rVvfJj+lNX0UHiiO
BAv7gyJ/nWuGQSqZe0Op9tYQFnqLy2FjE9W4agwOiMTWNloly12dutnGKeVvG8HpfkRQw8jB05/p
E+1L1EhHPjbSyr3yQGFMeJ6DsjaT0IbA7gLRx5Kup1lFNLJ7qzhVdmPlt+dqxf4n2PoFnM2y+/KM
kpCqRibnzFAM/l1LorqUcp7uy0vWkLiZd83eM7z8aIJwpJ1BbgP9VST2tHUnOeRntFXnLhZo020P
zKZ0u1WFm6Yv+LfcuFVXj8E4hMkIPW9MPAI6UrrKQ062qUKoSJAeh8O0F7qRXobsD0Sq9DbC+d0Z
en3x+ZsDSq4SzekZvxpUUxIWV7FJT2dRU4GzIEOJ1Sz32Lo9dIkG+T4PNdcIedzVzqaWCYrJ2xrp
2RE9W4iOdUZy2gh2PX18RWPPgaGDHqomzfuBri5i/LWrpN8uQGzqN5Iv9JuaoCIme6fAdhK3vEky
qTA65Rb2AWRXCJ7j8FL1waHFy3bKI/cD+n2MYnXaxe3okkvW19uslExRHM0BmTtVS5Bc+PMa/5eK
bBjV1s8x8LQtAvpgWI3MdhaCI3+NVWI6WFPIWhu1X6JNxos/34iK0JfaoynE3k4ciRsFTDRmvwF7
hLCfh3avmcGt9IKlVk/2c1nIc9ME4Tl2LQNJctPvjKh5zclNfnJD8xiBPrwwAhL0Hha9hQJH47D9
RJTzW82RaeWU0w9u/R4ZPWELEyulYTTjscKYWLEXSqcoXRITyyhlErd7LRMm8VWOWnyBj3UJo4AI
3yoPtggJyUPOLOq7vgYSJROX/Ke+PAxCLGs3EDesKj9r0pSz2bpjp6B1GYSusfC9OZEC5FWDkDO6
Gn1oL8rnwb5WDA1YvgzMnTRlO1SUEjg3PREZbETar0Ca5hig4DUa/djsol77ilpi3romuFnkzi2k
39kvhmG+aNHETMML0CzR6Qa3CnEXE8h/vmT3zv3taNIAZzdbH/Bj1ge2RdXfu6YcIYfev+Ph2WdV
nja2H1cHUMqTvp7mzvzf+3PfFyKIR47M/+rLR6N2NoVEpq7xtna10/zjpvEPelwxHipsjo+RVXaN
T+434RvNwbaoi1wRtKvUEQqzFjcinBQB5mIBE6Hf1Ua8vI8VInitW9PMAVJqap2r/uPvw1F8ilwz
3VYtY8BmvsmtAEgbMHs6Jk6yyupcHnJ7hpYgEUWBD8xOaZ083G8igxA8sN3yAPnyl5uD93UzMisD
H3qlWepqMxTZS2iHLw2MwK2HMYTM6Rww3zx4yFTGBSiKmBqjAzmKgpNlanp9UU3qyYxYqHMT6Lc2
HIpudPa9pF0eO+m/bv7r7jQkqFNIF5oVLeTu2tVIqk/xamrwXsUUlIf7zSQwEHzfbZRm73rQkn6C
NE6bb7gWV4f73ftX4WARN3S/Dx530xikE1miuDaj8TTLk4jV45IsMkbLA4v9yozQi0LemvNWyP5w
y2fDpg/ah0xW+zm/Ima6pnmIhVFQrYXxpVfuGd1rsrB0x2VPS7hc6hFW0NaM02ymMqvRdvV1Ww/I
2oZhie+nvKCkbDGebUJGN2vNzD4GX4Kzh0vFWgnIoE/dFdPbjXADYiOqYAm0mFRkHLaAqzBsDnXO
G0W/4jA0+h/N1z58wtpiTXB6Ruxw0xZRTzKsG1Dco0ztVdgz96TEOcECLLBVRnuv5tqPhqzexcVH
AZJ+8Ipu1U6onKSDb04rewSH2X2vDmUn055cBzk+U1bamaCuoQsIApcteaQ1tCvmMQiCDlRTsZo4
1eYbLl97P2xQXs/3knkuc3/e/av7Y9/P/fuz/++3v1/BiWgOtuRyM239378zlyypi+9fU9U6rmyI
bf947fT+HLPukXgVBHermYL//eKop0pSguqvRlakhdy/UbI8TcuUAFdI2+z17q9w/873z93/lPvd
NKxMan44wKHSVk6TMBYrRlwYnCGlR7y60tggeWX7O0mCLXEXOlLfYVph5oH97aJaP9xvJpM88i7R
LWIpWxZ8qKgmOgowd169HIFkLD0HMGkCUPGouyCfUp/QT3rlNMMq8xfDR7TCekRyRl9D+RmcpFgU
jo/yu42eBs/jTL5/+37TsQ86eMInObOubBSiFpqc+3e4Cjp4SRNkFszR7s+7P3S/ud/NncLeaY6z
kvOL3B93Mu9fX1WZTtcAQdTq+weo5DH0s1sGGai8nRPgnfK0Fv8EvlYHHPkh0HRpIr0m1xIG5C55
g7L45OSOt6b9VB6C0CHt6/5lARaZ2V/lxSxr8/fuN4OrV3jTQsrcsqII62rLXwX3Eeh848+Tz++7
0TzYBBfDofv9oPefZ38/dv+5+7Pvj32/zBjKbO1Lj9Vn0BHQ43GniWDOh2dqW4ABqdmfw3YgiJIZ
AAUQtpTD901Ru+4/H1TzGPT72/919/6Ndp6Pfj8lRMOCJvE/L/t//QjlQI+nKq1xQtLr+PvsPCe7
9e+Xk4XrlVTnf/9uGaft1uGS48CgJlgs2AVe/O8//vtp379Um2fD33fvX/3X8+7TsO/H/vGP37/z
Xz8y+LW2niwwfdWtoX3aIqSf/8URZZlRLe+vg+5Wtk/6/FcTfZHnGGx5Z6q0L3KyCWaCHz7P+2f2
/Yne7/qtyQYsLzNu/359f/j7qfev7h90XPbhRJNl/gFiqjS1LEQ+ba0E3j302XI3TH6Fyh0mNhvx
bl7mGjU40/p+BIyTmci3cV4B/fvS4TbsjoyavL1RSjL3inyfSoqnwhz/ddNID3719/3ACbUlQmxn
QYxctRaTww6Dg+v+oqQqlQfHNEL6EsERLRlBr1qzwXA4LO/v6v1zaSh8N2ZdPlfs6vbBXMGY8wc8
tS9ZPENT//2xf38698f+8RFV98P077v+/WWQVhw2cdf99Lrwl9DQPTtOjCUOM/li6jAk+DX5CMB4
jmOgDUgxnRHZcIpLr2LHpXsbT4MmFCfAa9wg6PCyMsO00yHFk9lF66pt5bb3kcCUlJJoKabmzAgC
rbVZ/3BumhtYJ694CAwn3Ke+2od6iNW4DPFKRsbnBNHsggDq2cFrszfbC2hnjNu5/YBFyNzRaPlE
NCoddbFFSr4TSzDXPKZEEj9DadbuOe6i56nBdigy+zkZavjoeD9KFivcGQnhZEMfrbWYa/0Y+z/r
Bp5/2Q1YcklC2OvEW2azmly6+k8/8txNbxK/1nrGO0o/8nsHzIYmaKmSgMgrzK0NHpxhGejBiPKC
Db1mq494Gn8WMyL+TlrT5wBdJkwmtYHvbhoJd9xKhQmIoxz3vjH+mmajx5CDJYFVHt508MhiJQu7
eUhC9QoWW+xVIX4XAZIkHY0XqkVAiwJiNcT8+FHIqd5WffLSI05cMxzOVgZ27JWlSpLe8sH5MHsa
ZpYxhVsZxnsSRfNrWNKtiqOs39RxefYT/YejbIdLbIDUHurairf9AgSjW8ZN8Usr9OLcVzPeoEh2
9EFvLEj44gDez7apC0zbfp+5WMN8PX/u5tgLaF6fo6n0V2KIdYscnFITYuNrernyTLXtXNKk2wl1
dOCFoDRSLoVJ7R+kRc+Az+PXJMiV8onGjtHFkVOZbpgO/UFoxpRZz92lLgtjCYY2Wxxy5kAnSI/F
6xyJpFnPo2wInAxj3PFmZ+6MMgTUVC8rshVO6KKxzxiyvmEnhOcmjW0mDZ+UUm/htRpmWi2Y1nXZ
X3vV1TthjOgzcQM4HXAb4XQPJhRZPjvFjDL30mPYIlAXwCRfcy50mieAFAThvkgYYiZEaQC33nbt
Q9sl6arrbe+U9dVr2AsDe1+8rxEDbzpFD1F30Jo2Afgor1cO6H7tZ7fLUvtBjSnpIhHsOT2Perw8
n5qmDYQcMk5QEgeiPbU+hjpiPi3X2fq33l9MpqexXFQXnyb2Ggag/J37YYwB0HhlfkMFOxP/DGNY
c3aXF4TuG32maFqkbx+NhnyuyjJP+cfEyPm19T/NSj2quAgejNj+adX2eAthdR1Kpc6M8PKLI8jM
pVbp96j0yEUo5WszxwmbdXrGQZ6cMCD/Khp6VCESzLPS8mHV4V85+OD+JobrzyQXrgc9Gdd3M08h
y9fB8qo9+1PyEjUY/9Z4uqtHRUxwEXOT2eh37I3JX9+5D4o3eNEEtrYjxv4lqbLmGcR3EpjjLbU2
4azF9PJ42ZTuQSOFiFYxU1EjE5RImPOB5ozbJrb1LUObcUmxieFKAyHkRW65LTPmB3WhSHWP3WXh
AOcxua42aQtJHOnJsZ38HyOBhidbTvg8iBJcwe7TMf7jLbcC2zpSeGGHzwkkN2prOVRiGRgFqu08
eVMQAObdPkCzpn3TykEAFs+CsyaKL9WSyVSJDU+ZMzQCjm69q4712HWPSA+ezMakn8DdVTBVFtMW
jVRM8elnE5mhlXfpolTuldDedXbFl7bC/KQissLwGqCDmvITY9dfpl4++6N8bkPlEYkjdqUznZO8
eis1RM5OM271gFmrP77rWO1WAJXmnJEmWM3jR8P60pP9YPjNh/FmBsV0JiF0DUapEp3xHKufsbDI
Turtn0jn3R2C48fWSf7c44vGjLmJU9LNhZLcs5d9RmIG4ECoZp+rRy+u9XU/uhhy3WJ6Gno6jFbB
B2DBSsLXu8jcRHsxTB229MkkZeo5gnYwMg44ObXZLZg8iGWuaSE8o14/qlDfl1Gz6R31Y7Jruca7
3l6cvkjWZYm3zRdPOkr5U1gQ2D5G42pMem+rBewAlSZCWJUJYTioPIt4OJFJpp2dboXxsnpCT01L
y6quUTfk6D2NDpXpZzl77TzadZ05PFHKuUBZqu2YDerNkukZjMJJWkn05IcAlY0oQYoomwo32xC9
aEBcHoROI2zykf9MbvfQq1+xaTefmnSJl6+xXrYQ9Fi70oJt9GAuhBgVnu5woAeUVg+q5ZrmZeSv
dPOgjxMCj9z0gLC7g//MIwHhOUdrLL7SxMcfaXdEt5QugbXFybPn4HdJDWVOMYk7M7ehKhOiV/g9
dtJX5zAZu83g4Byouxy6SpImL6p1Fw0kffD1eXJtg67hsM6ZePggsYexuI65kx2aOGvWHBNL6ZrH
TnJhwIMhVwCpfrtOe1GlYSxCFX+gvhT7sJiX7ZxetCpw8DUUlZRejb/BY0DrniA21tbdXY8v3HZ7
sPTS2Y+eJmAU1S3zU1t7QlhL6JH9p1Dd8Fo5ySHVcdqQUEvKUhYS6R2HW71Mplvkpx9WpMqz7Asi
MphTH9oHTTAEdGt7k7DQbxm7sJW3xbZWaONHO+caRlfUdPd96Q4vtFY4fDWMiI1jLUsrtFEXu3Ot
NHzQnNe3GdQ2fNmDf7YTH/EQAEN/TMdLMzyE1Tu/ctoPvAsbZUxvZJHbC6VHuJu1HqGustQysGmZ
BrwzS/SeL4R6Yr/RnBmqEwikpOmPEPMEEz0Tot5gEhuBRHtl6cx2qwC2ty4xPVGpvtl29tIPNhUs
LVY/qNsVFBaXemB8Tp3CRFxG8skwhFdADuUmcfkjEs0Sy5gsxMFS3pa2MM0VpKi6+4Hf27joglzJ
cGvl+fBuFdJYu074FTZM5krmTA/jqFFWttFJ+LcxRLtrFtlTGXIo97HXY7Rg+aeE4ahQ09WYrIR0
mZpBkZDXyXBwG4Tja8yumQ7yFD/jHj+HIdbh2lEk3BH64QX2zkr833E9Zlu953RtERCtEyEvWgpi
YVQWke+2+AH5naou2/nmQPy1U3C4dNUXw5xHpzP136To0kj2XRyrTrUmW3cFJcx8qDLxEk359BGF
WO9grCGStmpqxj7FNJnidqpMXIy+gHuvOcS1yPDAJVR/1eviU1QVRBU5oMU1poWyJ/TyZtCdpjDy
T5WbXw1XUNejHlnHWQe+JmWn0VBLn9iKd34qHjQ5V15BRqxal25Tw3sgUb7ZtXO7RJ9gFZpGVW6y
rK42GFtWUWh3tIUxY0X5gAAiIZUKCbX77ofZTy/K84WTufVpMHr832N41FuSGtN00HdtWpM8Glo3
Um+8m1MM20DQwciG+MhIcEcrm76KPb3XPlkYNYuBZByzMjracCV5cwu0bdj6O+sxQTOzzBxSmWsN
qAds8mzPsIqfHhnYZRT7UWaNS903T3djXjSHlicvQDaCRauT54tpFSGS792qERpiaurvY56BtjS4
oMwhTQUx5pQKLX9BZe0qMf7Gln8dFcnQxJAmKKyPderfUIFeTYNmC2EG+3QSJMnMvtbcETe8pO8V
nA6oA/i7DFMutEkEi4Tp2xaSu76grErQRLT9PjLyx0Rp/d73uhRagveHgsfCey1JOPFtjPMGCH+u
bVfT9fdNPVBV9B6RsN744UoGMLbWxS+OnuJnlwDDAsomnBdEEtfpOm0F3SWL4Hs0Zcs2cy9FZIEk
S38Swii+Chl82OU7vrzx0SV6Keus9xJp6VX41Y/CT41Da9r52qykot4EFlknjrPTjO5YpsAJoxip
H4TX/OyCR7a4sCC37PMLWqxDNL9mTrzK0lxC3DOe+6zaYZnLmbRN4Ggih9GX7j2mrL+ZwtaZlS25
NArtHOLCfKujld8a9ujBPJz+0Bt/jKKCN6uEWwgvAhyEq3aA+t4hnp8pj+TBm/Okk3C66DBLY/BM
BM+JMH+v7cG4mbjrF0ZdV6SZlNN15JNYVFYTkGpNHx8aNLYPCwJVe1OEe+5TJziU9pNbZzYYZNKU
x9Aoz2bUP2QJFKAS2xwOa4XJCRtcZkCx8Y0Iu4QXbe/yzDDOTFBJUbZhfV3SL8EMnTi41QgBJ2e5
hw48F+OpNl4+e4v5TZdgLBNcRvOISGJdF5dByV/A6Zc2A+pT7w073ZPTviPCbsm7oBgBT8jPiby+
H+PIZFdpmFf7IR7+IEPcRkbNz6bAx3qGNQs8xf06HqkpdftYd9lXHbbTChkO5CRGx1CJ8I0GufEY
LcLXyNNOTGlKnD4/tQqhJp7g+IYgOlmFNVf3+02K2PVc5+rHkIpuR+UHriJ3drlXsz8rwErbCUqk
zEMoTyDHju3Ns/TAd6Vv0NOQSvpQgQK3IqED3QjmJ/YgfzEvZn9ISNIGQlq//qs1MGMoZ1B9yYNj
euJ5/QY29nlyKv9UsB+Bx2XmEMPqdpf63m8m/jsWg+5Yy/ShTlODcFHX3hBIdlSW4APXHe0MSgDM
aG26K2PUHu1BfbG/ljv8q5/mWGQryIjRbohwgrInOmaO88aAz9t7aeQjyNV/l1NFbM5UaBvdduSx
60ii4bzZVX2ZMhG7G5u7YAV2EZWu3a2tAmKAvMdhkvEH4QpDXEYsN8A6Ze5rLFP09kcbHYHSDxr5
iVzd0nIti7JfJgw+tuyIm0XOybWkbZMdi1JP1iqfbi7ZKqtZaNM1zG7gh5ULwx/9NfoE1Fdr2Xc7
BhHWHOkGAHktVDmcWnZje+rwHxwz8iitx5auxkOa+hcNGw7LpJ4TjQg3SZlY5NuIDFELdU8Y2tgS
fQ3aJ8WNnRTnrLU2RZhbO1cPEtZownuminBn2D9ATem8HsxE6/CnS+p5ZF0b0sLalbTjH7g60rPT
FCS3h+QP0OCK11kk/G1E+PwSHeaw1QR1ZoXq98iLKTvgFFO12rnSRe3WAI/T5gZJ1uKpBQB/Hqvw
Zob99Z5mObYGEuWCzDWuu+0iqTwJHiU56QgDD4VtUJJmdr7zEQquLZGhk4ORxNS3vuTZ7PdMrWSp
qSpfa1YyroDpuVprPtoq+SoHZqyhLMYthJHu5Oepv3MYlC2L1vijSd06C5mvpw4z+0Bg48qN48PE
UbocG6/bFS7j83QebkdBZly0fJfKMjpVjLwQQsKLZD40HiBdDjc8SAeX/owWDddBui9VpZ1dC2Oz
LYyWACN9j7hDnQEA2YsWuuFZAPPT6obQtnlDEtZOciGP+cfURYAIUvP30ItFnvsmUJXOfBlYEn0c
wM99Q3qf3YtLLc36p5/jz7WzXybpyezHzaeaiOJdGqCigGcfL3KrI2vepSJp+3AT4Mxclz5Rz0BN
CRnNihvySyy5DWdDRrgixZhcJK2brAW9hyVqnWSFlnLeMgzQDhl5Stw4g+jP5lgjiirNtQjcYNfA
SaeXxeB8aIqJI1KxW5+LksQwkkNYsUdgfMmkvQJ2Q17ZYooRO1bW8GyBQmc221oMDAKTgBe8GIAh
iASTGyB5K9vsgm3SGR0TDCwMsrVj5nf6h08F5dQN73FavfVpqh3gdiWPhsUwpFp7dqOWd0uC57F5
0W1s81EVgrENw09omD1jxseQ5eISacUf6D9LSPfJzkvJrZSRnxP8hApWdgXrPlGb8EthEzJH0TZg
/w5hAk1BFENCJPkVxF7BvlEFCzcypq0nX0AEAmqCfLhnBG+hZpoElE2zPcCnIwsjt8UhbRVlGtTP
TVvGBgMne8MZDUah4URtmOUF2tUsiPbuG3sdJnp31FPITRHqpuwWtmO0v9OBcPnbUD2iCg9W/ZRm
wkMEfrYY4e/QecM8INL4b39Nl4+kgk7XpvLVVU1sF4ghTMhkCn6oqqnWoemFCzur5NUablyN4pMm
xdu9BZOJwV46kWns0nerzAxmuAiCSmBunDf2yBCxB24Upt1Wa77uuR5jPNi3ou9/O7l79AkaX89s
1a2T4YgVo/PkzFCPunSQTcDJ4EriP/S+ofZp1bBntUbYeGn1h3/7warjl7wIzZWkZbq0HMA6RQVU
uO3pogyzhCMicqo1kmTlhamO7JaU4Nwi8sOMIBeDXTvEyt7c3fkYOuuVOxXTRouCemeKkvafoLK2
rCp7NI3sxevjR3+O5A7DeATYQAHi6qArdL+0NyTrXEYpumPFEEG/2GUAD7uyvjokFtjsYb2SPbTy
fdQTWN053Hx3WCa5Ni7ClCtcTKWymmIxsk824EV6c4HRo3GUlXOOAGQckzS4DgTYe6J0PobqbE6R
d7JIS17mCe4TJ5l+p1oTAizrOJ6aqYY/GgfU3OXXXQwfjN5nUbnyx4JeVbKIHC/Y6vyTOMQneXWB
FDvmizOOw5+JoFfFjglxnN3veuOTgiu+krxJ368Zs7PllbceRNUpKzOINiXy1JSzmdixYZkPXXMu
B+8EC7x4pG9LZGDsihXV1EubkJfFuBn1wExZQXD0bhNAcqxDPBKdsON1QzjLIpFZu1a1RPHgAUIw
GwzERPIpci4vTNjJ1ep0Jts+s33Cm58VIwmkuuhDAD1AenKdFaribid1gzDvyj4T/LaHWA+77Ull
UbV3oibcAGpzcGjQekzAJy1A4JnpSJdeU+nGbpO3ms3wKXG11z5g/uKh+TyGaXWV8SxehCxlWkxP
MUmGh8F/rEQijvebTLM55mT+mInAQrlpf0XsUREOo55bDFrxoZILVXJ5gtQz/oDGiO40WhdGhL2h
SP3nyvafMk6EYwiO0JX+fFanNOPGjBZXSmA5Sjh5NStv6wc6KBJEgx5tVw2TjfCzP7Xf62tRTVzI
ZHW2UtJGGLK0e8ieFCRl1B4cNP9Gqp3qrMte4jFJH5pPU9bbIi7TF67OxqlQZN419dbGt/+ko6xf
54ZiZGPY6uwTN6lBniBVMPMQcTTT9t5bMJpHtijkow4VQQExCsOI+YfuNfFO/z1GWnSswettU0t7
KlrumZ2zUq3hn1We7rUyFkjum/qAAe5nXHfe2sgbziivTojIBdkUj+ZioKgVdkE+XFvQw4pMyJZm
TYQ8HFeV5CVLEPkXKESQCxGZfQf3Lnu3KFZsRlxCHesnXVrjdjCiTRtZ4rEQamu1aPVKz4BFnP5s
p1lB01fysUgF3TUIHwl7tWNVOt4+KWgUGnHZHmsNw/lo6teoKF95C+CCTZTgyjJuVsS/XzChXCJu
zze1R15UVwh7ZVERb9HoNgePDks0lkj2XPOkMu1TG3p3W3jVtBGwmDZV/NqG+biLgkEt2sLtaazG
56BIIWtkfXvKvJBkkLHLScn+9KHkxZ6ZfySspgsL+QqOn/AMF5VccdMivcFIWI3cmPy8EROHNhjW
m9PTHE7bH2mZwXqW2rNFSNRFhqxbwjaCbd0QKzj600Mz9mRjj38KhvLrPmJ3QctH3dwoSK5jiode
FG8A3eWhxDKGNA8ORh9PPRrZoj13pDKve4f9g4k9feidM6Yj5+z6KSGBdbYvPaVdGfZD5WP0Qbuu
uYzDwtODxUQz6Ilrjj8nA4ijhIQpo2yh4dLc9f4jfe/0SdP+ZKott8wM+yWpocbjUKWnkc4IQeMZ
Spww5mgjXfPkptY1scvy6hsiv2Ty5e8ds+e4QJINiRfBnmsX4giKOUFoN9jr2AZDxWWnfI7NgYPE
CPuT1ZI90neAuYZmEru74cIcqKBMyY6SUVG59XTkjQmA9bpnZGWGWnkiDPJHR9K7pxv6rWRgJSNA
Adk4owkro6ETZe7uO0X+BVS/ibYTsuXzTVjvPadFYOuKrRlP3VLoCpJQTPNuTMabE7LjDIOHJjJG
aJdsywJPkdJsZus0KMc1mt8tMQzsaXESzhmz4kww+ceUE2Azdkg46tBwN3aTvofzeiJEUJCZrT2E
sk/Qp6txh45RAyoixK5XNS3g7iErrIEcJTBk9TBGjDkYO1aSyz4pDxIeyoIhFhVrQVmMJAaKWsfF
gWaXt9DwXyyKNqUsleVR1wiCHLkO14ZEkyUKEqnlsXaA98oK2VwPuG/J/4QmEcaY19GQC0fjFXwE
w5GBwBKR7pStIlhWubc0Kjzwdoyc3zJb61QNxrHSp+TKPrliKxA7Sy9ymEUUVYlZNKThOrNWaOj3
dLrpse4cMahnO7GTh5AlK1QKUYtQT4N0eIZOrjfa52VfzeVZbKyDyTzRXMBolACTUKUiNa7p0OVg
oVFGZD4Li/8UCW9um9hrCH1nBau+XCu19xp18aUgA51G3IqIC/enhUdRuONSdFbLwtR5R2NePHOh
dzudz02rzWVTKZfizwCgN6OGzFLQv8sBFrJHSUXkoJGe7ZMxLUKGWIcyrJNbPxPj3JFWr2yT9lAh
t2Cm6V4qryUagA0XPA/zB9nEUKDbVz6sFyLgyL2Im2HhWB3qAndk36lH9iayzZfeKj9tsx4ugbc1
c1+yf2YDVAU+9YebP04RhuSx2RZOV72bgsyGPH7KCVlba53b3qYy39uEDpek4Czvk7l7YGQFZWzX
GopPz4xDLjimcTHt5CjUc0cMNFbmzGeBzNS1jEh9CNzh3fEs/knQyGZp7SCRUoDYnxpyXJC/4Yqh
RM1lsxMrJpjEM2dQKtpSZ+Uw0uA1Jz/Wi4AAFEbLmLiehjV0drohIQrmbAL/KZVVbYucFmw7HDvV
D7fnELHSEY4zuLBXSqcahDu4Xydt9DWxJjsvsBiVaJDCzCJ/QSo9Hv0ZDa2YFI3SsQ7dkNbnBsHK
1vemT1J/i6NuWvnx/lUJQuQ4pMZrWDfVJrBK4mUAucKv52acLJyhmqKXlMkzYLW1O2fwQIanMjeg
wZomsjEvDlFOd+XjgH2ISTIfc9FHyBITQqNKUeBXSCfjWTVhAwEbG3sTQnyD9T6eIbMu7/aygvHq
05T8Qoh1JWrXfZfsVyLfeK9G0cEFj6ujACm0aAdYI64mjlY6mwpimoGynM4mlGAgez+RJYK5t9Mt
iWs9ArMO8uixrGS3MkoQzWn7p4zzt4jKf8v4ga4u6nUuyhOQoD4nyjOh/srjQxyOb7aes8yBzVz5
nsUmMk8+7vqIMVS0p4e4Pk/2EC5QSqMuJ8oP5bVXbb2of47AJQPaYKWkDfXR8YckaPUWqCn+GK1T
LxyH0xhQ4KxXgfdn2685ZHfkef4qTMpfSTzlWyPQVsp0jIMzOWc78ErArLh3fbtbJbFiY+j1x4Zx
0dEP8lPVhSmgbmy8dknVbbXEqVR+eWBm/BLiez9QJoH/ZcpN95SrQytAT86qnr4xSSJW1gaOXH0o
oHsyDiSjJ+tyCV2UaGH03d5G5nRP4sHSlqqImCVXz13m1evQY5Uo9ADj+RwdlRSKdFYiERZg+zmV
fIO24tAG2NLJNZd5B8QjLZ2HOHYz9KnOPjmjgQxeLFkzjGe1X/ouipRYZPRGC/WBNLze6WRykb5w
ppVF2W9qa6Cr5ouXia+8RhfFdXMLFhn/hqxRvcOuyRJ6upNDGG6hyh3CqmE3IEEoyMpo635nDbq+
0/JPjC7lti/ja0RDdoGzRO6kdNfSHbZpl4hfAzjmZj1MZOmUZnP1oqFZNY6WrYaO/idgCXcRp721
ilKwlRHXnytg5XNiY1vOy//h7syW20a2Nf0qHX2PExgTwGVzkjiJFDVY8g3CtrwxzzOevj8kXZu2
dp1T0bcdUZWBXJkAaZEEMtf6h7eUlNoCOpENngrrY72wkdLx2OXZgCZGFyPqezdp4L0Ie9gMvosF
r50mxyFrfwyRRl4SeV9jtF9KjRJJacfKYjAj2OJN2q8bNOsX1C2gCCKIKxxXO7JBeaw8rdoVVvXu
Gyry03V6Ri9oY4S9f6wd7Ty2wUSiFnUlboTjLkAnuME2g3oY9Sf2fzPmsX9QTFvdVlN9kXyCxtSe
AXjm2wZb0AfTjJ6QIu/up0y8NqadsLXG7t7MlQ+r50mRBnGJUp/rQrfpoelRdVqi024csqb55lcl
nhzdOANIrSvx+f9XIRNNnfnv/72Oyf9JvtXxt//9v35miF6P2w+sjuUZf0mY6O5/ofyAZa5jk1gX
s7jCVcJEs/X/MiGYUoSysHZyBVS5XzImtvZfYKSZDn/Rgqs8i0X8kjGxGLJQ9XAMw4CeivXr/4uM
iWF/Is3zfjRds0x0HRzeNgWSP0mSDhm5NG1V8yewyX9Vw+gfgslCurOFpIZj4MRNlGqH1kQfZdbC
IYAh8Fhx491qto2Wa5WDZYDB5QcddtdtOqxdPG+fqqqrH9uQHJyT4Gc1N37LirfFZfcOrUa6JXvs
1nLO8J+jgtQLlec6VrvddTKLvx0P9BoVRfh7TpFAbwxRGZ5Y5tZJPm8LfjU2yfajE2CbCOFDcZfo
76UIZf41LI/kHHnUdZA+PZRN5gkyjCHfa2Wn7cb0QSPWATYhia09kAVsf2o8m0etbd/HaiDLN1ji
IUG9lBK/werBasInU+3QvLWprFAGQE5Fzasj1dfyiFZSgYaH93ILybhsbrHSSdZ1abk7GWd1Vx/6
9pFNhcBsuSyGfTY3WBgAWp+P+KZRXK7S/4g7OuQ/jGJhYMjZsrn28yFmTF4odPptlfTtPZwTYthl
z2dR7dwCO0KCpKq7RZXXNataFkMmaWeZIt8rSGLmC5lQike0x//jUHJ7EZVPtiTU7HgtrZnEzNWW
R1Ofx4Dca/SH51E50JS5z+qvQeQxUgLgTlX5Hk7QCb2u86HY+M5bgcEN5Kx318P+ZSBPY7vt8BAM
6bjoR7t417TQXWaVWe8d9MJeIYkv7b4o3wddZAh/kLCR07BZfcxz07jYkeh/O71E6xo8H+YzoIlQ
Gs4ULdw5iDFcu14Ymw/wLWC+eaK7E5mqAE9xTkLoHj+QouMbUUL7N13nJL0pUNRxT7iY7oMW1NYt
3gaZt7N1/1GGZNNOkwu1DWZTiBb59RqBy0Yj94d0g5hrj4E7Tada8LXgL66Vge/XpwE55Rarw5Q1
fVDna5lVqg0T5E9dfpG9djJRCr3lnH7rB0rCUMsTbs8mgSRGaxqr20yktGehrE7/la2SI9wL117p
A4DmtniRjZo0d3CqbdIibXNpCw1OTBY+lqkbfXRa/QDYJP1mFKG2SArXfxlr/JFC1BJJTAXTnRi0
dO9FPQtHlnN3Vu62e18tlP4lwHG9WnvAYh+CGsoc6V3tfujG8HxtErQxMjLIv4XmQcUprSWoWpeM
6F9zw84Nzx/oRge/zp1HUvh66wh7H2psaNNQhgPXqrnPHf+gi2zYxijwf7CKv8VCbzq4oFaOaTs0
F6ol4Ckc5XqSF0b+1saDhL2ebh7cdsoOuPXJThhNKEn/dogdBmLgbuGsfYQMriP9fBoVv6BD+Ngb
1qSJ7AWaQcGDM2IGvCjNY9Ry32MZGDw0c5zEKXHPwcEnG2Pz7jqvnbxf42kN+iTVdmMXNHdKY6qX
GmXPi72Sx9em1wuMQUY4fKiAXGQMyMJrFXvVAZ8Q7TL4aXZo7PjtdlITkBH9dFHveoGcOhwZA4OP
McjODunZSdXbIxI82fkailtMaNnfLmU30ers7I56ept7i1sokG9A21FK5ze9Syf8WieTil8f6S5K
s1b6g0W3oiTTd7Vhz6WAGzs6I0DH3vr1VPjnCfDj8gLa4W/rgb9R44Lh/qdGgkDaEaCmcPjfMo3/
cGrPayDsTT2hLepSKG/46x8Go9IOiNh0YsMCWtyVafOiwGFvF6lZoFcVTvldMf/NW4edxYDRFSxr
9aJ1rO9U0GpsfRmUscDXKLSxP9vNhLGjlkbIyFbo+GZR9B0AbgCqs7orJv9bTJ38GeLN8FiMZN/n
nmz6GV3dpr86RXhQgyk8N0GvPFsNxhuq64JsnqcXqd/PLowVMuh0wR8taiotSEw62QnrWgWi66iQ
JFGjL1NSnv0gjT40NXzDjE57ATRBqTiMbcAo6KUHnVgWfaSewwjMW5UYISqAnXY006lA2F3NXrSM
5XhQDzEyryFbqVaPd6QIkJDoOvOiAHi+2I7WoUNle2gzR3MXre108g+yJ6c5dVKukoKXHmvbvFyn
bVstJLnNvhqGbW3eDYA9KWeG9gvVm5Oo/O6754Ma59s1naeymvYw+cG+4YH33XvobazftbS2V9QK
WP4gh/3wP39pKKV+/tLYtqtZSGo4lkD+Q/u0MkNSfUjzuvI/enjV0KWq+IIe+/Ro+OsY5YEYGDFE
6akpz6gGpJsRcfA1der0WS3S5mBnLUkkcJR7o0z4BoAa33M/UfasRfGiSimnAEL39rcBeSRjcp7s
fordzv008HeTbzFWmAj7DzZYfh05gtC0joUZK1ttLibFndmdU6V0AIko5ttot0+u0Zv/qtisY5jh
/2iDVKuyhW9YB7wkjJ1lo0MDy5FKpOyjDYzPFhJhqNPIQxkVjVXf4XJ7uE6fT5RxgHkDfmhtcugj
Ed2XulpvCy8tTvg6Jas0Ntw3uHinUcu9nyHGdhr1um3qinSpzfoRCeDrdR8h2VJ3Kd0mBWMpD6m1
nCKoLzs5T4ZGT+RrMNg85mI75dFgfR9AjYG84LfGvi4AC9IZazwr4kfqjPGjWjQqMVYFlZnHj0aH
G44DqfOOkk+5lDE5z1SomqRO11AF/Ovc3kEvro3Gt1vIHLr0aE/oePMnX+mIXt8zPcITIzZeYmxy
UtDPGHzRmAYCEoARqITOVanbgDySsTps50Lp3wy3FWqagx4APPz3BeVRo/s15f3a+IY9XnUQrv/T
TAbtYXBa69UGAeODKHmGONI/AYxdp5GlXAqVDDhMIAQhmkD7Lmzz3vMd/YsNtGgTdH6y7WG0Au7s
fsgJepz8LCyrfnKtsNyao6luCsVQvlStc2eS2P3uotxLKsLtT7AiiwNPn1kxhIHkzs/iO38uUGam
IWarJP8YkzI5joId+Yrq9Lavdf+BpTEGlF6DzEOgHktTBE9arqDeaOP0JAdl0ynVmcyEepS924yS
NOuTPOvf15Az9CzzrtdoIh9ZOT3VsbIqAX/CM3F218Mo15ydAmcQxv3tcDhP/ajckQEO1uTAlVeP
SsuKbZx1jy2Z8qoaBgabDk8DOSpASCu2ozwFcaZc5qqSNc/qqMD8g6rZJ2t28g086KBGuo5qaa5g
X/vnftIL4gFJhwTYt+5251zvKH2Qqf9exMG+i6sZCfqAp1k1M6i7Q9TYZIdatJ0aRMKCxJnSJVQM
deUVSb6RTzcnToxdPQbJLkSPAq3apkctG3LWAouB/v9R6pC3bxiWabrCmqXZ+Ff8+fbHJC3diRz4
h9Jj8OBSqxvGjG2rY7zVRoHSeu87aDQZ5luksmPtOvLb84b5uSRfPXmF+YaeVngf5lg2yK7X5h+J
UVdnw1GUR9vyn65nA7CmYhwE8EO4dunmj7V6NCH7Zv3XcJjqnURlqZVO7UgeXvsAH/fyKLZKxHus
YqxJV7fKOh+zbpXnOPic0KRe1hbiBBFyzRM4n23sWF21GGY0cZjY9rWJhrqvFrLfR065mgodK9EU
NqN8+sEyWodN47yZGqCZQZ/JZHlRPfEb+pATKn7dsMQU5zJNib31IG5sakTWsWhxEKQG7V7XQbyJ
B25x1tToL5OrqpushkiiduL3LvaQPsBY5SmdTZohRgdHeSSbAGoiXAv07j8NhKTwd//zQ1d8ksKb
P372vAaCUQ4gQLTM/vz4NcMfVXeIxEdXO5V4sNAw9lEAPw6pShE/HC+G29DYrrkKQj3YWHNXDmDL
uo50MV6n+XXvbQM/AdDYIzagoZMNWEB3HvHH9B7jKnD3aptSnXK8R1Oq8mhFfGcBIQUml9tU07Ke
SrXAJ0meISdOvv+F+6sFLw4dHxnHXXO+qgxkvunIq8qePGOcr5pSYAJez+vKWDAiYh5ZYCrkvJC0
cunXG2NGJmhxE4O4kodzI49k01MP2wF9ZksjD8kWrtTKQJU+jrPN//wpaFLV7jf1NT4GEl+m5hom
+QzUoj7dRPQwS+IitPQPoEPVMvTK+ISQ/sUl2b2z8c49yYb0ZHyKQkB6OYDFjYzJufKoakD1QRzq
qJlyxm1gKFFW6YLx7VN8nFWliv7pUxhEaXzC9PDQ5CNWV3NPzpBNrUSUqhNDub76bcDGMxUGcDNX
bP96v7/OyKZ7Haje4tMAMniIK7K/ucVvL6ZolCoyTdnLQRkPyS7vAmcWqc7KjqV/QIOTUbK49j8f
ygme0Jjw+fC306h1YQX5HxebL95g9bxCGg0ljGqgMqwmzlEe2aA8zXY4WlH7FA7+E8Qfqtl5XaKP
ivq4FTRjt9DzGXc0jwjSkAfZHclPbWDBIx4VzaxrQI4vpOa/4MTgX8hAIZGDNd3CVib1PaGCuNS6
GHSO72TPOGbsZZzNNHDxBt34NAi1d11cRjj1b6AfxZZaubKSs/7mqhrVvH9QnNM/S87xxUWuWlcd
gVIjCd3PknNRnmsxImHpB0kPPmHhDdOibXXniJ7xBjfiGIwwvTzSse4DL52sybg2Sxn8baSP7gcv
KY8y1IxqiIul7gDBcU2IjfMVZDNMvns9qos4PYwR5AZAt3dqz31LBzoXakPzoE2984iaNesf2166
duY+ylDWZPUO1GK0MDPHedTnpgBfvEkjJcVGh66cF4MxQ/UX2oKM9bMnLM/jrYPpGnXR3trLo1sj
YwKs/oZbNN6r8zxbLxN8VuZD2Xw677dhK+7He8VlMxt65ufrfzrt7y5V1jwSR7H6u6lu09i7hL8R
LjGDcqDWqRzkURjWrxBeFWyH/oij/PZrhpxrVKyAge3NSxPyyLfzP83rQYIsK6hWq08DOaawKIbO
V6191FUc3u3yt6C8oiBFdu+SRwtay9x7MXZ3pKii/eRSqAYGhmIHcTnoDDH42dQIreu82xlk3x5R
3RrvbqHbafKagXkXek8AoKGh8l7WqtL0r41uvRtz6hvs/Kohz/BNdJi4kEQoEUc0XdhVyboSTvnV
QQZ1lYwVO4y2tA9BbVsrZa4EuyRq5LZfAJtbKIh2PQ068pR2GTX32FSv+qT0TrqHQheg2lelrv1T
kTTvqZeXrxFwuUNbdiM5V7ptGNjogODkcJ2btvpd1U7RjFcpX/tqq6DVHeYlFJS2PxtDVG1HVUx3
BXjlpz4npZ2h5POhuu+RM9Rk1HGY8yDnX5xycrZdhE1TFRvzE72dLoWJSYGIKuVexvBAnM5j6FxP
kCGS/diSBWW78v1ousgreT6S3kUeHOWMbsj5B5LiWvte2S9xeCJLPFfSQR9wAxwHC+sS2yMLNGol
W3nuh7KRo7c7420A8NsGMYdwdwv18iK3G+rtlW4xOVv79+W9e20rn9v+hCZL37iovcjn+rU/P9xH
zaKmoXnHW+j2+Nf+ZjUg590WB58udzuXPwHyLrJvIh7/D4sFA1OB3/VHbdUyhGNpFoqS4Patz2LV
iubDoUxs44dvKHtRod+xKCj1zlBl0Fiy74ZBcK5Ls14MUZPfX4NO6RRHILxruxnBSwaBEZwndcLY
eSQ3Ik+BjuxB6cbEkr1zBM4h7VD6xz/QUER0kjHZCBh9d3U4S+DOA9bc2JXu33UONqD9P6QTpdz6
H6sji82VmP/THYvK4qx7+psmMI5MUFSjuP5hVv5WF2FxSApP37Rl9BMRx0ndWGVdHK6HvvulKRQb
xR5P/eEr3nPOc+tVg5q1xljS3deuXR9Z0oM6qihPV3EZ7GFWCwBqojtOg+E+i1THpE113jJt1m+2
TbEe7MB9g+n7rfBqcU7QP3jEOvidtP4/qObPNdBPn66jWa4JbcrUVE18Lk9qQFl1UJPZDxENJlj5
QVy8GLRfHIiz7OEhoN9lZC6WCYZb2TIV+aOv8dHK0bQX1S7RESr0XNvEmj0KljE+JPthLL29PIIu
cOpwTYXJQZyKJwwbeSgba4S8McHG6X3Loygh4B8qXbVv4kYFj9A0ME0GFhlkIZ6R+5n1PgvcEZGw
xx7UQXfBs0L/4AsaMqnKXh7JGMpMEa6PqOnNg5+mybnQqP16IYexYeVaYdg9wF0uX1h2WhvbCbMN
ohbKazNiU52YXr2TXdPQviiKa51kT9VXJVLLr+6gGmd0Ah5rBY2Nf1ixfy4j8yt0+UKyIILJaOr4
dvz5nfQUTR0KABffQ8VC+z1TvhpJlz3KBn/0hAJNdOZtAr9m968esVe+b0eRPYZWlD1WrZ9C1U+X
mFR4/hLja3EOnSU+MuFIVfmb1SveSV4LFcaMlFhLKcGsHm6vYYV8pg53WHk9GVfC6gU0+QrXlumx
RQ6Vj99z961nafs8aqZN4gn9kkSgftFs6b/1oHrh/Zj/chJciBPhfNN79AZ9y/WfxmhqNh3qJTAm
bGCtFZorpsgfbuUgcyp5q4YW/14iqsTFdS0D8RBKROBIWjQ6y789KWwbNUELRVzs+QR5XcUZ2uP8
Kk2QaDhsYbj22ytYSnkOEWpZFmXeXFLMwY5VWD2EsdpcZIgfxbguAyNey67WuQhNBjihIks02uJg
etXPDMvsM3hU93EwnKeeX9Xb7Nm1aQee97g+iLcyaI9gK6OnIQ2SU9U72QIfLfHWpXC1zNFJtpkH
+hFt1HBF5i7fm2OyEU0PhebfTaCKX92qGV68uCPH/hTonbEnj/2r0WcZi6S13HKBSg2sQStZyZic
MjapsQ/qQLuDXQ9WCfbAF/2HpLSpTTke0xIesuwqSjFsKgP0o6hC40vFkmDRd7Dpf50D0tG84M4p
7oI+KB8c1EaWCf+MH7U4TnDVvoa43fZC6Q5d1eZPYiS9oWLYXo4WVIdQQX23b8YXwA/3KTWXr2A1
sWsAM7/NIU68RcAQ5Pw00Gx+nYXJkpLTXYT8OPk9M2bNW2Bf/6CsjJKl+vlJyK/OtuQz0HWwxfm8
+bD8vqiQes2/OzV7OKNwxAnDDnEqp2CAl6xGGxnr2xn8Wqn6feXwnLjNC5yi33uJdyh7o8HvFuhZ
aw/anT+27heAWeuo06dvkQvDuVcd/yDJKgbqgb6iV+fMEjyQMrG1g7A+y1BjRu5dhwQOwPu/YnLA
mgQ/4KRDF5YzywqiY5Xm4LRUnc1gagC7oFzQ74HzmRSewZHIru8XERbsaGntr4cyKkStA1qb5/8W
LQpqPlE0bOVAM49eZ89nu1U1Id4SC9B8ColSxSuezCGYufEOK4cxUzE+FRASJ+jpVgRsKpoJerLB
jDw4jEUGNjY0s9UtJo+cefS/jRmoWO098XybJadSIxth/HbuKihqlRJka69xIFCjJS4+cPSFp6Nb
y37Mmzdvomg2tacBUZlDo53kJyUFLDb3ZAh9iWRHYQKrKt0DIWn3PPbZiBr5bLlZJf696RvlBuPe
8T0IoVWwgHz20AKi7GeUaIQzjQ/GWmROHD4AlTQuEMYuMg4aBhHJ0fa3squzp4um9N2KcCjGlMWN
8ngfWciYdWMQPEP8D547jQK82zxdI0GKVHAyFLtAVNYpBjm7D6xmrw9txUdAo5h8NkmAF+ekieqp
Dnx1V0WYEcnRANc2ANZjsVVYOKzGCNUhYCrVrh6S/K7J4vaiTypeRfCVv/dodISN6f0UovxCTbv6
0te9tVLnk8oA3U/hC4xT/bDNFnoVszWUh3bGLvHaKNTh4eTRN1TPuysiPEzIYZfGSrdMhyqUew8L
KUbXx8/qhQOTU9Z2so6KowXO6U4WftQ067cAYHYOqBw4uAJj7snFWTlwpidSuDDySV3gVoy1XqNg
YTs5EZQbVHgDs3EPmqVsZa+EaXOWR4gGL101Fw9OElKVcIZNDNIfn8X5nusAOL1v9PBd3nctJLd+
Dch+Og2IfRT4nfx5f0ZD7dIjywpqGWGnTk0hDrh5/2jnUb7yKz18SVwKvU2cBu9mLj7sWC1+DPm4
66BY+kBqUXSHVtHGdETTeQ+ycUqRgjAXa9Xu0LqUMUWxvIc8095CKGPb64DSuvoDZuF3buaqB2+c
aJxUO8iu08wKSbJf1aK+L+3ifJ03T7mOyj4/D/V6ipzHV+wsLzXUySmsknyFDo65nCK1A7tMo7HQ
B/Z1QaC/f/KiErioiKs7OYbSTH4stO5F9nDPxBulir5bSYDrq0HSs3As7yQbt0QJ3QGGsr7FWhEr
p95DLTWtxeEWt2N73rV2P3kl2JhqyZ6Teznc5sHSNjIoJ6sZ2mVVlD1gZd1sAYKgp264942VUvsi
qXxu2+i7DEch+Ok4bVoYiMzq+KIvIm5mJ5F5zrPbKCsZbxwbNcwExVZdc5K3GNt4jOLDfuNoPhtd
kWtfcwX6bl5wI8iG0T0XWQo4bJZeQtOvmLVi/EewT8AWjN7j/XZono9diCEBsGjZxKiPF+BJ/+oP
CgIFPjhwJMKJpXLYj4p2Hwu92WuFnWzRx1LWJUz7s+0q6bLGbvMDNU97aIYf1HgHiDphe8qjWlBZ
bXmGQUh9HdLhUc4MdfU16l3nxdIwbFUQMdm5gfrpWsDX8dUUxdmeCXl9otnlRh6aQwwDQx4OZgjV
qvW3SKBre9H9aG0+mdpFeM5GR+alTOFbC5RKcLCZqhcVcjEuu7HYsGytXmB08IdE4XgtR90UwPrk
WTP3iVGkluNtLTJzKbt1yi3NRHEAzXxGg07NDm3HOkV2Ybqt7MQUF3/CUcAEmf8TmtOi9fraX2Ak
cKAWYn+NPOwiQs0BhF/XytryNO8AeA+jQrxyQVAv9RaJ3hg+9wgBu3dxnjXhpi8auxi/1Y26RyhA
+RrrJqLthv8s6sA5T8a4psAX1fgwxO+eqNOjjoLyc66G3dpqcYjAAyjbUoId97nFE2ZMD7LRqPdd
j2S3hTOF+gvNbQrWr8NawzEawII/bjS4DurM8pUNme9mbwYRpa7GERS0Uii4SoXpuDG7zckmd9Nw
22XNt1tIHuELoW3MMMdmJkVVIDSN8StWYCeAOPFzY4flXsb9OR6pykmJx6ehq4x9D2RnVQHdXgZj
kD+QUM6xJeVItSv0mLvx1+g4d2VMjroJUJjeq6Y3s0a2CAVC68EQQ32sKHktUf0vv3cVnt8I77yP
flttaj3ttlYBib4w/G/6xAoYuOh94DYV/rpR9SCPdPJ9KzbZArd3NiKQnxiWI45Aqh9of8XtmNht
QJ481hAUUDTL7uSAjF2vYOnhk80SDSpsfXB5jIHQDU/g66hZl45x7SLw11+7Hql69A2KQ18NCJ9M
1bhvih7Pcc2Oz1PR9WSgVd462+WFaIf2XDd2tIo1FKqLMDJeMscqyUmiQl392VUq0WOrTloP02Yn
50tcpsazqufhe2eYwzLNQBSb6NJgVtOY+zxR6z3evuFd4qjFI3ANYzmVggR4GOR4H5XJqXPN1yzM
1K0x92QIo8nklNhttIR6WW3gFOHTJoclzB3zA/6wVXl0ChFc4BVCQBW2iiMY2N4gTYCTifZZCzv7
UKhJvtTTsntv7AQcfxsOx1AX01Ojm0c3ddp3fAvSzRBC7Jeng9/BmDyLHkslupOFexIUzk4W62Vj
B5l77cqBXFb4b3PMxAtQiirXmtKaT3CZEAPomi8Jv899CtwKUa6g+RIZiH/3geJcR/ko4fyXvX2Q
o2pWI1uXOs9mU3rnrATXF43qMUePAyhW7p0py0bHXFC/nnsyJJssex8HYZxMgILnSXGLbZy4ZzXO
wlWpp/kWV9r6VU+tWVyiwqJg7ib68K1BzvZB9jJPh9ZYRhfZc5S1bw/YLKcCgklZroxCiEM99uIw
1+i6RTkfyr5swn6AiFOhlnybKAc+dVs7N8CGFb9d73aRT3P/7ppNSQ1U7ZGPVUHbnVrdD++NCk2Q
kMRKvE5YNy9DM0rXavxlFK34aDp+ViaejQuSaacyTJT32rWq5WQY/gWve4RbexUpmaQg846q7kZD
seTeG8hzD1qW7mFpAeLhLvLVt6JT5SvFs4yHQfgrnmkJTNbOu+jdtyYNg3M5kHYriqH6DunowY4G
/9XCFPce9rJ2V4/O+IpQyl5OUEQy3/3N4RSOkXYQE8ZRZujX3zML0jfYtK+pIsx1FeEsogVJfxED
evTyVCeKPnw9LZ7QqDa2ZoudYs13HG/ybiknGJXiLYdmQoQPeslDYQCqzuZ31Sc4Mudhv6C0CeV1
JptKQLhsJP57VlPZy6PbwKd5n7pycokTOvpCiMLeLiWPPl3v9ho6C/pZ+bdYhUKNcViBelqXY/Pu
VJu8a+OvtTCAwCZ8TJGG0hVJHjhP9kguFAm8rC/xW5qnpTlkWZIoz7g4hbvMgAUUNmOFOqpd7UOs
Zfa3bjfHYkdpWeDMh7J/nfjvU26xIoeXnMeoWP7d5ACp//vKCgGV5ThKxQbfAh2BrLaOfgSFhTfh
3KtGx8LN0kIfWMFUUgl5ZAWLvEmRnZwTSvx5rJUlQu+3lJMzhPsyFME1yeS4ZN6iOvxyzSDdTrj2
I8Xf1/Pkq5pobwU7pVOXVPhavDwR+bsezTHFjMp/mUaxBAThwt+02ZbMjezemtwH+N5oP2+RT7OQ
9rCWU5Mg3sF2sajy+hLP2LgRLBFwvqbdya7WKCaLy9jFHDPLnkWFX2NpKu9RT3q/NCZEhNEMOSoa
6hxY+mXvSVntgtgTH+NgvxrC718zH4Ugs4KKiVob9k6ofa7qZAQUWUCf0u0UhLanhQvkPpWTMLtf
zYDV2aJn13IntMQ/y4FG6ZuT2m5kZ4xMGLJoiPaw8Jpd7UaI/vjVwvDV+KcGbTZAUaELg58IblPd
UmJ2BcE0HZEUGXfV1Kd3k9MXF6CJiCXygP6eDGgTziexRjo3hSveVGSVVm5mjadWACQ3BnOthRWu
NlihBsrUfC+7jUQ8h6WDSGBahg9iRvVp0HKQ2c4fcdTqF7qZ6d+bSTkFTey9aE1o3lkqsgfU0KsX
0/EudSaKr4NtvUxqml9sBAguqu2wUCgN9IznrhxAhu4+hZPxIEMKAtAHit/nxvjCbhncg1Z8aHH9
pUo9yC42dpD4AA47dYqnE1vDYRmFQ/bDzPfOFJcfaYfAT4Mj8mPiKeWWt17fuRTMnwOsvhZySj2K
WWGhf4fKIVAbs73D5OrOoedxh8Tx1LxbXXovX5eEOF9U1qgXmHSwATOvfxjE9KvJgXftU7+DTvFX
3HWGiGRSBMK/ZNuEtvhfk29zxp5yQT7izoZ/4mOIddddNJTBK0s9dVUMQXp/7To4vyQB/wjZnbQo
W0ZeMu1k14rxcehq1UXG0AherQZ8Q4kd6lGOho33RkLafuBWGr6yDX6YabPn64UotPupH1/kiRoi
dV7foLYE3/L63E4pYfUxbvXyoS1jyG1QNa3E8RaScUByfUk2uRFooQ9B1FzMqg3ugGt+05oO+Gg5
JuUW/eEfAIen+1at01Ne8kMpc4Pi6wgfP45r92OkyKyPOaCV0qgfWjLJX0PELZcqJtgXz5s3ggpQ
W+H12d4leXFXaFnzSFZdRSMVS91kcryV8EawPCVY68K1oots3DbZqiChHq69sCZPK5StmJL4OsFR
rFlYv0PKoMHguNV3ihUPR9kgfpSM6GHSH923bkJ4qPa919yzg32Pmi7ad5P7Guqju9EzO9joc9ft
4b/y9XK3crQyko8iM50HeaqVdItWJV1G4qOAxWxdJwmn0A+FEU/I0HMJdEWT+wwBobXa+GvPZGky
zcq+fY5h5GYs7HKNhZCGsgZMTnaFYX1QoxxWmhzKXeTk5HxDfgTpWGgrP0mRiGIhdILOj/idkT7K
Xo4u2unPuKr3o8Xaj7l6kvRyrjGrC8oQmNXfriHjMjTg0XogVfWSq+laboaoYiG10VJDt7EV/TJM
yTWOiaC+RsWi2rpz/M/5Mt5VaFxUPlsOYXj7tmtBkc9Hegq8XE/g6igxyfJhxLEshzK/uH5v55Un
Du3GYerLvQw5tuOe5Ve2wnaLCt+2LFB0obzSf/lvl3dyQG+sn0WtBayL/lhP3paCbdxr5J7xWKrF
G0mT/p0MeIe0feSiYU8XUvmJ/CgLoSTSj35NqUfGjdjli11NPNtUkT2jz0++nqeJbmAtlYZ7szBh
l6Sq8h7rytfK66xHPOfxbHMrNgJzXDgs5NiaFyS03G6t553ABsT1dnz1Zo2cv3gbtQYpN4nH5uoU
yXpDOXv4rEnYq+R+4P5abaZeH2aLPfWS2pa+nqK2XmtltwaMop+vWkSJjailO6vvwCZ9Immu7kvE
IxZ+oZhPcsq/TxiAc7JVjoBozlr6g16vJ90OH/W5F1fcE/M0eo6wq1zUtb3rxETaLmsG7yG1Uw+a
UXoerNkuMA/w7kngwyMmwPqhOY4zHE82+rwviy37zes79MElTG/eoCHRlkCt4EYJ4jOmQEMJT5kw
NJoUf3RXWd5qO8MbjteuzBWacXEMC6HvZK+adG6ojoMPQundsQjynmQDpPOLMYgSWoHrPU2xhoWl
adjrau62HisWs1C+mkihVku/KDasrsaznJuHros8e6tcrwb/mryzHVlwSUvlydA7/Wn6MfSqQMFo
zFU8tMJuNzS9heWeK7YmCg/gc/6FeM2L5lrNm48e3MrOxIcIa3OlY49AdTFuKGKY4kHVovqxmhVQ
tKC9hjIkeK4zmqGxMVFmUE6bT3I8bQe3o7hnBwiEDjqwc7AFIuP/l7PzWHJcV7b2EzGC3kzlbalU
vnrCaEvvSdA8/f0I9W7t2/f8Z/BPEEQmAHkKyFy51irSomcV7mTY6IMJcN0M9JDu28hKQxVzMIxm
+a+ZcpAVBD+SHuoRROWjp7oxrplpjh+TylGf8JHYyC71Al/SuQy9iabbKOgvHh0XWo4+4qA4N+xp
+DJOAuDwH1se5OGeDGlFGWNrKgs1neBFAds7xGxL+yY6+tAGH2VXNuhyQOQC5HVRFSVbYWmE6wsF
d3mZgMGxl/JSzkRrmrAzmi52tUtD0TwFFTQmlemIH0CjuNDFNzVVAQPAgzlzhPeHQOPvye+hz26E
8oXUhPiBcOfBT7RrlqrqIQsQk4RP1yKFHpHtd9GbPBOrY0MluukRAoJ+jSS9AaF1fUKqVYW3WDVe
B3rJ3JO+noob6VPnkbOvrBPt5vu/86RPmzHQf+aZ8AssRAhfU5PAqAtvOhm10e/2oMz7LX8D5XNh
eA30HMCZbDjnTWKCsd2uuywyv/XgohZjl+mPylQX0INUxVoDD/OlYm9WTsa3Lpg/cpVYhhBR8gDM
FIK12aEZ4dLWOArVPT+augkNFNlavqCVw1/hvHYa95chUKK3UCNsovdasdNaqMAAMSVsek3rEKM9
BmWF+H012MUOYZdwZxTZDPyZh9y98uo+LTRLlXoyP35gu74YKsP+CBz0O0poUbYDLH8fQ6YhHG5m
X/mbate6lsFUy+35hbcJ2lMHdDwkmosqnsSLX4eA05JO3XiwKb8ocTIQOW8gKZq9Qm2oRyQcYeRI
7BEDa5Z9ZyRPFuW1L9TJEwhWzel4X6lxwKvD3C5eGL+gPK0+IqAB+b7nGctAxPD3yG7j8OHPDZKg
RruQl7eBszFR4jeNb9JW2u9NNQVX0HaU2pf1G7f95lc9xxyobPjBllcsROSlLxA5wdEXduUJwXL1
aEZxvCxhDE5qZ7gKJxuvQ1qzJQIoIE2ysYZqqYdNd5E9ItjD9eaVE8KaHYJQof74s0btcftGCuNw
XyMy3fHohfWbNGXcSh60sgckNJcCA1B3jmIuF27n5t7NlOA9UiGyD2RFsXSA61fbjTlXD8u+bBoY
MyhWquCjZoG/V/1XP46Cp0o3XQrSrQyllRCqbUdR30wdGIbdagJNmxaaJ3idgd4MUFRNWrof5+B6
oINUCmGo26RwEb9CKztt086GpsxGwzDOK31vhzWkpb0KW72VhCc7RxT51g2pUtK94lX2KgX0rlfV
LeSfSYXymVEd5dW9USKXFInsw3XrubeRTdBVx7htEVooOzjrle7F96xskaH99Ro1cXOoBxfRzbkb
2xaEvnpuLSo1G14RNwIVZCK1Jb0OrOAnxEFTVCms/rWPXOsMpcT3fO7lhDvQyBnfpK+tUuPiReWj
nJgEvvE4BuFR+lIzsq6Vo2ykryhL58kPYBqYV4HmRHlu85/SNZhh8gqfdYME6LiMkx2iPuaLHIfQ
wSKuiYjKx4bGc0Wa3UVErIGjobPzVzjoYM8mVUm1QPE6he27WnjNg/S5MTBgPYbBWTr5mWfLzKvj
g/QqDpxzJjvqnewWgjhBPgzqxozhpq5L95j7ZXQu/3czjiuh9tpJmuHcLYlQm9PvYbFG/RQUDqsu
iHR0IOapaqwwZmqnaYd6zPV3V06UfjkbNWJ144dmBsUr/Ayl3cNjDACiXPGXDaTHSo2T0bnDUiGZ
DrWq4fFRzca+qiF7uQ1yI5DU6kRwsden872ZhkA9Qwmdwvmj77W5J53SnozEv6kD9+ptP0EjJY25
RhU74lIsc5tcRNG6qbt5Q6P8EiXoNlK+IHV7OL+KwU5PsgmhfDuJG/ZRtm7XZjdXVuVP0ejMfBx/
xshLRYmzE8w3/F7H4ZI4o1jCtVUeKjNu3qKKf/fBswLiMXRrvXqaEjV+lD0kTVeTIcZndi8cNYpT
ElRQNaCMufJ1EuTRpBjzHcu8hlUybsYoC1YxUpwxAgsgtQxRFJvE5Du3zBwy7YFK3uzW12rvEmbu
dJoZ0q5yHbfkDzw3Hqd5vSKOEFsZfSDnPIQ0UXA1HUYopKTpZp9SOEtClMHlk5A24RaU9SLnuQ6F
Vmw0D15acz5FSYLmANGyxPQNCI3q5lLPjbQrUFBARmWc5VCz6ntrwTt1s92HyVl/xkp75o7VSYO2
atmV6Nf4yE8pWqF+DJHT7obOazcxtX3Sjrj89OHWU7uz1KrbeCbES2xUwhPEaP2yrSpz22VCPI1O
Bje+tgvd1rxKCzsUfUecU0GBeGZ1i3NVJadkNXslcMSTCYjvUeP8f/MCCKL4CC64pZwcZslPAZR4
ZXdj8tYN1X5AWuhqdGlCYaFN4Qo3Ci2L3NfwqzQ2kds918Ih+cKEfCBcUdjtUfps9vsXTxnfpS8g
XHvWdXRhuzbSn1xhvQVT/UP3C/ESV4H9XNqbRmm9dslyr4rnw9E+++y0QW0mKdqdHIp6/bSFrKTh
ZoE3m3zv9GcdfWzkOnHCfrVHXmzRaPrFmE9G1czcWubGsxb3xln2ArUlFtQO/VopOCx5kV8/zOOl
s5jHq43193jit/1aOn1jqh+c0bw4WQhoCV3txeQO7sEurWRR9qX5xJ+U+QRdAQxXowc3Ux1aT7mm
B5exjHbSKYeF2mDCd0w4/j7L6p8LitWuco5eGt12SuDPvk8aYFB1fT0+yzm+UrgHd35gc37Mvx5Y
doM4PiV19GrbQrvUVt1A9Rb6b9Cl/PJqY/oZGi+FYqBOVVJ5rLn69NlGSL/CKwf4iL+ZTVVb0zEp
fAJrCoegAoTkNXIgEusd13rzy2wX5AL6hyF7buamDqBv9xQQMnmRZs9QszUPemSdZE+OcKrGWXie
2e7lLE9k8akevW+O6VgFyxYcmZOqA6nlIILhwBipJ2HyINxB32eOuICIQEyjlm3ke8FZUz/liJuJ
0svkQfYrskwg49SjNpuk3Z44nORxNSBc34lLYTQcQdKk+pwao15VqjYemsbw3/v6xc308nPqVX/X
i7Zbo3yLeFuZUhSTTA23UEVdVl5ZPhVzY/qtuggnWIOlzdA0Ar4cgzo3eKIQr3jyCcKC7iigX519
clQJ0QOFGdXZ6oUBYTYN+jFi2VstlKxzt9GgJYVMwrg4oXPl4KIf7qbK6MyHSLvqDfuChZxeAhXn
B58t+UVTUvNjshPrJBvF9Qh1yUs4vrkszGBcZZyOlvdBzdD9Hk6+12IH+k83DLr9QGZ2b/rxd+4b
PwfIeoh7TtNJ88OIX3Ahnin4hVAaatavOWykmm4ovyzhbZRArb6Ntm0sINW2nkcI2daT4tin2Gi0
AxJpYoZVB1coFw6xFYDTQrAChuzPMM3cjRZbw1abuzOhPyxJ1jtkf84+Fhqq8AlJduhS80U6+QZ8
/Irx7gX5KyWG1iN6DvHLRHZVmpskjI9KCBe67AaG760ykZn/dZJRJvnSmmrQWwSnSy38ZoeWjrRU
a/BrGINLAAU9nfKDc+WnqYKqEaZlPVWVf5LmWqMuAVGpZt1FafUxkzkvyqG3STAP0RuZmNtshDoI
IzpZ95i6iJuSjPkkFAODBzihTVqOwacxho9+DyZP4TZ6IYxfQamDHbYbbcUPYw5uBuFnNW362Co/
wlyz2WhM8SosBp+ji6mtwVueUJX0nwUnxrPQ9GipzNntuicENAojPoOcTV74eznKNHcdhWIzua21
lclx6tuWPVmetxbU+3Es62AlhxlU/1D3VucXEyaP6zhaH3LZqkiyNRRIQJnmR+nWbudXn/Ac9nuU
teK1zKyLyf8ks90T+2wa7qhTBV8sGfqpVKKVBTpg34zfLNSDx4VmjM9xEiLNQ26y2Ia6G+5yap5O
k0UeIelab6u2oUlZQyvahxZ1zGiIIeh0Bfpfv21FdG7RdyzmEZYpxIb9MLzSNhqddVnAo9Vn3ktU
zYzDHmJqcy8xzOll5jyZO67oUcEpMpQlhphqIkr0TkVNnj7qqF/0NVPl21WEH5nrfS+Fpfzw/WZJ
siJCToONjtvX43d4RhCbj3rrDe6YaAYYVUBzB7Huo6F+npRhhEqrgnJi7goqkx89NVyNmtYS3jZA
a+YULKxDw/cfSt0VsKwdE27kT9HQ00FGZ5XAEL6VPiUsh3NoVhRp4gybhBGJ9gOR1OSUUFKw4XFJ
aiVGuywF54upysxL2anaDQSmD9WvXB0z+ANIqjlscFcSHKYJtEk59L9rdVPuDNMC8zYY9mddEHJt
mq/8igdUPSgn59b6S/fDkboYSBzhcqiNVWOM3IGTiE3Q4BxkQ/kGgEx5yUAui9F2DtXc/O3/19D7
fPg0xe/50iin39w1NMlBletXF37FxYAs8FdHBRbiqMVMTOBWcEsA1A4vkaeEX/UAzvBKmN5LXVHx
DRJGvRAe17YeFbMwsNXNUYmbcGHAynioM8u/QjkltqGHXo4+tBAtz7a+Q5eA77KxEblKYDgVfA9T
+Hfycqq2HZDnj7G2v7pFlTzWlDA855mxDblBcFrtULSabJDI3PfsdTcQJALF0J18vendMyqs0c4L
+5U1koDMwX48tYAkdmqoFztwN8pT2PMbKtk3vRrIevGraTJya379PpUDKpO2lZytuYtgPHyoRfQK
5Q8QU+E8SXObDwjilcgn+uwV3vmPh0XXN8ROel3P+kVZrvcgndIku23RH00q/l9RBZh2Xp+4a7Pv
tE8iYudO+Mh25lpwdsIGCU3XWRSqiGeQAw+uI/3UFejWoFIRzRi7eldDYk4xKl0KE5SD4pMJh+Aq
ejWiMnjQQuL6ivWZF+G7ao3oCzW5vgErhmgOb8CL4c9IWqcOl6JRrBeX5MSDWcavad94C73th41S
G6fOgnRGzAjPHIIaAL5xchxnfChsUsEepY4E9ABeOS5ukflkA3iVvX7U4YNAuAzZPe8KSLg8gLOz
H0OgAHxvm+G71lUcL/Lsi2/G4Zq9Pdsb3VUfutLSl3JECaucUsTfW6JWy8YlH+9PoDqc2tGRKIO2
qYEktlemB7uKTn7d5B9OrIWgxZLuYBl+9tGbLpqfnLg6xxYPfRmSQ+CN+BCp5a/Ziepbox7rRRgQ
H4H0C50UDYhLgU5xCi3910inzM0xDeUhBtl5GEr+Zvj9Wy96gECTUZXl1UzDeJcZinL2eu13o6bV
kwUnx/5uh6L0MTUHlAPyXqcCYRg+lam4dGCcf6HGvaptNf2eR0T07BqwE1WXyUZ0nBPVQe2P9sQD
q3pmP7XwzC50iFu+OaW+iXVr/GUE/mEkGvOl0Yt6qY6Bd7IsFLOUpEa5lvLqt8jI4wPUPONSduvQ
trdgVsjSzV49gZEjzHxrAz6tfiNxW6wczXF34+y1dQJGtlkR3Jm9bIaoW275JBSCE28TmNeiKpOr
XKmE9NYumv4FmM74MqKCJOfohp7vkHa2L90wfAXQ1f3y3b2pts1PksHZYki08tWmnGbdjGZ+zjSC
+1aY5duROC8xf6roR8hbvyZuvaNGr/2VobjbE2j5EocQMcOyPV0TPaKoW8naQ16G49lUEYea/E5/
NeZUrUux6k+7W7L/a39xC/iR2Yn61qapA5jAK/jGUROPip+/HWBueLQ8EMB67GyshvcRGL84KPkL
oFEN3WCnRWDDbxtiWqMTkyIxk/ooG+m6d209AlTlwlv2rzl5SlWFVnnKjr+P4qGemwbMyUqre7GC
c7J4IL4EhE26tcZN/uWJONOxY2eM9FLV8upxkmiHG/u/lAAorCJgd9S3m6pPwavOsgB95QPMyBv9
E8Isf9/JLuo6LiyEAFbnIao1mdBj+oLkixYdyYjXxUJejoE2X055sy188XDzoJ4cHYXwq3AjL/81
PnQvIwGWq2c2m4joyPukGvmZnCKQsrkbtUGzMwxuDpovgne1040VQZNpJ738U1eLqej6s/SSVIe5
S1GfrbGqnuclh1ZT3uSSUTe1C9mVS/ZkvxA8whuwvbktKbuwQ2wts3J2kia4aYlWISVAGiBTkXKd
qYOlTV71jj8drL5G3kT27819zH+ysWHZNV57JsNjQibwilYPBeGGcB+7wHEfXWq5UruYTne7OaDB
kaEuvZMjON+6j+mMSmyJxJKh+meqXvPW6LboF3LccDDRODhzf062fdi553q+0tz495W0cVT67f1r
3H/yAkpwb+sVaXD2YXNNEt05tAP1hDARUSHreiayR/LSNCd2HfLyNkCOJZmHSpWLVqrsygZdG+bL
y39NIl3iHErNQvY0dDIKBRTESFC14J2og8cpCwJqNjS2lTUwnSr3SD7+cYyJEzxQPr+Uw+52L4Fj
lvsFcHtC1e5CultTP4Mq7o/3cUqsR4cmGj8Gy3L2re+pG6dBTUxPvOEgLDOHKm3uT246HiK18M31
3W+WOX45VBpv42993Qx0cIGAQGF9WqAUmbv59DUo7Hqtpnl7CKOof9a19kPa/bpcWOM4NDql+Wzz
Uj0Irhk6rI8oPUxrvuztqm5shW1HaDQ7Uo8qbHXwkAP2RfIWlOVttJzC5tK7JOWL7JD7Y1ZvKRvk
A2HfnNeUjZGCLQbCy11FDf2FQCuR4OlcJbvom9wkyJN4/LJy5SD6hNLUYHz1jay9lqpeXdMyeUNV
aPyAMwF2wk0Vlupr+4pshHhtfGFwrSdCvEqs8+9r24B4EnGIC2XaLqIvhb7pjVLnfAVRFJCln7XR
OSc9SoeXqAahGaqcniLkC1/Y6ga7jh34SnqVpkjPzeR9k860MjS2SEdwCWm3jKZ6oxnBxRgFiEaz
8s6yyTqS3AsLtcqtULx4cevf/fLKqRCEMFP90HWJ2m1bBWGnMie66sWlOFqCWMXC95XuKPvObJRX
f9ncVKeUnsgkGzEDChHdBO/jGtGpFU5w6Vx0fGVjOdAFDzFySH85KBiA56py1cXdQXwvQK40j898
X5Z/2eVyflg8j3B17GVvsPX+VPsEkufaIFntM2l9sbfMglqtf8p+pN3ikEYp2r2QiDF7g3F30+3K
pXrovpy0yTX/jJWmv1bXw+Co2VWzM4dZ8EyLIOuw/G7nJVlcUonQjaTp+qLYCzeZL+nLqxym1AXC
CCc9LLn7zEJPUHiZD6Y+BXAIjStNKOWDPfoQEWsR+isxim+A7mevyf6hFwimTHxRwCrz6uoxeh91
vka5KbK17OY+YueQt1R7cMPxu6HFP/UZ2iSdifXEr8R5ZYz/SILxsdKU6B0so3ewBXSGclAwVDW3
q0oH3cD6/KzTJXjI5igHD6F/rklHX13bJp/Gd0Kam8yqoaVF9FpO0k3OcsqXG/ShzD+rxE4eJaSB
PUpzxUIFT/p4RzqAQf/LUmifcSKSR8DCzQ0v8f9e5/Y4jfVxX6MfKBajXPnQISmA3ChEXcda9Ud7
CYAeaNjcUNnYrvIp5T6Rlx3likoXnzIKVk/yqpXGabI5nOttyMltHiT9UaO3v8ffRskJSUZGHaoz
oLl/LSLdt0mxEyan7oAUkXtMvK7Zis57IcCrHENzsOqzvIz6PKDCCuPID5KbBkUNoP0cAcaOQke+
B5FPNCT2lWNEdGRR5A+D96N1/Xg1hxHLhUw6ykzkf05KSheAgOooRyoGylboKx5Mb4AghQLVSp/R
pDXn8xsN263/x92ovdI//OkOETzVC8nNpsF/1KzSBBG9ykqOs3RdsL0zubUojMsHiC2yLA9/urcV
YDAaoMvJeoo6p/6qfdqWZVxlg+xMh1ZDCNw+5O4lwkbZR06d8dl1xjVvUvOaVAEVI4qvLu82j3vw
qkmcWSycpaSjcGp/MepkGO82VbU/vGRqj3Ilaee+umrAj1NGxEwD1dJHxalvjydNtWvmpGe7Jzkn
dii4Fa2+jzhjUbxfDig/cb8SvifYoSJIlkPY0fHAfUyr1hbJrnnA6AcrpYyHQzBPLOUgeekHJB61
2G3W941YPe/i7l159d83bP99SJM07QJAFyqagoPPBL4BRZz64gNnhm14buz+MRit4dDxN28BTMNW
Fc4bEVjkDOeek9T1JTe0Cr3o6sdgVaCq/5jkiFE3ENmD0Xc3WlARJ6JUzrCsRgs/FON7OlFOOXR+
+zT0GRpXpeKfERXVdqbWpAcdAudT404IvyMN/aiYVr+Ksyh7naaKQ7Ow3Le0G8RR6VTwUSRIXGCa
NEihobJSHbU88k66H+CEKvi3U47Q9TE+mQjbqhyM1dSKH4s5sRhHsfPg2mIte7JRuAscUqP9IcYg
iYGhRv229KpmVkS2V42dmocmoNg8iEJla46T+yKUmkNrrh9bC0whKe1HL3pwLCuB/pEm4d/42kLd
m7lOe5G9mz3wDpwFlRMJiGmutWu++HZkHeQIFXHZqwv58oLUtbUznUANlhRoAElo6nB7X13NIALt
kVRf321FkyrryUizlVxGLthV3bglrc4rmp+UNTdDnrT7MgyLxe0peKrB3sDWXsxmGoOlDTPFOWwF
iiu8Ajmts438sSB8+r9fXT+MEMhkgObnpy2Hw8N+e3V3059XeH8GCLLMinSBvbs9ZM5xA6AK24f7
Y8aOAwNPTgbu/qgiUvw1pXC/X6FcsI7y36/w9m5FoQvV7/zqbmvrVsB+h1cnR8v15StsIE67P8l+
foVZe/v8bm9LX1IEngy/X52crTrWQQlcUFHzGyFnF1n+JdZr63Bf3iHtiOSVEq+A4VXP4I7mele1
PJd25z6RKntudMf7pPgGjr3cB2Cp+dV7oeXL0layh0L3zLU3ISXQOsWFG5P1jKSwvwonn7tMlJD1
TE2UjDTjq3TKpgKMYVjIs8peLSiabwmAbmQ+tI/D7uSWyY/7eE8jfsh/PhtOV111hsJer5pp2rNh
WDWxizx4UOhPcGid3KFVzvHcGyunP4Qxb610ymG2D2U9u+0QHkyG+AhIXzQXyuN5DdnobYnmnEBY
927zk2bjoQd8uT3KGDfE/H3UPec15LDWjFAFscvsILuDNjYPgJtvPTlraKEzquwKOtI/zzfUe9AH
mvsoTTGEDzvIJBA8+rMunOG/0P1CCXuelLZxeHb05vaY0gS3O3HQIQnJ9v3zZIzPJBDd7S0B7F/O
2jzA+I0vg4dgbp4/NIpGAesYRBd5ZaUZpVN9Xe5k17FSmNwrHQRCZLbx6q/RXqIO+5pqx/sCcoRs
eAQ/H38/wt2McDEa3H8e4e5IK5TI5aMUFKHAH89+SBVwJKthtgbKTGibTcdGtxSDkvog2bOdh8wa
ueMjWWeXdHtdPXgeUgmDGrZXA3TBinyO/aKEboA0eD58WE0fojRojN/ioj3XrvB/eRO5GpTD2BMK
sspszYJF6urAp9TwO8KRP1snUD7CzHNhCOvyV526nlUGv+qV0iWOpgbqSDxdbWuHwjk6inD3Xu7W
+0Hhm2sUjpRhYeel+d/5cY0noFplt2hkq7Hlbw2R7aVnMLy54gi5XrgRRTaeblbHQACJP4I1iIqc
j6DlU86XEYrQK03R0k2nsT1ZVvmcztauedKYTxX8Q9uoKfdRrUXETL3gonrgQcAXKxBQChT29Kw9
T42tPsVq8yrtbpAYq3iq2wN3d42aSmOVl47yCZ5V23i6b5NIZvrQnwu9g3S3N8M9Pw00yWczJ8Rj
Xw3qS3y1ptClDMxOW8hfPeosN2wTCUKS8U2P/WCmx6YpW2qU58tJh7XCtbQDkrOo84Yhwp+iXE8j
ynOeTfqsGxBHcB07fS0VZBXsAnyH7IqOkqu4UH/J3qS0Lgzp3lnOhPPFeoIlfQk3Mv/Fc+PmO5Al
7Yvs9Em5hbm9vcq5WTy9mkGkPsgerwQmYj+MT3Jo2gMC7AjV7wkfKC8Z5889X9JSXZhlExGrpzEG
LVoiG2qspyj6bZsy6rlguG4ACluE/eTAeND/cc8D7W4qD/5YgDf+Yy+tOdAg1IQb6fSWoLYCrLpK
34Uy6tD/888vu0ZJzNOIzQBVbjN9Zw/wplpIJFKuPr2hQisHabmXXoxS8D1mBVePqWeyNXYC85TU
tUjnox+7k15UHqEVcib3LL0T+W9wSMHrCLrqahntQ92m2bupudFxaqOacDxLFmIqNjYYi42cZJWq
Aso34vCAwsoR9n5/EySUYcomlro8XpRlx3Suw5RGAywh0VGoYKQ+akxYa0w6/dolRg3bcpSsEduL
NtLZjy5S0dFw60lT3fXBMk9HfkJBXT97pLSPWouemTGUJCAhQn1VugDZynklAsHePqa4AATzL81q
vsHsAOwnmsvETad8TMzK2tr+NNfMDdAeKvxle53dzJXV6NIRjPjaOJRPaXMaXesQiwK69N32q3KR
ZIX6WoY2qRZT1wlkm96uhyFq7ynTjCcpozVcssVrk3I040vZfye+trqtVOXJvuyF+TUxqVSwKQx/
7lqiXm0aZWdDLcjcJUOwi1THv4SOUaxcLcneI1v5kTmO9TMdrrd1EL26KkitfHZWj1R4JZSrB+vD
yp8mVJqG9HVC1uolQg/iRTQoQSUO9XOzKW7MCeHPDmT17Ky6rNoUhNPX0su9MTkJswciOntL+JRf
2uN9LfJxc1QraU/S73hZtu4cvmTKZ+514mUUSKJC4PyOlpYG/CIyFrJrlJazscOugrq7bd45iSHl
lAyUT8yDjczfkPiAAcXP6idKq27mwc7CY17M6Oh5VFrwm6N8ZNiOamcde6VNF6al9OeZn2KlNmG/
NO1pOEubbIAiDOd0bqYY+WQknRgyz+ih7h3BruKRfV2FovXuljbphQ4O9FRuH9UmjZddP/kPjR04
57ZwhuVoTO5XQnCHYPCnt3JCwKHwkaGmJjP6CMwJbYnU/apQ0LzK9ck8RUKLH3PSN5T16s7XPB7f
NcQnAjIbi9DPe3CNffR4b5zWPzdsdI4UM1buInG9ZD8pNhqK87g0cn4PDiJYl001Pyc2VU0Lm1Dd
orLaht+/7HO62FQZb09kIX3cQGh2mHqgPLI6QIzp93qCWUlWDrT0gPSEsDlRVTB60XfV7qIHWR0w
+9p55P/HPLmKaQ17V6ujizpRKqA0JOJ9K/GeQgv5cbcBPuLaV2kZVYI+0OS0K+mTNtttN4PXThfZ
S60k2TU9zGUhInD50vabR2h6h3M8L1b4uruZUJGKdMt+CtFYgUIz42BitPaTXkzuNXWAueCTFsRk
lbVPPTsy2w2sjTGKkwYFIGcNVLZb1/EyjpP6TSvy31fSRplV9zwO5RIMRfTF638ZdlF/OKWd7x0K
3NbS7AfR0XM6k2QvdyukY6AyyProSzyp3ynZF9cw6YqHEbnGhRzf5AZUEYXTP3iGml193fwp7ZZX
+uwDKhvaGn5nnludpJ17awt3ZtbtYysLPmJE6KVd6ZV0m0LBtpVdnp3159n1vTusi/lZwDBzrDrn
97MTbKWWve5vGqhU4qovflaOdiEiW3xMcWGt7GRQz37rVceqgOyx76PkdRJAFAijFD+pBl8m7WBe
OkPPVp1pIMyNfvRBXt2brFPGrS2Sk2d3/r+ccqypmm+B6YavQphHLbX1D3+o4CFDOfxcaR3l8apf
rPXMd94HPb34kav9iI3iCVRc9m4EvKy+LpRjbEz9GXYKKkfNsPkEK78P2Eb/0PzyC9Jc5qtaK/nG
LQm+G1GrPvTBFM2kmf6XRAnWcih0SCg6eWXzUlD9vRFmFxxUStkvsEcNS10b+RGPpoB8fPRBtU2m
szdib8cBI5FkQe9TXreLfhrTL1YZfSuzxv9GJOGhgKDjZ6VPa5XbfrjwxBnSEzS7Oxv6GypGFpR+
oIqZ1T+9UH1ETK37Zojo5yRCa6fYXr9RUR559gHvFeUzdBHFs6grDqCjr22kTUxmfaFwbJcXfXEb
AV1hsPRSkzAGCnNjET2FyOxeysgCxTxfUYnfrLq0iNatC53IOoRhjE/AO9Y6SWn+Xjk3WlXydPO2
PnVJMSrM68SBvIh0d8c6/0y52XhXb1Pk+qFWaOt4iNpN6gplESupcvHdXj+mI0C5JCjqryJ+A3/s
fEvrzl9CNq6d+cDsswnR8rKeHd34PaMO+Wts9/E6qDkH2CMQlVJFuZuiXufbZJZUZHThR9knYhO5
sbpXSkt9cmOE1+WIQdgvBjWYr1FuBjv4QV3Ae3b92mXasxwAJVG2gNQPyFnT1FtdiXTeAvJFQDGB
1zUfDpjsnZJm5aZGCMbpkvANxn99n5pev3YH1fpij90qcvLx3a8Hc+fq6IZIe61+a4co/eyQc9t2
wI+2mod4dppl1hfDJaIwpKqzrbo+/RzTb9KXUOO84Vht7JBsmd5Ho1lJu2ZxUI2bTCfmNYRvBJR3
8iGI7zirSIm2hp0isGyFSJ1xljjKK2RfjduVtMnGDOv/M6Q3PZN6is5c/TV3AGl/gMceRUso/mRT
x+CUq6g0/mXLs7648CTiLZkCtIj+DE5nB/oELjzb1o+/7HpLyW0YtOe/7H5Q5GdkrJciscdlQ9Xy
su/799xq6qvUbnfh8Dn+MVH13lwRp7mZyLLVBJGoilU41obmqK1KFPWuQWEZ69YcIDwRnrcpDbM8
e5z0dlTFDke15fMkLf4/rJ3Xkty40q2fiBH05ra8r2ovzQ1DGkn03vPp/48oSezpmNl7dpxzgyAS
CbDaFAlkrlzL3Xumkx+TzG93FSyfZ8OFUaeOcjIYEip+EVzINz+s4ARwS+8pUVoYYkM2o6EqX4AB
ZNfS1OSNqbSoP6cGKu3CWPHQ38GRwMnUNNOrsIkrF03jA5VBF9HTnNCDyijxC/R3OQDGXXq928Iy
QUIwkeOVPwzyE8Xg3qEeSwCsrj4UnPX8JQDo7kGMGnFdrKwAeVDR1SK7O+VD9jUrE/mp0svmAtni
KfZcWHvVMCCja0Q70dV1pVukeejeR4Nu3OpO5D6SPfWea7VZCS97ZP9S6uzjZaoVAX7BNTMYI3nC
zg1PfqnXr4FeLhHbho7ZIlI46m2zFt2mjr5RGz/c7KSNHlLOnkYdAxJ1dG2NSnkN7yWTEtSqMjIm
OzlD39UyjeqxtIkC63FwbmQEEaPaCM4tL38xJhqvq8t1o/rl2jSVMQYI3dx0w5S3HgiSfRq4yVU0
il5EK7kwEbTTsvRuC+oxoVrJ81EBNYEzTs7CJq6o4Cx3ckOCc7a5ElrlsL0oC5CH+bhu457cyMTB
kzgNouAUNW1j+jfmQWfXNg0PKOfFUTX3RxCjmu3b38PC/aE2vfyalNIILKnyr8ht2zsY4QO4Fk39
0inU7+ZaXrwqYR6Q3yja72B5DU1zfmhl+Bw+p+h584YazHtTJxYMdW3yUEQZkqZ/tbfT4AcbsQ0U
V5pFbPg/CsOr1IsDnpmSDHlc6wALztmoKWAjw+8QnA+wugzDUVzNjWUoSI9HDVXUyLs5U+OzD6Hq
cboMtfK5VckQz0Jvwq5K1OkL2935t58YnZ37UinWsay7O4lqtC1iqwNoIzN4UxUJafFIRhK88oI3
P0q+BKZTXXlxB2/6lAWPq1fPtXpCw8mTmDIWlXogZdgthVPMCRbkF9UeRGF5pwy8NsaOyiKjt7QX
M9SVVRIN1TVW1HinyEUCfkEzT0UYxxu/7JVHiyKxZUc5yedutB4Jsk9AfrZfJK0WLpXsgcs2xNe1
ckm5Y/2oV7xBkkKRTwpctYfUlrzdWMjjNffTYTUgZPradZyS8088c5KTbuSkAMKqQ7ibipUV8Nb4
5E1lUk5DKeRC9EUDJC8E4dCMaDRGv0bEGsJd+NzniL4qwdjatZ+HSk8e/In6Wum77NSnxVWYwskE
AsE4h129FSbRdLraXIkVLMSc2S6u1IkT+27D4+76e32owbb3BeWEOF0SVYijp9lJ+MtjIG1cY6wA
YmnO1iCwdRyLsDjUWecQgm/8s11pyM0DBb/Bi2+vOLgMT9lg1CSMtWJ65+aIM2ke+uHUnemRrhxh
bIHEIJnYQpSyjjbCGCqpXdwvbQ+GZpdo2nCUBxUImsJ5OvOa6qntYpDgukuwOpGTrdx0ECP2ub4f
krLYp1NkMoSRcTM6ZXzLJRHKVr1nXc6SpSlXxSd0hH14QgktthCTUs2ZslUetu50iFoALFy3XQHV
mJtZW8seFsYE+GgLKThwAEfvbepafuMuqJeQTmGctK+/3RoLdKHdUzGT+dpPN7cyXUTLcHNYTdjF
aubkBq7lvRu7EBOcwBiforout1Jsk9yPBvUpMM3ywecJbta+USxdlaKAFkaCQ+nE6pNlpuou8wwq
+SdnG3Gbp5TSnslVz5NsqYB12wlXRa7jQyMB1xZd3aoRvHQKdddZpISgDZKfEh9mTcMxotfc49TT
jKr5qQ7ZDPPnV75Eo/EU+rXyTUpb9lwxRNvEKhY2Ya5w4ZVbjhmIroKnWVdRUjxIUqUvq4ZS8zJs
4WhqEkKHJAG+UER+zvyGuEVo77wys3+Qn3tx+7D4nCdGvrSkQn/UQMltanhUz2YYaftmSLQdEgzt
RawI1U8KKZcLa3bb+1/KjN0p764pdnxfsUhA70wr6q2TL4eJpFAHFrUXZ5y/OwV9sJERKw5+Qmh7
NHY+RYphpvcpCjtDsk7gH4KlW9Ly5CGo8+ylaIqXrNPUy+C26QufMgPcaBCRmQZHKYPqztbKgxi1
miqEv9Nod2KUrEcBu5Nros/JXMKwxqYi1t1XzQUMTQH+XYs/24F8MibVFdPieOK5zqdUNye60aC5
OGEFMLNVXI7nNQVhUdEuKs2qv48b15Py72Uc9wBEoMSS8+4zpR3OyZXKn03dVMM6zmJt8WHgQ9cs
K05bFEcK+xhkcIc4SAgmo+6c/JowNOTrHFpDgxN+EfTf2JFByNx3P2A+fEVQ3P/kJPAEU1fUXcO4
N3YVdTnUutj5NSEhvIJm29ya+uAseb3xa5+ahgKDo6nY8Mj1GvLiwpihioqw9BCRmTZc3l9jsAh0
Tz91VeU+u143fVHUGmFGuknrlOuyMZC8mJxRCTC3o6ZDtzF1/caBxxkx5PtSVu40F19qXsTUkVPx
I4RHS2tyNeumW7L1CTYx5wnqIr0xWuUxB89Mk3rtrUl4/FQrzg29vwCS3KP8EEA6YKzyaOi+y7ny
lJJl/OK2ZrVQLdN5RcFsWKK5mzzJjRysIZ4+OokFT6A/wNkajtm+B4kD84kiZcu6bA9sNWzw7Iwq
lh5vJcOOV1nkpk/J1AxkFsg0PAiL7Honxxr3MkNn3zeds6pkxohuN+XTsukmKyBCnbwS4+VARDhr
4SuuGvccEpdfFnpvL1Jffo4sqq/Mir/7QPppY7ppuRQ0QoI4KBw9ODSyfJKOB9YqjxX6KrH6aun8
eHakXkVPJoQO8voZTdXqpsA5fCiztFx5qWV8Htrsm5UYyUPuVNIFemiS3kbH9widhyka+UA2ufqa
+M03g9/ZZ14uDdqXwAJCrQmWMDbfUJvvLhlFTOvAtkESOxaSmUpX7UuPcmsXvskBtSAEhuTxxLfl
D2XkAYkOCIp3dettTAeEJXxvwTeHP4xWSsouUkJpRwDw61BCbJ7oEJAX8KH/rGWBITJVc+sNHVF3
i9RJujWLvHnwzfwcu4OKDJnG0b9M/pRrmF0IOvs3KyweOskP930fmEdIvGGEnBojvnr5l6zwa2/h
ddSLZkH7o1M3siZv+6BwPvmZ261rTS6PNgeIq8dHXIYNmywNBocNqtv6tRwbb9kRi6RaqAhhinb8
aFE3kUXZp3zVlGb8okwSq5CnpAvXynP+o4ZNJttvPly7X207gFmlo+CMF0q4NUuYUVzZ6N4cE7hW
qfvtn54xbEuvIHHXaM9tqjtU6UkPnpnuah2yhcGCdGSI1GVdIzLdJb69jeAkP2Z91e9MWzq4Y5au
lcE5jnHVLmSCHgRimn7TBpq5ydzmk2+lNQrvdrCo0iH4Ci/TzTYK63vOlwcqZzRgoUHfOFJdH6B+
PTjUN19wmMTMqVC4pAO49AgYSO/54YNoIChTjlIEK/1kiiQJWrHENtbkdpRzZw3KWe7yT72d3woz
JRqflc+Uj8dXiJ3ll0xSIPBSrIsa5tV5MMpbFwLlyZMwPAbO91Bu0pMM6YQT9sPes2BAAd6f6Sfp
4jZUKvpm8rkDlbEFmw4109SVBvM6RbYeTbXtLo1ZU7guAWrTpTBYlXLjH1WnOSt1Y8NZPyEOJ2Ci
73DFFuFblPtgpAboC4RdNBRjgacXLqLv+NUfbPpTWLSHlx41pWsRhy+1klUXAq18k8aODF9Xta+y
nYYLiiySbRm032wyIQ/IBGvnvrcobdT9YMluIztx9SAGIY3vHtreAq48Rl8J6+PRKcawd4IoX9z7
gWr1i6FSY0B1abvOe7t4LbSwWSODmW9F19RMXj+OAr+sN1L/5uTDsqspAyXKpqXH+6XFqfXo6lT6
LSdQxTHy9EdSwdLS75Bd9J1DWg23YgiNq52Aau3qte5o3zjXFQs5rL92utHexjoh7ZRB81kGn8eS
72EoqcuhCasfnf7U2RYsP5HvnArSTAtYqNpVH1E804RIkQdS4+6QxiPgxNf5lsDkeUunK9LQt0SN
C4o4MYnBNqNQqut4VoqurOrJRVLKrxGongyls+cyklveQdBCia4VeON5sAmW8Z57BvPZPSZNtqQM
wnzOMzlZBMAESJz379XkxqkbRxpvXd/88ndicsJDDDi8HvbawN1/a9ZZMGUPQfyjcHP70BdwP9oN
+jZU3SS7QKfCivpMKpNLuMk4cg8bLdeK62iXFsWWckMMx7s5dZHtMrbqx9QmL+fz9d/xDiE5l0Gl
AOHheIWUOVu7QSA/NmNkoTLUyc95/FCWbEAnud6Htg3DXaujCB96Tn0dgin54sTlZ9VNz3LBNz2K
e9TWgTMR5dKWpqUlN60x9F3jjvIOrDRK5pkarxXDKvaKyWqAu6dXRleQmWZfStXyWpVL87udJ0/K
gExQlckysjXSujPC/AenvIvPs/Cz1/IJOz/KoGgKml051Bebr9I2Uu1u2xv2cJMt21vBAa2+ySQo
VTMJf6TmmUwW0HG+zDezr63Plg/PadEq1SMJpmZTxHUG1qUEG00Yiz1XdcsqvVmmlRV9LbJ+6Wdl
/F32S0QQ0iB+MYEGblqoT47jqMHSYoDl9Z1OIac/nNVat59tx1F4ZG+IchVfAt+gvNOWi4OrdxZ4
wu674kU8KG0LKL5RmQDhm/AIFXG4JnIzXBLHzBetYXwNldx7phRx2CkQp24hPXVeOKNDFZl6f0Jj
AYAwTYbHIdE7yn5KeVOmbfMGL+pBeARmPVK1RnxO7aps2/TVTra8eA8nhLlXyD+c+FtGpP5q8wr1
hLMKIPJfNz1B90ENhlNK2HfRB477bOg64aCyP0zYk06DIbjoQQv2dXwOAOpRUVPW69JAptrjd7ky
Ufzc83KRXptw9Bd2a5P+nkarxkZxxtCfZRnyURIPbIpqXqQlkApNb7t90xC9Hm0l/ezE1vcOpOmt
cEL9lmn+N8TaUwqgnUUOjnpJHR8MC45s7hGRGrZ9G6WPnjpFrrOm+tOEPCsJGuU7p5zvhRxYLwXU
T2tFiT7bQ5mvyHs6t2RqwCzDpEruaOeakirB71Epq7EEs+S7pXMTjo5jAs0PSWLPtlzqTaK/PFim
VYRbTFzpZt/Xvi8Wm4jrNNe+7Qg2S56/trM8PUtehQDBGEP81GrxCdTFHxaAyXOgGevMr56goA6W
6qiexso56glxXMuxlXOOqPtyHHxlZdR1v3PiSt2jQzJc86kJdulAyAWUQbDLPSdY6WajvpkDfPpl
3/+gGG70O07s0Fq9lMTbF1XtZOsOgiQel7E3HsggLH1dMhCKyrWdPABiiwtTIVbjWTs3ktIl//J8
X5X4k++o0MDYiMBocj6cRopVl4lGOjo0tX7VGRERenmwKKlrmnYR1c0TZEHJTtjmhqqwXy6VrXbr
zuq0BbuRs06q4M2uOsIwlh68TmyUqzYxtFvk+M7GpzjbTYwtGanxRIFRuvMMFG86tYDxJ6jPXakl
TzAqsK9GZQ/sld7vhU1JgL7ALgscVLJvHAWs74pKGGqc5MjsR09jl4zaxBdZkoaDr2fjATw2vx2X
DEZAUf+pAXvERjD6JFWkHTqKcNctBMy7pOjtBxlBU9lSWw49KM1T90qsNOCM4wfNMvaS4ARmON0H
IwELG5jHqrBGdaX5jgu5S/foEQ13DJMU/hhK5rkGoehSr/YgZV72wF56qnZGNmI02TV5oHdfTIQA
EDf02eTFdfmCyhdB9Eh/5v/HBKOzhOE9vdnNpEzcvFgUI9+IfCb3piAvvSpgCFsPk5cYCIvKvdT5
n6KDtKu8JmEarSyrHG8wTDkLTal7sizaeLvbZMPcqrGtg3/FRQxwWtCvBhDJyZJ3YbSUDQTca6kp
T71jFaemiX9exVAtwNANDSOk14CUhc/9kicR/1ex3G5i3oTn0kDPWJKNHJlrx6WqkoZ/A2ff1Bbx
+3Q8G6XJCyAJH+pCivj681hkB2uhbQtDN8ImlJCUhvUgbLWdEWisoC0NbZVjUuWSpCOqC+pvO8pp
usqK4dJAB3STYTZYaq7vPfh86i2huZhsYQdrvjfebMBEJ750Vaes4BXUeU27+tHJ1WRbh/rn1m+j
s99+IwheXuJmyDeO7cIWE6BAVLmQboorOJWhyRGXc1Nbl77oB0KnyI/0pmwiNGHBVy3Fn11YUf4w
kLdYGLpUv/K8V5Z16HpPhV2i1BaW7tWU+acIIkh7guhoNqgRq43Bq2XqiqaD1IMqSCfrs4UYUnvi
1mm3krpYvWnVYyDImWQzRp6HX/Cdu0kmHLenKoz0xUhRCadedQr1IeAmCJZEU/gK2wLfbDaKJ2t3
AqeybpBf7VX4hSYKJ+HXoWsFX7R5ijJ4BPLQi1eNpeiHOqBe3wHM9az4ZvXIcXoh90n2DPPjGpik
9DBt1N2mUt602ClOZRK4966RJ8kyHLpwA4ELGitp20tr5FqlbQxM97HSsz8pnQAjlnbdge9asOjI
VD0YWQRezonHreG4AK5K6dVH2+qxG5Kl3pTVszcM5XOW2LccMuFL7knls6N1xrIdhoYnLF3bVtwt
KYpw5dbuxcjy7tzmg3tJkZeHnzN885Kw3Aeyn1O44UVvZkRskjhksBOjEXXUYORJlYlRV0K4Ko2k
J9nW5UfeHzth7q02PcV+BrKJgyYAydGHvIEMpqFV8Yp6CPPFiCMIvFW4w6moMl+Sitg3QDN5ZU9d
Y5CVbZ7xepciy3hJqFICEqrEazFXdVpvC8N3s77PbUAO87bXYPjFmR1etclG14MnjaWitg8gbaf+
S3RVRCrXMPPLG+GcdmDSdWhH76OyF6WEbvx8e5/b9+4Kwh95K5w1iilWpW+799HYrJqVRZn9TjjL
QQfoqZ3SsOK+oy8t9bqOtuBGd4bltNfWG6xNEoz5yY6OGRG6Z9S+WkXunqdKmuek7F/JzznnDGaB
HQwPsOtrfXdt6nhPSbtztDQJNhZhq5UvxUhl1t3Ual100UEquHKuBlCXpvqR7MjB7uzuKvzTMohX
nJ8DBNtRN7HSji1eQJ5YDmME6shdJEr/Z5ob7Zc891WE0TXjSl16uAvgjapJh90aI3ppZKTCTCdV
D8TU22Xo9N5bSeh4o8FzsBGjSoXsB2x/qItMo5kOpK/K2psX2Npr86UqEm+n+hmk5R1huzAxy1Ul
FeUWNDPvLdsbh4ODTIWxDg3r12U8XepKUqjLdw7vLvVEyTfRVO3lGY+I23qvJj8eRcvDSoIG6FXj
v+3BjREimnqS0enX0BseRS8c0+xSgM4TPTBWxklDoWcRTPTqYwnJk9338J1PqyLQqW0mdq1VaEra
dXDln40u7S2JksPZzIY/P8QuYMrJabbHOpyL/hCYyw8DmRfKi8JNhu3sLFyIR3DWMeGa/307t+XA
aJSK8oIwwYb67uGzPZruaqyd7jQoqXyWVcJdjQpwMOSM7A+QTQSTjpBoiklWSFzFmjHxYCAMO1oo
Cgmb8vsqzqYkc4s87YcB4SxGYe1F9GNaWUxD89eDRwEii/UIiPq+akVsGdgTSalmAZJ5FQ1jesiq
4GdDbWB6IPKdHsTVPDD7zQMf/P6Fy7w8cDMI78X68zzRnX3mO/0Llw9LzXP/8VP+493mTzC7fFi+
8qRfH/8f7zQvM7t8WGZ2+d9+H/+4zH++k5gmfh9KO6Dv6AePwjR/jLn7j7f4R5d54MOv/H9fav4x
Piz1d5/0g8vf3e2D7f/jJ/3Hpf7zJ7U9v2R3qGWI9g5s7YLpayia/9B/NxRVPrNScoT3Wfd+o0fZ
+/59wrtpf3sHYRRL3Vf5b/7zXedPLXeo0Kznkfcr/bf1/tv9Ocxw9O70kN35fMf7qh9/D++t/6/3
vd/x/U8i7l4P480ounYz/7Tzp/pgm7sfP+g/ThED7z76vIQYiac/+QebGPgXtn/h8r8vZTsl1Lml
9mWQjODYSO3EkAjY7Bj/bsRINAzFQdVuwiws4qoSE2Zf0y3DoxguSSDtnRhZNq3zHjOt0ZdeZVBb
VRvSQxbEEKjV/TOnYIhsp16cU0nYgm+ZxsWcMdDNA9n3H2Jc2F14ojZjCSOWsImm6mHLMHVAYDVk
+yfooq+QesTXwpbifWc7CD531PnaZnRvYKiMz3kKA+nkpUURSnJiNLAk4GyefLrbxLAa6d+RoyMg
YjVQy4ilcr+nzjlX5fXd0YVVclUZgQ1PskF9STYiscPJHhwmYqobP0LL1YbvxqB+viuuOkED8vYh
1T1Tdwis4loocXFVlEbbenoBdF3MbrVq2LkFyIZ3s63eAZicNp8hF2RFMbEyc2SJjPphXkss7Xda
RVDTO97XC5KiOYVpDC3vr1sKt7Tv+rPKxuLupo8c0Sx158hlTxEzekHeJGB/F6uHHpkS9XfC9Y1M
/dU4dFuDv9sRUK538qtJy14I3gujmD4PF+BEHMnRD0nXgKqw84Ki0xSmj8za54Xl3zuOEjigYSZ7
DhwXgiuCV/cZwjhPk6wxWpL0qNfv5tw9q6Fcd3GSHj9OHJXB3zeh9PBhLdE1MvNMpNvYK5WBVn2M
0Nood94laBLvIq4Ae3notpbe1gUyS16b0XlA+HXOGJ1HKksn13nmfSGtfbTtKCZuGugH0YyEzg4o
I+sHcYVg2rBPpGQhBpPfbqLr6rqXUnDCjIziaMRmpUXryMDLUBvzIR5rCvXSSpJyEdYWMbk1mFpt
KQbuo5O7uOpGmZC36p2E7+xBxsncSDmUHuA1fvrOo5HiPyEypBKw/cugNmb6TlftL7PdBE+owqeV
ZmR5XHkrRuabOWgYgqrroDCZPvXvz3XvppTqUWpor8WHMCxP5TdSJjBs2e5BNEaWoVh/b2drF5lY
M2pCiBZOvgnIFoSvB5TvxriT3i2gFzkBg7iLpfuC90nvFix7uF4lGBpWKszoR31qwjBvjqIrrubm
g406PWhjOYgt54H/aYF52v0eau9sMqjtUg4+ZX9KOCKigKwmN1/201topJyuQgQlxADxtggNakRq
MzjS4aW1D5QCjPAZTX2wpz+NluE/I7Qgb4Qd9JhzmGfMvqUQthTLiLmzz4du7vVUYzj1fpSjz1KT
ksnIDZjc9DB6CgCo7W2LoIHMf9hb0Wo74UEBl8OZ2/Fv1gRjTzOq63IzLoFUWVD4T3CSdoKTNAOg
nnzMTVKP06Uw1tOIuJp9xJSq31g98k2zqzD/XTcQEJV5pVgeL25bDw+jY9z0OumeCw7ch1xXy/VQ
xukXTzdIKQGwInQ2QPI2paDkyP1UGABXowL6tbCu3YVUD3sBNhYoZNHUle0uDcNJ1rNNwJZTqurW
CfitpRi4w5Ndxw23ms2//jvQs1e30R7mxa93x4Yq7iqAMReBK/fgFI5z4OSqpwtxKRq42A0gBBWa
9ndrSRV0X6jGRps9ITt1keGcfMgbIRM7NWK6XdQBAEvCArlZ9TCGphCqy6NXI5sTVJcyh/dZXIkm
HxKqbVMdVIdb/RyIfl/FHiAHmJz1rXCWNQ056MiHE7W2qmufxq+h61iQD8dATqV4QDfkly0klXUV
A/509U/2pE9f499rRO0zYcv8VDt5dIb7Pzo3pbWqHEKfkHr9NInBsehG8CSVku8hoT3Joz10C+FT
dSCoyXuiDJ86EfWB01pJW1fBVlzGjfHdDtRs+84mbhX+yOEFP4lriZBp32sJRHe6c0impjcVGCnn
vrhCJxhdErPafbRLrXP4O1tv+O5BQvQJTffJ576qsIq+mCOadqD0ZClGimKQd2SVW8NUbrru5681
8WZfBshuxr7+QtSjNpv81fNSGQX1Dly/nL0qSMhfjc58EjPC3I7PZc6mMdeJ1poNDxadkuujn/ru
UVwlXf7H4NnmRvS6oXCPXgUkmZf7L5fw99Vs64CZoobjoj4xjc4D98liHbHih9vVVOus0jqZOPH/
Mm92/jk3kFGhsIKN7AfZthh170GSS1joCyf+RPTus9Hryg/EtR1DJ/Vre+FTbEX1Z6eNSOmErf/o
hzbPTCOUjmZtxscP6zSQfh39roTvhn/ikyJX1r6TcuJP0A4sasRzTgHyEsO5gRVw04ZAL8EimOVb
GEnOOoata2ERKCdhmkRreMeaUzM1JOveN7NNuCiyso5KW9rPdjFh7go3YUtzzdyNkYNW21+WNPLx
/R3m+VpIOqJOkptrGBRCxYg7WLCSb0U3lvPk4iTxBYBtlC+bFDULz0dty9dqeL56FLgULegXkGp1
JM7/0mTo9aL3asDtvRBDYafAYy0ucy9BBbYgrPbO6BaZuda6EJSbUzWbQImUqeTAfxJNo0Mggdb9
g+h5BQQ4s0c3uXV4BNb4y4NdE/hHBXlvpUirFWlH71wKkqSijtm2u1m/FkaoM/3zIAiR4slJGP/Z
Z54z+1QT7ZIYCEPN28lg9WAQyrUXuEIiV8lf2golul+dXyOFVEiblOooimGm557mZesQKoeleAzO
T8VsgBnXnwZm2/05Og3og0sgfXqsimZeah6Yp81Lzc4Zgk3Ea5OU53o9PlHr3y9sMu6HMUIvRk0s
j1wrJUWx5TbFsoKrxG/Ux34ahBjDXjYKyGzh20umcQyqSe8209qCtEpwtEs1uIrRIOcvkibQmIuu
RWb+onv9JCQkP5XDuqU+pgJJB2Rhkju3M23lNqa/TxG6OCUWLFycifJoJS4hFh+qhZ2B7KQMtdzU
Q9pXi0KTf7rex+ep4qoLJg6GgbOK6BJlp5qpB4QXSdmjTbXxxa015Xkg6bnUIkvfg5pSnv3SsmG7
91wUp3OowmS9W5pT9tVA8nVvaMWfxSjbHFcnG5hGDxBYU+7HKQ8rGt1T9H1Q13+KXjPlbIVvQOnO
3/pOa87TxZVYV8mkcg9LV3zso66gfp39lMLv4aqXAGaErVWo1qwd19mORSZdcup010PdojbXe/my
rxLlMIomrgA4ZZOc4EIY3g1N4xlcHwcvaX9eCZd33loUfEozudyB3ikPqgyx5G+1QSE5KLpZkB1J
i/hHYaqFKmGVkDoz5XSi4P+lTyicS5PKOalXgR4jWfhuRq/kR8O0vON9ATEyrzKm0F2vfn+Moa1I
lI9evDSC/Dup1PyJDFTxJEnxH+T625M+9RTZ6HdAJpGymjzyQi2esqBZQX0+3oS/UowIEfeUSIlB
yTCrB7UmdD9NF5NcN1YAHKH1fb+BHSfnJDWo7dfyfNkRKlmYkZMdhTMognGvDlQKifujECHvB5u0
JMTVVqu9NVWpnS0JeKzoWh6kymNNVY7oFo5VLWQ9ss6pJ8lvP+e0raKdpQSecbdwtLd5DpvY8Kaq
qP35cFoGVvw1AYNzzaaGFKZy9dXEWPeTeulsEwOJnqGTEKHyI7qiES6+Hjz1oBMPs0lcUTPamwRn
5nXIHdoHN5Xeme6eKrXmbu+AdZ0+gmh6S4dBPfW3nSvVR4OzZw7bgFof1b7cmZ037GylrqGnxRSr
pkbViuiLS2G9zxHTzYokIlDcolr7I/jnps7+ZkImU/MZBdJOaThCiCZuPRfU1dSvZEm9Gyl3+Tk8
O36wjdOMxmycn5PFsK7F6lYBl/9xaSN27ARtz78sm1P6stMG+BvhBYlXEYozn5TG6XjT6oh0ml72
SbFfIEW2XiE6K89ViGSg1cfpp9Qd8rXtUV7OERui51JeWJmsrJwJmY8UdHo0JuSmuBK2ESA6sOJp
RDTZ7yvRhSaNYceIoeXpphdv1u1l9swneKmbm+In7U1VDHfVdSjezDZTLrxzlbtbYeoouoRldqJ0
1Qa73wujaEKIIbYmgI6J57q5zY35FNZudgOdaXFUNCjizKrSAXDPDYvQlM+JAZqNEtNVCL3mLidb
/dpU/Iaq0EByeFJipv6X6mq3qY/61O1qEKxUCLsnMWra/pducIaLmAoC9pqUanETY7aebxvdjB/F
WCDVCxA48bPiKM5Lh/wwDC+OKT0HMOXdAGxWx8wFkTr1EqgN7leNEyNCoLTVXgz0hlfenNJudjBp
sR+ZnOeBxpf2sqI3CF7gJnzBsXmbxgOYMvuK1RGRKyLfv8++j/klcAxJU9aS57kbp/PhIYi97Coa
2UAaaqwR0BVdBI1/DlR5BTWNLHub2TmdRpGc6FZ+lEM993uVqFeyq+erzrprcgSCfg+IGUZH1C6U
LMiYdGljwrS95z7mPlVQjZnIKeVJag9ZLrSCBa3l3J+HES6E8FL0h7oudpVO8bIfjduM/D8sT157
czWV/7fpSovOIRqAV3LKPy2hm3VT1Ic/kHCYBtq8LqlgAExKtHjtSjF1+qEDTyAEtPvOqa3bMDVU
5aICXBIdi5XAuvmJYd0MxbW2dR9Zi9mmK5JyosLpKExiqvCFxmZRp6oPRpHVxKDiecH9NrNtvo3T
UnHcwk1zdHyr3VOYTXF6nI9vJlvuVaI3xCOnrg0bFWX7+kPfStVTpFtbT1ZHsCatd4xBmC4D0dWt
aB03XrUTo0HRfwndKVUPOuel4L9XeMGtAvE9B0JEK1i6qJR0Ay1HsBXdMSxAUSq+cxZdpQTxKaVv
qeY3F95U8X0S+iwwD8PUsBZeuWZIi7IEzy+6qQVhp4rgtl7wb2vmGUoL0AHtq9xKtzx0tSeSDTzJ
IRL4FpjQb0OI/xWOwH5pIfV9/eCrwxOAFgu+aYzKO9vHFcW7zqqWR+3YTo24Ek2AFNXRKny3+D/S
zqPLbVhJo7+I55Bg3iq3WqFz8IbH7cCcM3/9XEK2Zfv5zSzGCxyiECSrJRIoVN0PBjotCuFWi06P
G4CbVOOqftDdJnrt48aNnoqsbV4Ltf2mteHGscvyvuhV8URaOuGRVc1KMQz0p4Foj5Vv9t5WtoYG
+31US3QCMOg8ovx9G3uEScVz5wof4h0p4HvZKMdH5ZfEYTckLUERvfuVAuF67q0UgP0nwPKqaaqr
hJ/agyxIvlLN4KE3u+KBZM4JX5IK7HLy4mTpJGxXM8MAjPqrf9PlWz0wzZOwxTcvRZBs6LXk3Ofc
KVlOQscnGvHczoVsGLLMuvGH9Lmxyp+meUCWOcWxsqLlpX9r+fsomI6tRJTO8Hl5dS2af9jG1Py/
+l2HRRHf/1xphpWR+DGx0h7EndEgY3jOORV1ICAGUcirruCcZCHrfzUTCxrugtA7SPtlBjnkr35X
2299ClgdG34P3zS1FCwyeOHfXuk6RF79/W4yA9/QwLJu8V87yhmvc8t+eqCY65K7CqRuNAKWvQNV
mm9tXGzMmS0t66BNQoKHCWi82vpBR8Pot/o8sJVGOeZaVI4d7YuiV+4JHDQfuzr7ouRmf5A1XK5i
w97MXHV8bx4RDtmFcT4cstbRUMkhU2O0IoG+aSbO0iaLLjOBXDoiX8tqoUzE7pbddIPPlu9/WwUv
REOHZKhpLVqBebYx3LE9xnHtkqcS+ntlJr8yKY5rAoSCqfKJQfeDs7wyBU+bXGuhI//ZgMoY3mPP
fJV2a0ojMBRzFy35XvccJMk50twJgEMMgtucYqEgS27oZWLZtxo5MPC+JAiT3KZNkt/aQ3QfGma6
jX6ZpL20qqBY/H05kNGOlQ/6Mlq2/9bp12zS9t+nLDz35+xN4W8JcnLWWu9mxzoJO0ALZBoU5Jgs
QqsLvmWEeZJE9J2/zJsOG+t10vJm5WlOcs5zSILA/cRutErtbLFGW1ldWyxJ3Xc5fGimQ2AQnr2p
AlKJ7NoeVr8Z5aUsdJ8A9a7RPcK1iNkmtltMh2vzCOK+XbQeHxO6yZ+vDSF4WJTY0LxU0/yBpy23
Y3CkskamhHFb59O7rMmiL4z5S9NXa1GP+YO0qSEgmGpy+HFj8hDN5qg2XMs2YzaBPxHbSdHb5dWW
po2zGDuC1a8TDfGHp6FdfpmVdLA9aXLRQs4hbZkLW9ZLhmgjbSyOwmUpwmYHZ+ScFyMSH8gsPXSu
NRzhZh6juUaafPkwQuHfAE2bVrIqC3z43wiUj/BO0i2pTffsceItB0lTQ7b1FrJBt6wAQ5MnPIxE
knlIMw6FOCdExxvFFJ6auSbtIrCMW9YOe1lz1MkgSlGM5dZGcmshjZeiVsXZE0iF6S2kOWkLelU/
GWO0qNMqWluuUp7CwuR0FjTvLrE1/cT/2yHg2daeO4sDFLUzgq9joS1TYCgkc3fGPjPC/HNQkrjq
QKUCdqQo63gq7YMBoWTv1qqxtXGK3HXkQ65AsKivZh5+cMJVfbejLYoa/ob7TLW1yZ67a11hLfPS
x2a1rbvIWZsf2sbdy1ZLiSHeJyNfcbRGrZ1KLORNgsTNSheVdSBt/htIhYAECg1J79l0La42C0b7
Lldb8s3pIe1oqhUdLOufw8jd/P9M969Xlbb5HbLvEmufSPlqPr5s5qKdT15lQbLRKiLg93A1yR6+
GLVNK1T+oHNfaZPjZZVE0Afi3c0bWbvOS5ZMBgtkm5MutW8JK59lltOnsktIFrU/gbJ3zzUnbGOd
lbtcqOEp6xuyf03duscbhPKU6wFXQod0gSyG+Wkw28c+5husDPXS7DnjZJd/e+Gr/oZalZejm4p1
VRqkysxkVaGbFPJqLmSXaaaztrPXOpzS75MoxjN3NDDXQ9B9kKyyL0mrfPWBG23JL+92ZehFSNao
HybfsV3m2OB3cjt/GUhA2rrONK5ltR6abo1QU7aVVW/qo5Vq6tGNrLpihl8hdHE7cqt88SFZkW4E
eqtUVeWI/jNxzRn4tVJ1xPOgZT+q1exvlVU3dj1QZN2PVllN7wpjPfrqt26aXMivlorqUGIQ69tk
MdHRPTsYS0OxhP/MKlU69ShrskiDdAZZiG9Rr2fperBvhIWjH7eBTjqMql+u5sU6iTFlzyEQiWay
wRCZcWnlp2aQojT3TipTrAvRw5791eyWpl6s5IyXacmsXYyZp6wbpGKWXdLlezNO0QlELnY1EX/+
oZpAGIT7SZl6cz1pQbhvKyd71GP9AxHPdFv4PnE6rZ8fZeF4Q3PonbOsjHVZtqtro6742tKskFga
2rLfATR88bKSZEK3EgtX2MqpmQVDOA3wz1kCbcnU9N/sRZn5xqJ3gE+GTYvfgG5yFATa7mbqULrk
+CJ6bwWMSst0Pje9z4MuLuDEd+RltH3TwYzI3c9ggj5rRVc9GvoY71kqaWsQz/3nmOVxorufDTx1
nNQWKrGwQnswJuebHMc+gMc3aSf3AxmPnEe0Bs/d0LwgydTh0dAs7RMZpWh3EiJyI7eOskjZCgV2
wWNq3k3KIixJ+1SbEoHwzHYgDReTfSxcayU3oU40y7Vl/lLzGvVcx5F6zmvvvQp97UbWZCEbo9hb
9OTGHa92XQjj0Bb6VCJVqdbuizXp09HywnHRqYgKTkDm1q4YnK2spor53Il8iRormhgztsbQooBP
TQQHeRVPQVov5KXvO3G9uDapTsOmpdKIDGfIbx1/XCL7tzAay4XmOA2HaC58vDDZqtL7Nzu32q1s
QH3LQ/okzF8tIyPjsKiCmr91T/SQvAxm7E40i1rMD5zDpZhJPpf6pVPLkZuG1hdArDlmWkZF1/Dc
NLafgY3GKFxqBVcxeq6T2DWzdk9NuDxP9UjfNakQz2rn/WgFfRftxx5lONYJzoJcOv9jsuNtFRnG
dwj7N3XU4uQD0sD20buxaju/k478RJTTQvWz4FZWfS0I1qUKmsyJ7ed6mNBHiqdPlucUm6QZcD66
dvU22/NSjJ9ImQXLyleY451lSYTUPleH8M1wYmDGbv3UjlAg07D7Js1O2gfbQh8WZrqz2KPtIXdD
ap6vjD+rozL0s3whzZfLS/eAcCukw4Hn/hrz1zyX3hryAtniOqfv2vc2eRDbKrP7g+LnPYL3SFmZ
vXZu0TI3EPPFJltjdegPssir7EkZfHsb15HlHaUNNAgxNKKoFnIEQSYh7ul51jKb4p3G+U+B+Cta
3+QkFUm/iX8lc/EHtKeFbDXD6D2v1XY3NZogq2EeEQYNJ0GFFZKl96ujzAID6WMdzOYz29g4Bm3Z
saApWIRUDYcYW6WKrU0BzwzatdDUle8334sCV76SlOgEkvdCZsVPsXf+r8i+t/2PBikAf7HNhIy/
GpzMJvn1Oo3sLVXiL8Lxf87/r2mutot8/K8RmQlZhd8u7yac3004y0PL3tf3agbiwTcyfaEpdbnC
x5DfoTCW3dnzFfEFJDBZZ2mRxRSgIlf1lv1bVzdpRvZDu8uQXzMM5ZhyG/PatRwppzYctTuN+LKk
yUi7AMUL08CNHAbRZopM311oPFePhdOvNVmV49IiyTnOVI2N6pM2Tppf1x5CIkKv70y+Ovm+Njf8
qdteG9ym7W5rnI6Xt2GoswiYskLI2b5PcTu1Lo5SYZbOfVK7xpG4l71sU2dT3tuAOvSR1dFclQ1N
0fbrSnPdlYhYhy/ZwXmLmvZZDdq+9OGPeraA9xzkLNwV2nvUbK7txP41N1BdjrYT75ywNU+NmSc8
X1OOQLVaJUQHssEpmgzzJK8cv9Jv/KZ5vPSTQ/w++Zp52bRL+afj+GaEzU9i19R6uLDmWWW/61Rz
XOhoF/n+8pIarIyQrKxVP5829l3rk4JXFDtZRescIWCTVCRZdVJQH1X7iGCAc4u+hH0p/qrKBmnr
3CjcFGMQQR4k9k+P+mSBvk11j8ZcdR9GnHkZhSDjqx8rPmYK8kx+t8nOPAWbVdJD65BV2U+ObSLW
HgYO5svYv+ar66DZFjW52Bqq57dG3v0o3Na+7Vk0kAIPaYlkqp8Ns2R5iRACOE4zqvNqA7sc5gSY
wVIr/ZWc4bdLOa3sLVs8CCL80JBGmlTEoxDfRBKzSNGEbyL3QMo0TrbeRC296FN1damTheocLr1G
14dgYQUfv7WYclA+j4d6zvabPEGW4QnrFaPylNuJrELWVxRmXCjIMHPqB9BHaPt4KMJDSJ4r9Hl9
H6XJxsfHuYts0qqmojT3nNlaO9/oHxS9J8saKvJCn7pmwwZq/BTjRSD/dHwTPkwEviHNpkq6iz2z
quli71Pxm132nwgnufQ3klY5oqoIkmUAn9SX5ama1XWTmO1xU4zhfpq1d3sbaQENAb1NPYvt6mxc
dvyigpVs9UGzHjwr5gE1jy2z0bpTlXDXzn3ROHD2ju+9gDCd7mur0xd1BbUHFtwCYrf+Wdda5DH8
LgRnbpDiKmqxSCI3PnVhkTyiuHQuoYm/E2aVbSy/VgCsucW7SyYz/qOCZD802jnwRzUxPZKiWR1B
VyMgVCIC1DvVxeRbAYAiTvKro1Yp+NJSwrNlZ9lHNsiqLAqbPHbPR5HHD2bmy7WjvFJmpHPef7lO
L81ykqutD8JPrf2eDPm0qfTa1zblZJG0qLBdWyFEWi65j9Yso+YmM4rLw9Dq3MVTN0o2OJDSxX+M
IpYq2uuuvrpMIue7dDLi7lVT9GoX6VF4uhZWThR1Py6vFvBI4QmOJVoJU2g+4ZL0b6Tt2kVe1YUz
LT1NU1bXBm10GIbX1N+aXUre4fxiF6O8zCsiO6A3rfTE+P1d6DauuLZoPztV3O99b+z2rmr/KKRN
VmXDtfpbl6hUksVv9V/TKJNnLD1ktZay9Tr4v85lzy+sNEWwQ7P5BrTHtA0HO1hUM0KrgewPCsAp
VoXi6rdZ4ILekqitGGjUMeZ8ZzmaIc5erxpVVC4Zo+b8UcZJ3Mou4AdCyEoIMPl+Ye6GxLZZPVbK
e99rN2TOQeNWg4HDr5ldPtvLqfymx5A6wigQp6Ix9nXQbnql20e1mX8EqVPzlNSV5zAyytVQK/2d
pZrh1oatcesgPbFsk7FA2k4Av2+az2ltR896odh3OYnEGbi3Z4/zmKfc38smWYB+IKRZrdENpDfr
ivu6NhZo7n4p0Qp+inXB81NXlrJmImb0ZA/8yJy4XY2stVe2vrCUMH70g7Z7jIc0Wjmp12yT1Ooe
1TyPjtwBX2SjLAbf++SwWjzIGjgOe1sb5G5GKm6hJZM582SuHfyYbKqTdosj+Di2DQd+U84aZob4
dBCyiTmZq5BP1nYjtmUCDSgMlZ6H8E8lHimMoyU1YGeT+NJrQ1kXn5F5sUEs4wVQ0oBTpiG+k5FW
RBmeyyaN72QQ1txWzzXZ5kfRuVYTdTE2rDpssyk4LozVBbH6xYOdG/kDa2mSJbIp28qqbNBz8oSj
yD5JU2121UE09tOl/zzIV2a5VJ9NTzJ2UbLsjeYjcv32VnbhJMM5N5O1vA7Q1GapcpM81JqxiG0W
wXERdiao4MS7cVPlHFW+wmaJwM8TkmXdKe1rzv/VhKQVD5TnVrfJWUCjqNp6nqbzIXr1sjQDjsjm
h2kiYtjGEbI/c00WsjGfe1y7/e+2sUOFb6hJ7o2VdW450AnZUzvgRtZjlDq3wxCUZzRKyiUqremX
/7tHyhzDn3O0WokmiZ77uzJOmsd6VN483uMhn2tV1ga7qR+0paIY9aOeD81jnLwJI4kfpMVEYwQl
Q7PfyLZwdO2TMcBJ8uvmPokEYc2lcWJvijJ32nUfPY/swFSit8Z29U3t6uFNHqvWqeVmYPWOd1vx
mKtI1+VymFxl7RQEQKL67oDDnBBbmhrxPIJeulRFZ4nntvPs36rXVtn5X2MzfH87mLfpJJqDLFwV
8gEP3RyU40+bvFJbiBe4gj1OQbI5wHNMkdVVIUuuLsZ2jiaNWnuXWvq0nwro2BLK3qKAxDPJfuq0
SdmNXUuofibCd7XUl0A/gw8CJwkHC51nYUdIJBbE4MQdYFc9PJm9Ik4xBBmSm/iZHFK/WF8araix
byxffQ1IaeCox3vJa24RrjW12w4Bm1XuTvpTGRj1Lccf3UJWBXDwu7COEemplHap66+aKNpH2VYB
WIiVMjjJmlaMxdI5TSG38jsYOM7tGCvxkgAA5EVGazx25aQvkVsKPmzd3rBSMl+7poAqIiBkWaMS
vBSzINjcQY6MZ2GSaoDoJEeytA4/ptLcZKNtvvZ9X2y7eB34oL8nIoarr2GJzuHYaMqL1fUflVnF
Z1lTxUvdNuozIXXtPYdrxyTJUf5uPU4yReIvZVVkfbolFNhaE6f3lpIff1NWVjYRZa9Mu4Koa5Hg
GlLnwgwGmFO/roYUUgabgX4jG2ShFYl16WcD/LgFGra8jk9qDlGQP2prCBBesLEzVLQGp2VnXI3x
yW1VwR0z0R4gNffLuKgdPvTJX9R2ZYDj0odl4fj5rdWWpXO5TL0iv9UcExe0XUBkVL60OnRuHG45
UkMDYeAjT6lc75HFaZv+UXizZnhqRF8Sz1viemy/p1F3ZwCjep9GfjCGXhZ3jRsXu6638BFqqTjp
UamuAo0De5jdn+Wg0bkpoBB9s80+XQRqVj1nHULrle11i8pHAZzzwQ6iKL+5ejSqXRNb7RM+iVlr
jNh22Vrlgc8hj/FFNtq57z7ywcgmWSB3/oJ+t3uUNd2qnaXu9ESczVODLv7nXLKxVCbnz7lCBE8M
XXOPxjxYzhWJJz9JjZV0u3Vmm6BuFDY//HW/1btBcZZpC3GontfWjYD9McGD2cGKMJ8SLbI3ZZfF
62Zea3dRBfpW4Q7czVV10KcTXmvOfakpWiEeh/heDpST2WZxg4JHzzOPdgSCSrK1UvdWzqXqw79f
yX8u/JBHj+57l8IXjUnoaBCHm7ar24VscbvyR7OsXvqoaa3dEOdxcx0cFewsfPhBC23UuY1WxLjd
CgttM8JYOQtMuL/OJm/GnquBNobIMnF56Z2GBNcqWrSfQOSpjvZuqgFhxk3rbXo/Hz/pE+ypn+a2
hLQrzar9T/MfveUk2ezT+6O3NAdR9NXNYRsPqtPt2DmZ2xga/ZMx+l86qxq/AAl5UAAQvRgiMkmu
MlUyNyu2P+00LWQPMIubvnPJ5vSCgoD29lWPtGGpcwJ/ZDUJeVVVmvwo6y1x4/3MhXL7Lyytke3K
je+ZX5zQlXHee1GhdlTi1bbxp24rODt7u26VQ9e5Yj3lff0E2LyHK1cPX/JKn288xnccQ1uow4s2
c6enjsAW+CQqMV7zp2ZWhHv8w46G2rExCvXJd2DB9qb5o3+IUNS1/9U+9+/m/p5Nfzm//ED/7H99
XZ95/uov38+f/f8xv3z/1fz+7TFfDxygPOmu+S3Q2/5LCwV6ihP0YZwFmXQhwH8z2+EyEF/QT/86
RIa9B3LbseA0zR30oGjjOd74CV4bKLZKebUFzONytiNePH6CyLM0ftkzEu0u9rn/5BjdDu9Js0gR
XLmtjbiqFkmqWLdlr9sIeHRiJVtkIRuuVXlV1TpD/mrOo3bfBsOwu9pHrTfxlAXqI7LOcJnSWLwX
Xf3scKr6Hd5uqtjwxtqp3w1o1CwHMCybpHAr0H4U6GlVB1mVV7JQeo7LfaOpIaHwSFJI0Sqm5iiL
uHCbYzgXsuqZg7kE8dKsrrbKaPFjy7qvTNFGN/xpIcfJIbJhLKDKktNZgfe31fdu0pF6q/zn3DHD
Q9fb2sU+RiBOhsRCTlNFkYS9gXHqevAvcZLuS7tFRT0hmmvrZgh3w25XDjh6yZuzSUWe9Jl/l02P
Q8j2xs3ZbtnjI+og06ODdgEppR3ii7ONtJsRYVcWHKFFmp8l7khuGx+bwQWBS1gG5GO3Kpf+4JBR
kIiTbLXCOc+KKLG1pgfTYwuIa94Ns5hslrqqu29RML5qcAm/J/GdDcnQX1gW8RHTnCcIVn/dJqxb
RE7YQae2nwQZbv0W5bngBAJq3mLqPVK+kLiGnWoHRAZogN3UstjL2oBr5CyvynPdlcPlWuEZuzJF
wmc2EAhEDj9ZQ6lP6nlJZuKxyooh31bdyJIZoN6Sw8nhaJK2lcGCgvSjdx9enS+HYjTg3RbK2lfT
cB9r/fRQmxHIWcByu0E13bXTBPXGGVCM1RR/eGniGfjYZMGNiNrhZXQibcEGMEOHgdapjHmiIIBn
pOGASknJE+NXgQjkjyr7o2ivuCU8elhAJ9KguufabpesRTg1iTRuG7GPJs5cJc8e6F2XraJB57+k
2zNdMyeWGBf82ipq8VYos4Z4HbtnDtyqW4PoErShlI58ySDYMHmzKBuyIzLHEfeyYHF/1lUNlKEP
u+xiBztgKMVdTeT2fZ6QmBKKCez2zyFGWPb4DYO3q2kC0rlTdRza12k4J0XYhifjZWgNmHKZTG22
0jyEkCuCcY7xJPRXUPylrzavuSn8kwPMcyHNaixQ0DCsNw2qJef9zgYJduKmYhyKK0XM4cpqdlPF
laus2qhij5RnxmbqtPTsxH52KVKkThCGBoFtEYpyyoms3Ko6Omxm3Y7n1O8ssm80+xOI5k1h+Pm3
vG/e8kobXgxb7deKiOoDCm/9IW/yctWLtnnqytRbcUQe7motnF7wLxBG41ckX/Ta+BI47SeFWBPS
BKmpvsn6Ju0fjawxnlRip/jzTi8Zyjx3weQ+yE7l/JUh50Fb2CGkZZG1W0Ud4k1pwO8j92V41jv3
oPDc/Ww5cDD1geCcMER1kpRMuHRD33wuR1Locjtx7gfIYre9RhzASKT25xLnm+7axSvk/WTn2364
rRuzeZ+PjGQHVHph4I5Zt686IR5FWL60+F23Pr6AXTWDXxtX057miKNNXNnhHtFfkiCBWS0R+xIf
g/K9FMr4lYBS7n7kiz8Erh3u9CLUd07tqfeND9sb8Nj0lfghAFrKl8p3EuJuanHn28hW152N5Cyh
DlleR7fuTJCWhTdO6oHYn3QzzqEVV9vlygEy7TR8oS4t5twx0PiIbd3AaP+ah8/GQggVebWyyIa9
P9m4Fv++lHVZCMMY9ippJP/ZSW0UlWNnvx/2ZlQyCwGMATFCoBJUgsz0UOtOfhWa90U1dHeR+zky
dGTVkzTIDv7oPcg2223M+6Do1F2VEZPak1IQLWMzMNZdbmmcYc11H8rskltzDvaN7q4B47FwtmkJ
5W8shLabKo6kSWa3WQdrnPjUE/HfCFh27V1dh4T9q/1J1gDetneF5eBhzmKxljZZzDwFtAq0E0Im
TCVtjSfeUk1p9pce5ptI/T0eigmWaEfuVk6sBdoxc/xjKex7Tu+jc6K6iMwEzn2ql/Z9lprNHk3t
cCGrvj2IM2qKuPA6Z/pca/1+EES6KG487RrFMDYsOtR3AhDBnyo39aDc43nq7ge7jPeOKdyF7/nf
jSKel3yzhrX5aJWsTRrOzRYDBOVnEUfJqvbKmtdPEAIgSvBo1yxYbJuUdTWtnNs2UGtObPPu7M1y
BSBix8e2JUpwNJT0zfeRbbZtQHWWBV2APO/7wqvjD1T8/EWXGgh79CDVYqcWiEFEhGbYXfoELhYt
rDay71scf+txIPyQtHFt05Q12RgEHuysTOi3HYveG7/jY3TU+R6hWs3OmPr4SPo3tyJriM9ILfJY
ZBdwP85iJqVfTI/Im6m4RxBkG2zHhL0yaG/oJ8RkHPKjtgHZNoFdfjXU8abIZgi/Z5Ix3E5IHKTB
uLA6zX6eLORxw7ZiU+1XZEiLeOXWfvVGBBLKEHoOfFi3q7ciWbAX8t9G1coPoESSpeyV2OR864mD
7Mg8COTLykkysKii7k5m7VX8pq0KKdRSeXECl6RIF+9ELrpH01eW6ngIzFOXFCGaNUO2F0gofdGL
7KupmtG7qhG+GEYOurKaxblrkkwEylqgLlK/Okm5HgG037acstAXal93Z2dOI5OZtDLjlljMDhx+
9+DM6bjS1Mc+dJakE3vXSYrHidzFPSLT3aKs4m43EBO3QR5JPcdNGMKv0E6yRqQsgSlzAbmw2cbw
iXlC+ka0LvVeLJQitR7AsYjFOFjep64tz6hAOP6CR601A2151WOYxWSOlFm4yfScJ2WvxwrBUQma
riKyScxo7CNuKn1a+SRcsU5sD5dq2Xli05gAmRyOpfkzRNHGiTVV3atxjc4WmNFFIrzyKIt0Pryp
+OSHizHOdtBrjINsVFMD+gg+snVpIuaROESFNIYfnRI93VgK6PuRODB+xrlxF3WufhfkXXkiwRCq
609TPV81ECa9YbRvr/YhVoylVXfFRgtjH040gp27y3TcEYndGc3LVHJiJEfbQ13137V6gq0/BPm3
9FT3TvNNic12YTjl+OhUk8v/1Oj37GzdVd/kH6wALFQ0OELu1CzgJIwUO1m9NlyqHF7Fbp0d/7IP
RquuIrjaK9ntWuQ5Lgwju5MWw0kLZzWMWrsUhputB2+vCr97kEXg8NF6olNvZBVSuQbxFxLPUHcP
Ct/CBzCX2dZ3HNTl51HSBk2T7HUtcveyX9+Q+BJP3uYyYO6WiyDb1JM3ruSovjK6h6pSX5AkzQ/S
NDhozXZ1dJKDiN3LURsJdgUnFCetxxE3aihX6lWPMxYsP3dP8a74qb8xLN3f41bWHrQJvKvsMdj1
B94t9bFWneqmMut+4zVoBat5dFPnhakj8iK8U9mQ79+65gEqCQhXtARWpjFDqpAmXIGBrW7wWzpv
Fg+XsLCNlyDUokNPDNqy8CznTQ9qboVqFbHLzs0X00P+JHWCZZMTMa9pTnxTp7p2ID4t3EZR1J/z
pinW0EbVB7z11tKo6+ilLEMNvkwKl94aPykIQnypu+imiHWdZ5szbkNv8sgroWgDbs5uNgp2N3jj
LQ+wfjK+e2biLJvJnW7LuLOfw8RaB8WEHf7KVpvgppqZPrxnAq90B9bVwxOBCrnOEcg8fMwJCwuK
oTi3xVTde0H/WQ4vHGGtUhMsu+D0Og7TI85m/cZ1CTVvi6E76badrQPUdp/MUjNJYc3Cz7WFerTc
8lT9Tdj11ncgB8+mFefvYZ6XS7XWxEM2jP5Gztiz9bjMaMNtPSlpj/jUYOVP5TCYhPZr4Wcz6I4i
FmyimDEjquKrxonX+GXWntFF4Lxboc7fo7f0g54GxmPQE4bRJ/Z7rxPKokAfuDGgSD+qfsIuEkDB
VKgZgl7ZJYrOz4z2ljtHu5RRdES1tssx+/CcMkSAynOWlVaJne9S7bsEWFLfo5qMv4YY6sbYhgoS
4bJ1iNmhBYRkL2WrXpLUbpNaiLafeau4wlnBLPY/kmDNw1/7KFutQbQrVQ9mWCfnUTGyOVVteJoj
zIpc3FS1NT6z1y/2voiCtQws+9MeznYZiPanvWC98C+77K8MRcWJZGru1CTyN6mrBUjQ69Fz0OnK
to3hH9heFD/3Qin2lkD8UrbmWqKw7xh5Is2tritQUx+S46TNhzhN/SHDPQylS/Z9D6bgGv0hbZx3
chz/K/pDGYxkL20yQEQ21CbnAjXBobYO6NhFoe3oTDrHyEok3kuHO3stLCRPivcGxeuXagbo4wSE
cDZ3Tb6Z8abNiWqUngJjbI2TvBLzFUD/86BMyV6arvY8s5pt/2uUbOBA/MdQrzF/GyWC6Ws11cZO
aFp0btPYXuWk+6zMAsq6tMnCJ7VhJwoXVSuSeM511bUscMn9I8/LWHZT3PE//DUEdbCtW7bO7aWf
nMvzSJps5sSV34yK6lkreyLeoTXrUFl1Rl7tKkC3i8StAwQ351eIeQU5t5znMnp+BaPo7FXqafid
9Na9tyaNTDttqL66+rcij4YPs8j0JR9DeuZo2dwHCIRtBHK750CLTTTSanutpC47S63LXiy1Izun
FO1umKuZWYFejp1qL1uBOXSEMgX9YVTD7MVs009u1FsncrqzFyNiK8+vat8EfG3UhFetJ7V4J4YP
vFFgRKdIcdNHMofO0m46eU6EBknDE4pK73ZfrEbXyl6QfTduiz78MdxLQYyFUNRPupX8c7hPUMu7
NeWX4UDYjVvfdsXSTnWiMfTQW8Yu3p5YH9kLOG30WrdvLlCj56aqlTs/4SA9daLXVg+cPS6eBk2b
In4d2LVuVLsmWoq/ycJVrHorRg+FOb0KTkODOvsAH3pXj0gkKf7YrZqgMF+m0PpeJKhTlMk9qcks
seckDPI1FpGVnxzdGA5SaVfq8c4mvu/IcZg/JXp/maoSzcI+jTxCWKv2pkrKhwg6tbolJ6D5rYp2
THuDVNRD2ar5KYgrMgw9N13phgEBcS7StP2UgEu5GbsS4cCxidKzBnF8Gdl2u5FV2U+dG9JRcIhY
6dllgmqoVq6eEIXX6ePT4OFFiPT6DQXCkhPy0VwRjTQ7FABuw+ROjgMPtRezSRaxGTdvhm6pe29w
lKUc5fuiXaYmMtGy9X84O68lt5FtTb/KiX09iIFLmBNz5oKeRRbJ8uYGIbXU8N7j6edDUrtLqt6h
jpi+QKcDWCKIROZav1FfR+T9Xgm0hMc0wUkNjnfD6j1KV2PtFTd1qForwprBpkt4g6Mx0FnwGNmB
2ea1mCPUXQPIPYIfIkrSkf2PgzrdG7NMzoq1t7No+or3OxplS6KP0ZPTxCCz8Er9ntYg9TzrWwQM
gbCxPT0YGTa0w2D6B1PAZ0MqIlwrNpx7UeX4FU2Em8mmo48ovvbMwqQGfaQtsU3YDl5h7+FuW6c6
dMuVOyb6a6WLs/wgMwx2MVxIrOF4kRbqBNQg96KzLFl1+U1RAptE4C/tZdW4GNjjLp4S+twNChvO
ThXdsbPq/ihLbRb9KNm9UA5qCFScAR/Nn4bijt5fe9tu1lWxCgKTMWmzuA3SnYuV1TVt1nODbks9
epWdxQwXycPFmDjJo0x+2Yr5haVSdiu78A/IVjr+FlvZyRIkuV6rDF3lJh1IJwex7l8wsRMrjJqA
NoWw2WWbN5eIu68VVSddjEvhtb309HrXkb1dyBEfJyQh0lKuPZSgNP99kTDlT3FCRH7mj5Ht8qy4
c8yVG2NHLjt+ujofaJ7DSC3u2Eq0T3Xm3IZjBxJkrjla+qSooXuSNbvOv3nprMkxpt2TjaM7XpPF
dBRztQDPvChNpwc6wZkqojVL3Xe7m7aeuqe4C8Zlik/eXp5LxBtrycicdvLcQWXCHvvA3F7/Bg2F
Ea/DNUGe65Dk2rSGmmxkbx97Aujj7K9XYsFZpRYWil1fPHtWtJtU3X63TMVaJYAfIA8FxSP8wcu1
HVWOVcx+/qgOWXPvmPoX2S6vE4416pxuM12sDO5110zO+9CaGrNtU52DMHZPli4swhAaGoJNOqzq
AVvJ0gn6CyzM/qLM9PyK1+SkukDO/moXughWJC4FKzRGyA5faJhVZCiwzE1+oSouwq7jOcOs5CDb
UjOOFsyYYlXumwjwt8Yqfl26+riPSWw+9vl011Q9PkENscDRrrtHy4aMiEPAsZ9r16YANZMKzVlZ
i+Cr4WWe9AdZHb0oW/tJMG68GAyi07bWJpPMHTXw2kUxFzGP35hVF8xLGNramd2jgestVk0UAMKZ
cbjaFG9Td7rJClt5a5hSRcqKnK31DpFRfl0gIt+a1N1hopY/8ZKoDyjEzg67tKMR9MeI642qPYg+
y4PVeAnKUjuELLMPBjwZpyVCrjNpL0Q/VPeZkrm7YIyG7RAl42OqD38Q+rf+iCzmEfQSXvLCTDYO
yIsbgunhBQlc5GSs2PrDye4tdWi/NjoWv7ZnJSdXAxRQ16BeFTs1D2gj1AuPdQ/THFV58OLePMyB
GeD+c+NPRVe2Gm2ZbsgPo/k49zdCi5fuvNVkeb/EkMA7Er82nVVvq+EqVBR71aaNfcLBu2XPE/G0
BEW56wzDBl9Dhy9qAKOdGCApMlnvZCMZLefaLYIAsolrdYsBpa5Vq6F3ohrWdI93rtjOxlJYeI1N
ymw8fMfcpcKmIZrufZcNJyIrJ1mTJ5A9VFfDvFVVlaJNWdi2yzKpq4sc4vEO20+5Zi0M1IDvxXzw
dcQ3/Cx297JqdH5yCtQdjOcLlHvC+tWzQH3BX0Ccv1f5k98CP46xSwrzBxXuylpNsRgoUGXZ294U
7Nkt+afEDfFDIvbyEPilsuDBb967MvlxRZ0cyL+vWKObtXWnTF1jFarvTC1G06KqvFeEmL9XllFd
ApgE2D26z7J5NFTCK+nkbp15VGEbW6GH2iO77QnTd11wr2nv0MddDWC5b3Cmql+zdCX/HybHfrAM
trzQ6ey8gIudDD9XcbdUFiShrGU6Thgt9WZ1jBQIp5txLnazFZA81Fpp4x3CmAIBlGYhGz/GGCj3
bkWRqsswI+wonYE1fdxlDYmqiGdyIcBoPo12opMHmuAB+7m/7qvGeW6s+ReUv2As5p78PvzzWgO0
uatZ7a0Cs81fxjJtmFq9bO97SrhyPK/bKCW4a93FqSvteFN5fbflJ5u/ZoietHPg1oQCs4qLGPtP
hGjvhG/HC6zNpi8tSFLeYGlyp8dxQvrUh634l1SjLEnBxasq47WHjTarXG/zMa6L+nQZWqmxzPDm
69usv4zzISkd4uh+8b1N0QCRNdlu+CEs0nJkLYr+8nWYm1TluRCvctRHczOywBF6nu4+OsqCAFZk
A2CUV5OfV6udBt7VyOIvRe+vTaaGU1IP+Fy1Y3ifgeVZ6hYo1LECwNAHefmuac0zppfh98wgG6q3
zLquts1arWALaPo3ulNjKqWI78YYGK9uOQZEcNLhUe/jYZUVpXnpkIDZ6HVU37Y6jBK9N2dCZ9+t
PvDyXTC0S6dwoeiRMCPD0gf1reyu4YPiDNN/r9kgbkvCwUjx5DE2cfnd1Fr46GjAuDKlIPYe65i/
YTTJ3Q6bmxY83ivMPDk8Is6yj7s6WFZ1n++YpZBdrCNzFcwTrjw0TVQE13osqqxaGDVM8n/91//+
v//nj+G//e/5hVCKn2f/lbXpJQ+zpv6ff1nOv/6ruDbvv/3Pv0xbY7VJftg1VFe3hWaq9P/x5T4E
dPg//9L+l8PKuPdwtP2aaKxuhoz5SR6Eg7SirtR7P6+GW0UYZr/Scm241fLoVLtZs/8YK9vVQn/i
h0rs3vG4L6JUIZ4N9iOeKMmOBHKyktVWE/qhwnyHr5xekAne2fCio6z1tWc/QnsHb3TtNVhZInl5
lh25PkCtKnN0zRyEuswuWbeNUbz6TujsnSlpVrKK1mC2rJw0Og5mUby2KxDV6WtskAxKJi1ZykFq
3HUrl1Do3szCp8zJTlMzVBfN9Iqd6+fdQjNy6OOyMSsd6GqBd5Q1QqrVpdKUcZ3VbrxyyrS65Hb3
5ff3RX7vn++Lg8yn45ia7ti2/ut9GQvUUAjNNl8blHPA1OV3xVh1d72SP0lTeCMDU5RNwtpIi/mo
U5/lKHYTCZtpdgS+ln0vZs6MPIhOa/H0ib8DzavuuOW0R3F789coMUdK/mpSfctElVdtl4UfDc8J
uhWTR7pA1sAGQ0YJn4Mmae+zyYHMyxhf8epTJEyiIpfffxmW/bcfqa05uu4ajqZrjqHOP+KffqQ6
oMepY6v4darqZqOZbboxWRvuCWMmT1Gfnx0zUr9kTkqCpRUh8ewgOgduoixkR+GYT2jreg/QjaOb
LnXHdTyU2OxVzQPmo1hWTklw3zVRsr9Wgzl1IPMHKgHZbatEGM8ESQsH868emWMY0XOPe6zKPjIO
sqQrhn37ca486+OiPw3mfPm5csRHuzcAZ0U6kN87UI5DkY3+wYZpnl/rgYGNJd/WVvZa85CPcQjk
BdczXHnGR3cSpZm1xHTe/4dZRNfnaeLXn6tr2JohdHvePDuG9esdqlWtRs8ccnenhOWmT1UX9yD0
fxwXQiVhBvalWKOdIq/qjkXjQtLv8ubVrvXwYCRddheKKLvTEtw/k94197LteuhgfvhBgSHpPE62
IW6bErvo2q2stqOV3fWF7hBETZrNKD/c8wqSunnZraGEeMhgQFOOTSNrFkOloMtsxBRLEPWESJ16
GdtacXSTAh7MT8UGweFdNHkXT61Bu0cZ33ifiB3PpnWchjLeDr0RnvMo0dfARvu7iCdihRFj/Oh3
hKjYpXvPStFDMRsm5S0Jgq+KCvhc0Z0jetPTI1ys+8rUmt0EMIowZxtfdGKdF1mCK/ONC6DM+FdT
3iByGDXps+lOg3M9oSh9mJkpuNCP85sOWqFHGC5UeBrzWfBtsvIy/kJYBWKyjciSr5b20hQ9Pr+6
gPY7l2J7QqpdFuspdK+NsgrQ3Lxp/hQxuV9/CVY7nsOBydptAiDM8uDHO9MZlT3JzRgFa6U2lpoT
YAEAif6IBL53TJSmOxBvhgBPTbZbfsUa+qcioOY1auzTzceY3GXRtpJ1S7e+RqZfb7282YdqETwF
alusBLH3Yz6ZzsklP7w05mB3m86Gkol45RWTb8gemnsMucmPei35ysoarzB9icwfPB+LPgcq5wzk
HzuXOGsN3Eh2Ar6Nzn0F3194U7E0q3RcjGqE/dU82Ghc0qxZ+A7GuzlObq+eQEv+OGQZBjTsde0t
+9RJX9Rdqp4iDVgesu0bOc7SvqtjE5ztJnZuxwxr9sGzgne3h/URj4LtRleLiz2g4+bmRvhedTnE
I89JwMeYygNpppPZed4TMZlu4UY35IjGk+JVqr/u8I4krQmMzC2Ls6HAG0CSFuvsdCoPsi0Dy4nW
pVaciVQ89QXaERU7UH/NFo/ADtjO3YhIsb8uBIs2JQMXIc+Tp8iSG0QQaRL+NR/XmhwE4RMelnUS
JHyxEdiytTl5wcpmubzWGp03N6rxJ1gO+UF4lXWubd06jxFout+/OUzj87xkGLqqma6mGqYGg9v8
dV4aKi9t/N4WXwbPWxuzj4I2H4i8tWz7KQnE7Tywaf9uLJ0hWFWkx39qk6Nb0GGHOFdM1Ebms2Vd
loIBWXl1Skk+TQbSgk27IfqdsIW04lMVMO3JQzdkEX4ZsoysgqoixMMoWfcrF1aR3x3kObL9OgQI
0RN6Vj6KOrWmLnKRwWczMLr+/fcklxO/zN+GZRuuIyzH1XTTkcvEn96wooxwN1as4otiRtnSJiq0
zcsCb1GATG+dQMEOXbvn3HHaA/Fk9AvmdidCKVEtxHROJsW7+ML81hfWiE8t+xeWE/WN0Af1JSqL
hWwPPCPcEQ0tNrKqZViEguB4JGpnHM1gqK6XLbWCBXmjpqdJBOkm0bUe44Uk3OiO7zD3xvZLj7xR
PINiP7Wn/tIs2vzdH2Nn3WMMtE/QXXwJ1fwKMI7QKr2242beviTEkyXQ99P4jHYJGHZDJULH4RBW
Tv4w5yVXRRaaG1lVxiY/w0rdxcS7CoSXdRjeQZfvozYvHjDIJsPS1N/HUdHWv79bzt/WQ7xrbRJh
gvsldNIYv/6qq7I2HLKYwZcuaHGC1vKXyaq9uygt7VOfV/2iEW3/NrQB+AHftWArO9oTGjkbLLH7
N9ENydZp9XArzLRZ1wFIFwN8yUGbDw6ZtYOsypJsC4ROrsa2byI9zi6sd5B0UXlsSryQL4gFYhc7
MLn0pVocPW3sjwVmGU/NKM5BFU1nRInyJ1cX38l3NLeyFsxByqYI6oOspm3YLyvX7vfVfGbps1Xz
J8Peyt4Q3PjaSKt647t6ehPMkDMwkO2xm/lE1qwd3y6buq+PoPaAWsoW2fcxqux1ZMQddgtZjdJU
G/XfmPStOb+X6hb5MWKb97zHil0c1QRTEpUQRqwy1Ii7eWjd+Dvbg5xZu6N9ayPlNi2Emdu3eWWe
qlyM+3LukL2yXWss+x9uvLyxPz+mOjFKoam2oZps1rTPC+EeKequd33jfdT9apVbBYhaofTXQ8wP
HjUS9zmvImvDliK6tUrHuksnhHdtBBZljTx4chadCRyULfBsKtWtc88MF1kNrmbskTKTB7SispNj
M/f7jamwGMVz3EF1ilDLcOpYEu9//6P+21StC0Pl52yoMGENw9A+LSFjU5SOoUXau615LzWk5tuG
Weanw9CjzgffUWMhN9mLFHHpW1Aj/crMPPdSpnq+idneY6SEBqnIcu+mdELrRgVCs+uSabr1uqHa
FFgzX6Cf9YveGJtDEWrE4s2i3gG6BiWUTGvHS729CX7vRpYKNequpeyv0n/q/Wj7GEdiLf6HV9rf
Hn5duJbuaKZjCHfevH96pbGAm9izj9V7lKbfs+xMeN67HaLIOoUzlkfic4SexisUj8Tqo02W4tbR
jxoGW9cTSjRqFrIYTTOI2CjHjbyAHCw7ULKZox/eYSRpPf6AencoDJTBGKC14vS3V/i3LKpDPUs1
jcm6JwYK7gDCqA6gB26YXp9tqWMyt9lhq91eh4D6ulaNeYiP5soCrdkRGdg6u1R1+qg7wryRZkM4
EWcXXxXNTiCiCwGLqjzIsXkaX8em4P2dhSiDducrw6aP9Bq6r9Nqi3Yob0HKO++BmmBP7wDGI0Ji
s4kVr2bju+9WbzdLmAuoi2i9c6kSxFj1uQOxIcLBeZCdQdb452LyEN2cO7KRNV7jjZiBiyC/bQd1
Dg/REU3Fiwkg8vePiS2fg1/mAIs1jQuw1bYdQIjG58gAkpWJhpbtuzWAHC/rkOAX7gLrSOnt59L0
+pWoa2sXzFWlB8OtGk12K3t5dePeS1R4LIR4zFhiyubRAjvFy+0raqD2c6uB/3ByU13KTlfHhsXj
UeEw9zr5XdD3j7gTlSdRCvtW+KG+bFFW/grMHUaVMb5OdQHqD9eUfRb6xWOlVC9yQKdk9cJqx+YO
ucf4EPhTsk68QfnShAs5INczd1W4wXjwiszFJ97j1T9fGj+9R/YB1iOrGGM3GApuZJJ46aQWYT+/
5/4ic7RVtai+G+cD9J8fbVVmVnfygFTKz21y8Me5StTV13EfbXqEUhJril+u9fn6pQ0qiO2kTvb8
wbbVUwAn5C0xsBeKyyHb57Viv/YRuvG1/dY1cOiSTq1Qa/KsN7vEDhzKIgv4DlwJBiOInNEOvRJq
Qp1Zly4b0LxOoIa6brnvChJ/CIUkPCaGj100dP8I+lw19gcWHn3w7ObNg6ODfdHz+tmFIHA7mY3z
AJzNWPcu4m4hbsQPo1912NzhexQhXbFk4QLCfGjPcuww4eCVVIoHa5WxvkYyrMqnZCF7r4e8WZpu
NN0lbByPYtCMrf6XUIrUO/kkf/IhsoKR9rTFivny0SRP+HT+p+qny7Uw+lal0K2FPFfKrHxcL8Vy
7EYtsDTK7Wbd9blxEYXWkODgY425NMxtslctXP1a+v24HM3wjauSY/NmjLsl4e6y6Ofek9Fa5rWD
2LR2dCVCXvY682hZKgYfcArjYnJEkwEJYmItBopaje7kIfcaxAy8MF3OaJprWyPMaW9nM1x4HtfO
B7Vp4bfE+vnj1MhulZM+tcs+GvU16kZPpuOOd7Y61Uut7+qtrMrDkGntou+cdN81xXQn27QUeLAC
6UnWZHsxuvvcKcbbj6ZWROjnt9ElM0RzEdl3TyNVXCc4GhFqHV+x9fpOvtG/uIpm3g9acGpGe3gV
pWWApkG9CYeUn0f1MTMN1MrTmBbg8mEMLqPRSMtl4p88pM3uXVUZHmo/ItpAynDrd9PwoJejcZz5
h47bZSXxSTygwLmAFGRslysOZBReTlr8oPOOQJd/vGO7XDyoQ9quLa3X17I6unF4l43lUtauI8ZS
W5q+rmxhLBNi9IklIOxlVxvDM41DqHes/vpsh02kvROm1dd72SEPSQ/sc+MKY9ay6quFHC17Glu9
DZKivNdcxLPLRvS3se1oJ68FkASItPyaIECWIuv4kqdpts3QU9wJNS+esP66kwPeQ923bwK7VkLU
6OB1uI15OzjOQOxpHM5QYNMTZIDFdYTGSuagxObxY4Qc5hcZLmpWAzLZVB0Wy5VDFCHAmnwQw/yd
JdVB8xGRD1KqidV4+yzrjTVqDSXKmgR07MFLvxoI6JSxNXzDqAhgMZaa993kI4+TNtbOi9SRudex
r0MSnjnXsv+wSCpLdsUly9Jxz/s4RbHipYXphUnfgABgnf84uHP1o61ITW7jTLTcgHBzFwG53Fes
+pZSOSCtbHT3VICYUZnb50DltSwVA6YxubfTUj8WPd/yVPQoPqPa+D45M2VJU4ZTqhLSMzET0U02
qSC/l0Wjle/whkAfBW4Ol6Zt36DmWklWvk+A/LdePRVbWU30m2LwgIcNY7mbRrPeyJORhFzm8Nxe
ekVB3smLx7VsD+pw10SaeComtbtJelOs5GW0yj6pCeFCL+uRDmjRnUyEZcIW9IY3ExvjRWlLg6Jp
vMPI/V22az7YbfDd0thgeI2HQzAP1xtF3bkY9q3lqEIVZ7O2SPmCgL41rEJBsbMf3kbRIAFQLmL8
1pZ97IgnS23txdDU02vj1zFuT+H4RUQ+vPVK/2ZE2Y40iQ8IU/kzhxsZEdA5l+zYgwVp7k2fp9X3
2E/vlKEz7iY/zGBMi+GSAZtfQpjwNnGsz9q+SuvtRr3JWesNQb32omRRoZ94doWSeQtDgyFY8ZVu
4sxHJT960wPVZYdVVsqt12vK7WCjAxbr5UE2fbTLktp7Pf8oFpyfOszAUNYTH7atBguHrik+O0mI
bI+peE9jZiQgml3l4uaFf8cOx1kYUDjIxNJm+X12EnpwR4ryGKlGfzAGzTyrjS/O+IXEsyzbWjbJ
QwrQBpuWob0hFUkEu2XJ4Kpa8NTHAG6BvsSgSNrwCaUO+xx3JfMVnZYXDw++8T0vw/CpUPVq5Ywp
nkfu0NwO86HQI+Qdsmqnellzqzo2h7kkO+Ww0jSKpYDEt5Ztn8aVyYDtpfUIaUc7Vro6HXo3LTHQ
qaPHaSAN7gO++B7im9GY3vdOBOHCQ3qKfKs/rX0QY9eTIPCVmyjRFgKo9MHWEY7VYKR1CFYa3U4x
m8u1iqq8eRxr1GEW9tqEb/fUZBgYVAWPSSTS6qmEKLjGGCzYOr5VPmUGcpbM6jZuMVT10sRI1MkR
vZyroW3buwAt6aWsOm1X3rDAjK5VFBXdA7xE8Efz4HSy1Fu98L8l+qMXT+oXoOB/REA034a69BZ+
JezHpNLrVe5YwR3sv3wT9YN6OyjlQJB/VG+SkZuUWAUSK/j5LC1Vby8wbOOdyn97SxubE6Q8sfKr
UWOT3X3TtKD/k0dDqZLkz4iV3SLGGuG5DMdgXRVAhP90Mj1dxVbCE6BGlnvsS32HzSIPQGFaz1mZ
GTeFN46XuVY2Bd+UH2RPoICThaIZEyKmavpk+yaQaF+pbmSvq2VoLqJrDySeXr0belTu3Gkjq2SN
o21PQG89jVn6hB6VuUhbJT66eR2cdV37k8mwewmDNN8V8GzWFsKUL37uaoT9ChVVFnrdLjjqQZPf
NxkziPARtpmb7dKsDrCZ5YTavTTo3a6LoVa3spcfCyr3SZWAz+KSfb+qgCk9m8jone3e/OlzIQWm
a3mO0Q4bHXtGS+3qexzHcqDJJZZdsRWefKQWV06V1i/Ipb/ATOL3GfVLMt7uV2fyAGrNJwm4J9sh
EFiFzycFDkgtA1vjlylIridZTr90qsL56vcpAhV2VN/78yelevDzJwGCq1+yyn+xFF/5npbdT58E
q3c3KdaCuVSAEp2T8TJFLw9V2mz+YZM3xzpymay/ZuVJo+mmahE4A4D09zhPm3lFoKjwKewoMBD+
bOODXmX6c6pHb5Mf1WeE//TnwIhBsNbV41Cy9OlHbyUHwcXG1hio9fWUoBlvIhNUkazOgMktKnQG
N45LOIPSr9AmMXbyikhEgrIoYpJ0c+8YRucYC5qLxq78huhPeMpzL9sFCT4LrNYQ/hBTePTdJF8E
EVvKPBxgl6YDzliJ9ShH+MMLmm/dg+wPsB3hs5uTrIUar6J0VJOb0Q2endq1EEwx2I2r1tarDGUG
EjpHuKXQg+ZqrWTRLo6jCLwRVTcpB+Q1XXsnq2ZjwQwtGv0QOOMDE/Gz7ljZvR132X3MlgMkJpmM
ruBZWPoRD2+YpQfZC2Kkvf39HdSMz5mHORPquqogVmPBEhKfwlmRzWxS1k7PDm8YtwQIJ4Ps7cTE
6KWIYzWYaUe3rVDNg1Vl/Kj4t0K080g0W6O4eNlXXXWi+6LK4/sSE+u9E4uGNGIEsdxFS1RFmHhb
q6GyHvOie1U7XsxtajRnv3ZQWymmfaLo3evU9dNuEsA4A8ThXksD5Y2JENjJMnHIAR9+PR16SLN3
ah6dfr5a0cKQdR2rvO2xJ3kegWfL0+tiym8KsugYcDGsnOEUmZlWxxT06Yvz4zNdt44PjpuZSznK
Fwj6acyOB3kNNJFIao4rxYmG5UAk8KKjMHcpMF/wmd5OH02uABNjDIi2yTZ58LDi2Zio615PRc5Z
O5ql9aJionv08Vfc5UaK3ttc+mj7T6Xfj7Mj98f13L9Kn64Sh67YAp0m16re1Z3ibaMgDJds0KZ5
lzbdaWmQbETb5auPNl9rp1XXasZaniY7OlMvl2Zqd9uPNls4CKaNerkR/fQNHDjymLUmePJ8dS8M
wliT6FGqrkPnHv33fGllQfumd+IR/FgACEdZ0wCBSXXKk1F29fvvf99/S/gbBnsE0moWLHTCtrL/
p4RRZrHJCfUmeEOoJoxvLHtXG9kjBK/mu+W0WzHW2rvqO2IZ6LZxLtHU31fBZG0h++fHHPX7RQ5w
cAHCih/5fFCQ9V9ZMUhQWdXr5vT7P9n4nDUxbFfYBsFNy3BMxxSfAmeWpvphQFbqfRqHVeRONRAR
DmZS4Pls282ObXK86FXvR5s62Fh842e30FOze7Oz+gC1D7i5BsWKNALkqTTt33zw+otUpOptj2bY
gzKmZytV+7ei4gbpWMrs0mAFbbrwM/12bCpCm4OJv3ae8JK3XEfDNpEeWZIHORCkQo9vVZj/A1TD
cD5NTPzDHdtCRNmyTbKi5Bl/TR7BogeJkc32AxYTpkjK/Eh+xp+NvCna8yHV/fzoFXDOCWDvP7XL
qhzxMVa2JSJHqzUx8fqbL/Jp3Ef149zchbgDqylCE9bs7w3EzQ+BcN8gDhADqc0RgwbbFxvHrOmd
h8AEXQ4w5y+yCbTWsGcmndCmpVNepFexcaqd0NwhRzfcq0XZI6ZxEVHOJZWO36Zftai2zCfIiyhe
GSyAT/gHeREYZuMpxjpOdoq6jdde0ZsyUXJIiBGy5ATGEM8HWWpqM18gs9yuP3VkKVrtCznQ4lFZ
6hpCslVb2MjpxdMyMMLu0U6s8cQXct+mHepe86Ec3mBMxQ/XfovQKIvk+ij7ALHoWdYc8wTPG6ts
0HL1Aw3PBkM9Jlr5oyTb5CGeez8Nlm2yt25Mey981Gn6yS8OqtsSfBiTO6EVBXHxfx9k5+QgeL/J
zbE4yPpHtxohaUzSYCBJ6+K3q0zKxpjfvNp8UMGvRFqbnpz5PQyMJr6dmuzcX1/DgOQ3mLW24BTm
3tnNBwnOjEwiqAp5ka5M1TvRbmSfHBWmU7VHdXVkoTK/y//Tp2rduA8988enRumgLp1BANlIpwkF
XQwaEyT33moQP7DSCvcMcdM5y2qvj8qb3hPFNxBgOHaDnp3TrPmCv7BxQlXePMmS5ZnsAHHJsMrC
ZJs4AcKRHRH7fGwk6nItqx8HeUaFrutHk0ryYdFqMTIpTa/cAgRCjE3PnE2gWsqtbPs4BJYfLP0i
TG6IHscHNLxwAJxL8lAr3pgvZJGsVbJBG/UctUFyjPwMBSynyNYOt2FVRUW1TpHZQFUCPWiCXAPE
t/ZPv8zRz+i77KFuiFv3o66ur9W6be9cbIN0w/TypcgqQi9l0eFHx+DA7dtTFk1Hgj/JrU8OD9lT
4Sy8xjRehkG31q2op62s5pgDLsxpjM9lUPvPFSsWzU3Ml2QaOwjLv5xldZcUkgzLzSYiLqDXX3ma
b0bAfS+elVfbvGf7k+dBgaJleC8HoPQ2LuzAsy5D6HYHUeRICA9u8RU06HwBp1CcVQZw6oCwkH5p
R3NayA6gYndESpqnzvML1GUQlI0z0Ouho9/IAaJEk1oh6NI5+KkWyzj1zO6xd9m0emi0sXOuNjMJ
58uwQjgRkFUMgY0ls7HzQt18NmugWXN35MSguS32K2lfWWsnEMPNDC6G94X0nBIoh1Iqzg3qKrMR
z5LEDL+I90FdpPBy3eYw5P4PwoY+dN/IJxR3eKCNp6osSU8BwXyrzWmthY1yRm9hvB9d4koFGNJd
nOnDvY7K4l1rHmWfbKk0uwCdFFhLWSV2cWeapnWDp2Kwr0PD2MSqlr+OWb2R34U1tN0yaKb6lCYl
KbxRiOvXixDzKsvy7E0zeKhx5VH3QzCUDwLDJ3lmpsVIoBUCTkINUEkxfXftDmPwDlfjeiN0D5G9
3kGj08Cr46wmZba0KoQRlA7Jy8xE27Qu4clBbi3da2GUBZyEroW/ukb1/2fM3z+C62R1W83Lgo+P
UHxd/MNrWf/7WxlnKkMF5GrahuV+fisL4TduarXDk2lOzjlO2jP2HeWb1uKP2aHRspXVDNkOq9IJ
mFVkBpd9Swhy7Fde7itdzNdjF8sMQTxIgkoEJP7fJcW0XVYZY7SVpWtvaf1DahKZkl+3rfPKirSk
ZWOQC4TI+LznYe9QlwUY6kez6hHeRHVXrQxtZ5uIccrSR5v7H9rkODc/4xq6GJWUrBSaMck+JDh9
000lkcfE9W46vdiP2RQZW23w7M3Y8ua51nGn2aBnjCbKkLx1bZOsjLqyb0oXQVFRP0S2krAqs7J9
GIQp0zPVaOy+4b6oXaAyGZD+wm9yFBGAdG04OJnJauU92kBaXor/x92Z7caNZV36VQp5z2wekocD
0PUDTTJmhWZZtm8ISZY4zzOfvj+Gs8plZ/+Z3bcNGELMliIYPPvsvda3kFVuh9ZuzOtsKmpYc3H1
rPXUH23Ukf+4Xo2r0g/1oHkM88W44/tHzbcKdGaL5KXSIXEzYqdnp0G2iyA53YxMea+sYNpers1p
79xcLjW9rUIZI08vtcBPu5cbFTP/AkErOPx48OX5dKm26vrU74+9PDfrWY0vNw4TqeNxqOOS1UWw
C2O1plYZq2dawBZKgCo7Xv6SxHHumVwaNG/j4WnoCjq8/EUmeQUenvIJ4lZhyS9VHr9EyZK/xUvy
xWhKg7J/CjhAbRSghEM+rg+IWSeeYllzqhsdJHNrufT94qWG0uaUT1bMfesZOr/Ej8KqEX0VeD9K
KQilZC7gjtstvZFv7XipD9Tj9iNj4jtdj/WXSgYpxMRQv9b1qLoO65ZFaL2jj5brii/Wk6MW4cGK
m2Fbj5xw2uTtcj+j52izZETSG526ZjME40an/L/OMuqKUTjVi+Ykz7i8BrB+mjwyyFX8y+28615C
PPDnlaW6G3ur3VmVo3yOgNdcHpCRH7XRRr05wldPHouYBs36gmpoNJ49L/YZ97B+01YDI5n1jj5g
4AvJSrnTgjY4LXle+2YundtkxOECl/RT25Qt+LIqfJLsDapQzM+DZVVXc2PAT5qL+RmbR7ztYr1A
kc+9cQVYVSH66fpyb4PnyTKKZyhL03VDbAJbEh6Vxsuym0MFGFIfL89d0qeeSvzN6fIkywk3Pei2
R6UdlVurIEn28h/jezlYTjT4lycRupj5XWCbB5Bm7blJYLMs84Kwo113TXGiP/24Sk7UH1frKmhO
tJb+8+rl3rih5XB5bremK8V1SEs3Z/boGAz+ZRQc43CQf1xk6RvWfOo6OAps3MrmT/ddnqEEcqOn
poom5JAWQSA/11PbgOwAOIdQlZZ9yoBm0MxDVq5ouqBSyZWyklM1B/IhXez777dnjknXDSWx3U3B
HdX0++X2lpLEy1uAAJiWstu8qzo3WqUmykxcSx7Zxo251OM1OlnyIBKwukOPsAY478YqOuv4/SJ5
Ndbxcj1gGLMjdhNGDossMBzjXMxgLNuaqJ7vt9W1eY7VRTn+h7hmvS0UdzOS9oCTBeUrKrchiV+b
Mby3kiB+H8Z6R1JxGblV/poTEJ64VX/DzlhGbpkmEC3C5b2dgxuzscdX0ne+LU0pvmiLMUEFA3A3
0fZ2ocSD2Q0sC6Rgxg4CA5vDOqQG8DQHmybXevHyoMulVu/IirLt3LvcpjRYZlwl4jXyy2swQYh3
8Ds/Lnf/eJ49Ej0WRUu5GYJ8ch0w53hN03CjmLVxzR5Xxc0qxKFwkv6MbgtMnIzaByWiVraXZvgK
Ke4mCFEruoofFsPw3d0Ur6ami7Pp4mIKw1ycogXlz+p/6maiKUw9L92hmSwEaPyg2YdNpCKzzgkT
ChHMrBovfwtBbTiGUftZrPlslx/O6iTuw/xMQLxyutx0eagZAYUM4Jz6Px5rRSQPChnts6SRvqbN
4Y2WdwvpVeZMMl1mnLtEHTaaUxaP5GJpeG/18FWfkMC01NDukFZ+CtbnrZzSlcAnjCcnBn54eaUm
FH+8UrkGtOqmou1MpZFnWluljKOzvV7JKEPP+bhkgN3GOt62lrLmInCPlRkJPkTyOT2UkHRNkm7P
hfxqWi8los6vwqrp9iUJhN8vRf++7Zd7y7AdNypWftQB6tGhN4r7Zr0Ymap6VCQ/LlcvP6RuF+bm
+4MgG0qNoA0eaqem8EpRxbcD6M3M1rNnJD/a0Tb61tdMrM7wMiCDRXQHsKvlt3amk8O63gEPrfJH
p7ePdRg5n5qs9zLTmMhIwSJRjMO8vVxF93UgSU4+ku2TMC7GAJZB3+7Jc+Wtpvou4zb4Smh77OXl
CihT9GZbZHFxBZYXLTPY3V29hMOdcJbZiyLc62rG8EFfO0zh2mvqxtg42EXz/OOmyyW7Hg0/XtMM
VQJ/RJrbVySS22z68c1BmpOetl693Hb5sVRULi6eQyIibeB8EIPuGhpgnmAeBki3AqVwub6s16c2
RMV0uc4q/q/rYd48G2oB86tQP6voh/NGLT7YIALtLCT7JYQGUWqY92iFzW1kV/HJtPLw3NvrwEnp
mqe+LKBfQPZ971+zLC0/Cg0NadNo9pPCaQ/hQNadw7HRjqWVp7us7ut7dp0gPvI6ex0I3Lw8SwzV
TThztkK4F3icWnd/3fnT5M/2JKaEhmNpKm1hR0pd5XD6uedFjzIabLUK3mS54g8WPTzl9PrwwHxo
bdi+5umy+Sx7MNcJAeteGp9njWg80WIrVqSIb3ptOpCERORfHehUZOV1nDTtoXd83ariXV6V0X1U
3Gdpd1PqoXFUFakf6RYQ6FJWmRcPPQoYA1MGuybDL9UZ6teUqZw6eDkctDA+t/2zMBTD72b4bfTt
uh32E9rJeoOlpouItRBHcxXfWCruKYDSnzUBXKvQPyfvKGf126V8IozOQekDwVhjvklylF1cqSIQ
u7zpnxRnIagoZICJ117umabmHsZK5WQlDzQ9oHprY3sjZ5K4ggE7UgxF+qSoFiN3CKluQU7rNkeZ
6o8B+VR2lHmBFOUWq5u6HYNM3y7yrTe04jDQatlY9Mc9Cch0Swd88qymovaW/SFY4myPFxetzIJu
KJWlC6IXQycZakrMr9yWzHhSCcM5r91JjZeHEWh0opDeOEes+dh7YYpoqbVBx6RsEN5V21m3NTeN
Rkb3aVf7KkA2kh9gySij9pKWIPsGs6g3RRgUrqLUuZ+HWnWfoAZEUqCdgVhr5w4vWCrinkSGyINw
Mx0RHDsnEgwBn7cYyZgZRg8ppkkvmzRajuS6IUKsmwMcPh8eJsP8pDsscOyBNVSuOdExSJb+LVdr
/Qr5zGsY6TsromYy6zIp3GCY6yPd8LAL86tcNz5Niakfw061/FSC76VqCb1EOB3ZkWbLjOWRXV1+
hZk/v6o5Sc8R0NceR0aTBNVDZFSPUnb5UcaMqgPjRPv6BiyW+Zlz7yGyCXcnd9yOinOpm8lzo2Q7
YY0joVZx65WMI+8MxHRDY7hZZKF+qCIC4EjQwymbuMMwdOfePC7IIDYrzXNLqO+5z+zlHJUIVBSL
qTgWtqsqIGVWxbm2tSZDHqs6+VTmwXgOZpqyKcwMWzTBvp+1O5v9qMsp2T6ALQUKrU0PImn668sP
zYKcONUFEXxRg+iqVvWTPrdI5XTrqmIaezOiRPFnMwLfbxFDi9jWG4PF7dRzWNvyEzZN146iU00X
+6jkynSYneFLjn/8bGgT2midj1FH4OppOsHC7OgRN6Kf9IcGQEKw2NpuopL1c83yYkV/U8d6o8Ua
y8s8TWe1yG87vIuk06OvxSQPHmPWOz8teoLQ82hDw8LZZaFV+kCUfXMKX0xNH/7mtCZ+7hlwVsMK
oEshEYNjUfiT6ZLOmlOm+NG+5eC1jhAAzRP6EZ9U84SIoAw6E9EhgVvgUnVpHgbkcGcEbGs2fkFp
e399knXET5v/y29DSjjAVscRjD5/dZJPSM61gcP7m0NNDIWjb4iTLt8HO1otNHPnL4aTumYCN8Se
7A9dSd/6rpuu+tFZDqVh72rVooKmibWnUpmOgRIhf+piayuiGsr5AtuwH6LPKJLU63aJrtPWEkgN
hvic91q268mFkJvLZpzgxGeljANXq5LHuK8fOKc6m7Aac/K1MrlrVP05zogdTAwYYoaZwjBb291J
7/S8XSBx+tpUNyIcDnneal4k1cGbQ9GQHGVhalmvNqaZbdrROoUYkUghyN18IpsQbOSH08XRTsbd
F61YAP1V5X1pG85RC8VxjJUHSFXJp5RjyBW285qXoOv0uVdPqESMfRFyOiuVLNnJQGtOSbhpVpVt
33/I2bjh6MST1WSbeYRm2gRpf6WpXYfC0yFCQK1OXd135ywnHNgMy96Dnpu6qWrHdC3ELSh/hWlC
TG5mOy8ff/35iz+tsRyJ6/GIOt3QLMv+ZY0t4XZatQyLb4WlTrdD41SEPQXG6DFleGgjjSK9oser
rUdnVZfRnbSTv/HHiJ8bUJdjUFoSozh9NEKRftXGw+YrLKdxim8I8bTnckZhSJqSNShY1DpLoQ2B
jR+q2qYKeGeNQVYfJMlYu4gaj+Sg9EqoaXpM0Z308TDjo2e1++u3SfvT12QdliLq4LuiM4P8dXAq
FKud8Mku30SZvRGD1l0hd8jAseUhsk7QKpdprpY2Z5QRO7Ys4SGaxbShB4xeeCztbSy1V0j+/Xki
XRaWyqycMkz4yVyo/jgO2tUykqP517+2+KW3x1sLqlvFSWlrwlmHh7/oGUTK/gshkPUtbvh+qKl8
cfpR80nqg6oRhPWhsEw0JUv3SUYbut0HaOP619KeDqx1uGAJ7mPVrsZrZahc2pXOsbXmzE1sYP7Q
/z3BYUXtaIvHuBbqZo7KPUAl1e/a8CRsYA0BmX9mm/sEjpiHKVxan1ajvRttmmNjlwEmyQnYJM1o
5WJnz4EyFVtrBF8cMdw91egtN3UQgC4J4+HKMmcGIMxd8fiS4dmXSevWyfxaGAwDIyyEXqrM/WYO
J2tbSjti41YOfpsMNfbB2dmGvb6NStnc6WOXY8rPrM1E0NU2MIyEJdyhvJPhSDts6TCI6bXfGGHn
BRWVnpO84KSL2vpVMQx5rjMKMkUh71bYJG3W+N9dK4lnmkfBI94y5zAa8UdPoYTN51JsTvMBZm21
r9oO+S1tih1LrDgCnY2h7L6pOjm4EDX0ZiCIquyig7kOpwz2p8RFxkQyRsahHcNpM8L88hxTFg8O
GPO9M/TvEvZgThWgib3AQXZbtZR2Nyh22BCpCE2PwXzlaFW6j+pRuPNgxAvthcKTdebNZIXf6pZC
DmsN/HFUnahwafUrd3HxuTCY+BPdIPITAZUUU4Xww/EDOnf+0JaGuTeGdvE6eraqFLcQ4ddcIOx3
5dK1f7NS/eKg+X4oG/AkLPrVDpy6XxxUvRo4fC+t4JvZxBHlx1C4qaU42xTJzlaocc+UdhiuTVMO
10YoCMRMwlOZ4Znn3LKdjOFhWBP6sPo95nwof/1N037Wfl1+OxroOHyExvDeMn4xdwpVy5q8rpL3
iTBFUjCI6R3V8o7jpCTmfR73mkXwWMXoxKtot24z0br6iDj5Qt6vFkBWyUwOh55tdWG2WzQKdPri
Lr8r1cLZqEukbZd1e1KkY8zHn+kbI5fE5pXRc8cp52/+nD+d7yyGC9JBcCBMzfoTYEbXxmVJpzF9
H+P+BtmweBAOcvcGhbEXsFL6c99ktx00NHQSgye0GUeasIXXSU7Yik6qd9uK8utk9yhoU0tHBJkM
D9b46JT26xzO1WPIzP/vxCLOr9UMb7yuMYnRddsxOJH8vGM0RdzmLZEF70oI+GYBqTiW1lOXJZQK
4Eu35qRNbqQE5QHPDuMhZLEP0IZvrcw5FsKUh8tmalD1s9JO6PWKgzaSllX27HcE+RRuiLrS6sb2
rIvqkNA43Ak7XIElGGsgpjnHZlxUVw/aHdFAbzNKsS96aiNc6ZpzkgfNjt5w+pgPDW0zTqZdPz3/
9Sf3i4LtciDaBps3W5UaWlfnF73MkveQE6Y0ebdzrd04qRmyggfYvlv7To+r9GROwtzglXqfFYKi
+umozK085VOzwb0EgHiMzvqkNlcyjyr41uKzRXD9rW4rBxILB6UzPmH2JQ0Ss4aPejF26zYbPJoq
sE+SsL5eiuBrr/acowM2VfhcnwJ8Paemh0X+138rx8+fPm/0PxQtms1Bagrzl3NCM+aytcOieM+k
VH2UtOM1bmCHoO0htA4xZeZNHqc+Opni7Czhg9FFH0G9aF6qanKbGU54vvwoHVq7kHuAPUiUldit
kr5P7zjzBofKbr8QwTxdKbR77S7fxEpzTaDyBKiC9ijuxmuD3+3WADgUc2ztHSMk0z5TjNuJcd91
WnyJrQPrdEaaJTkOUA0KR3dlZWN3VfWn2uw3ATN6PTXEiVBytPzdoELaJSWsRzdTYI+vLJZG+l77
IEwiryc0xG3DYh1+sMVa7mVeuLNhKoSa5KBSMOjcgH0orrqVehTmTk2EPUBwtDT8YrJXPilzVvuM
KG7QL5bX2vTYdUu8Z8sZ0qc3MXXnRUXK8JB5CME1b9GfKAmReLbje2/2J6duyPJh8QEG7jJUTG8y
ymh3QdC6SUg8cfOVw2/KhqjiurimZndOtlnGJ4ZYpdulhtyLKJiOsz1/THGvMXUoxDFYE10DrXiP
+hrUBX1Ml9CA6aoipSOoyaXsYPtNnNm3kqoLixwNDxW4z9oKNeTagRsGyyV65jQNDVCxJPtkGg2Z
lmsCr2bTc0MzhDdGnNpobs/G8MGAvrvJKIZcMCIHWG/jzgia9BNC/2PQ0CMu51c7U8IrzuD1dgqh
ejdI69xkhh1Bb1w9yfUHDmmXhNbqKgyqVxhF7w0+8L0o5TVgZ+Pe6Ptpb0FTHeHS3mgxkspJ5m9F
35wNEyp9Z4e3Izlbt8BSvVbk9yRHlB9WyNJuXtPbt54LsZjuzOjhVKja9SSF9jCLaDfbVXo7sseE
eTZ3e05L9LfHaCRCKMJJi15vb8a0/sGTUltUubNJqExOKN7nc9jTqlpsp70NyT/7m4re+tOuwjKF
1CWLoeUI9Ia/nIcHkik56oz+3SQ+xkujmSoux5dlOz3nUCqgG9uuOSDbrUaWe+UmIcATU4R+RDDj
zoyXt3yK5S5LAc4nEvD4V7oelgsmyzmkydqhYufEcn5FQiRmEFB4nOLCM94MNzWLkfSXwHQ1HZt0
OM62L8IZfH8+zldq+zXNir2O6PMeREBJgGDRn2GQyG1Sio8LNQfXyI7sEv0gJ2ZA4MvSL3k7ZD7W
MVaRPmIbwv815rHc4onRdpgH8IaGcXkagWqla95n0Tb9Q59owluGx5zJF9y1KdmoBQilaCneJxul
kTkN3S4MGCil6yEcNPH1kAzzOTblbbdUzfc9zP/4iRrXXihybyVYMcRg3S9X/2v3Xl6/5O/t/1yf
9e9H/dfPV3nSHy/qv3QvP13ZFF3czXf9ezPfv7d91v0LWrc+8v/2zn+8X17lca7e//nby7c8Lvy4
7Zr4rfvtj7tWOT1+csHa9W8s3vo//HH3+if88zeSQop3KuGX/8Oz3l/a7p+/KbbzO/XACiiwDcuU
AGZ/+weIv/Uux/pdI9QPaoohQJNR6vz2j6Jsugi8nvM7UlPDtFlZTDYw66rTEji63qX/bkCsR+6B
vh98hmH89q934A9s3/d3/L/B+Ml1ffrhGJBIcdctt8Fgw6Sq0y+9ov/Q46qz1Dm8SnEaJsb4S+CZ
garO3+DYLlSEaUY/t7c5Hj1BigWQ2YY+7PxUybxMPjIFltN7JSIlezKCBZdq11uaCGGbJmMA8LZQ
03c8HSSCl5NV7gu7dCjWjZlhut91MFIeisCabL+FRfk57laIsDVqqrlv0jhLyKOKTaJFTF71Gxvb
XHFzNbGDY9s7032Q2lrNeYYM4O3isFq4JMA49Hrb0DRPWlmyzyBYOn+UVT/GVEW2jfDdITJil9ZD
PLnJuGixn+Rp9ppVKaiKMg6BhdtWZQyMeXRndkVPexEV2tCnb6GTkJ+s9AAASIiyETn06rRIaGWD
/snoJY1K2hjS2g8GS7BJe9HMpLY17VKFVhI4dRQyWx0KJ+4O7drwc1uGZ4F4MeJuzA5hs8Li2jTX
ZnfRMlMc8pR21C5NVQvFQEUDOs4Z8HqR2bYBRsM5ee0GAcN0coI0varAZ9lMum2h5/sxd9psV7SG
ghNuMqH6FvNA+HI5rptoZ9AZHqjlYB2rylKOIbTl2psIndA/x3qq90/Wyrt5aIPRGr5JzI1PGL6i
b6KNKR8rWsiJX9JqireT7CzdgyjTfc2NnlaZavblGaaq6trWnD71hZV7KHusljHsOCWeMtFx8oaa
tPiWBbP3pgVCjtcCwUkJqs+UJ0LuO9yB7aJMd3QpScVOTYIe/XCOK8Ye2RArH0XU2q3fdzBPN2Xb
DeVtnFg0Z4aERi3FIIWpb8SCMUDGjHPcGlYWAN+yg6G4jSUzt48pzOPOVS2lW0pEIipY5aRTeIJh
5EtIVwVJkHlSklbQk7XEFHvL1BUM8MskTb6psiYQSSloiDPajeZsb9tLvjaRG2hRap87EpNtVOv7
Oq8MDR8dpWfrOyKJg6sgMrr5k4ONojo4GO+7Y+PYgWZ4FdhcJd1UcavnISgeQ2ItbPVyE4Jg3KSO
HR2Io2V91mbVW8ooQdHV1BsaPSDaVWf2NXx5N4vSPRmyZY2DjOjF1dRd15BBryLORS6KvPgQCVn6
RibEzm47dUMA8rwt6lE9zKQ5vLJQmY80T79YgaqxljQ0ltTe2Q0OdV1vGA1fVrYxOQHPJxMFzk40
YXGgwRfujGEythWO2c1Ut2Bm5zg3NxbIlePSUjwBGLL9Je9MvDfgvZkiVX4QheIB1kC0U5JYHGkx
2CcjZd0NsKr7UxeGx2rQHtFk2b5NOMkD1b/tR6PI4MloaGfYgmzSxHwIUyd/MUujgnPrVOUNhpWX
XjrLt8Kopi1fswkY5khUEtv3PQI3lYjijgbUNIW3cz4F/mSOmGPKDHYskLqXcTCC47y2FRhYDbtR
N0h8zC0nPatq6xA10GM2F30Lm1gxv+rmkO5FGIXHnkgjMO/QnxIS53ZKZEcddZNorjTOs1uirvif
awPlNFjVDdPYkiLBFE9mWDDrcpZlrxt2dQ/D1zwr+bCclLUmsbO82ARsClwDoNuJ6QWmZgRIu3YR
D/OI24MMHbnDBgRzxcpf2zlXD8uYm7e5mRMwSZCkb5aZcYPVrd5lPY56AIv5U2v3zS6TXXxaRpJ4
WCfVJ3p1oKs1GdAOVvMdQ27a1aIp7pMqUXazimsvJZ9k05b6cIyMggCCmY//mjhNNrz2HH1ioLB6
omGT9/TWOXI6ZS0Pl41szJj/TpYO5z4T+BOZRjVDp7H53E4lqtisZFCKt+1a7dAmVHakUExjo88U
6tJysJWTbnaSbo89+0vZ0L9YFut2qWV8x/YBXZ0cIz+OVs2lrXJuGFv47sQ3oT7Gw6/xlNEF42Nu
aqmT/Skt5N2tIu+wzgryoM1505sV2eiaoW8GFgVCWxb7Oo7V8YDUNfAC5C3bzijD7ahUfBMdjb9x
tCtPy6W6y9NS86Z4Ht8iU2uOrb5IPwJKfjOFIfTFIGjdLiuBOUc5JsVmlH6hGfOO8xXJgHM97wrs
rvtGJ9RpVctuHWdID4NVyP3czxbH6qhdx7WKfQCKwo5wcH1TmyjlSD+xvXCZEh8qf36MZyydZEgG
eBXmEvzWZG4dMSybQVP47HKGw3HNUqYR73UDmhAelAzlpqkIambDbhy6FsFE5Cgk2sWhui0m7EhY
gadtHwzCz0ez8AZei0aLpJVkpYEH9HD0rSqo9p0YzateaRa/SxmlqbTEN4FlzNsy0+VZZGuESagV
O6Q1YhOvI56IE/JZtNK6GtgS77Oc472uelDheC93DttNf0wFf0xnli4D5daj2d0xAUTnmQi933HO
X/iK0Z2yAcL5eaMU2yCEsRAntcaZkXurcqJiBwztLV3ApyrYpTkpW0XiCb44I3aWXEESmqzOmyqY
MIKOPRayjA1C7EwM9yqcP2a3dLsY3BedxsTBcMtDwGo1u4SZCgPnUQddIw23i9vGm/Qw83ODg6kq
a6hQJf4RYwpQBXdCephdGKaP5ehRFhiI3nVrR0ojAPcARLvQ2eJDodW8jKzKA2Qee0OHtvSiIQTX
kwOyCisoUwhWBPzAwd46Ec7LlNzMPSy0/DMDEnVvpGSkqsoobiA81j4MK309QlfOaayegizFtwsS
wU0cfdlMMd5cLOy8h2rKbFMRyG6C5YP+4MCibs9XwDkfFhrXHrZqdBg6EHg9IgEL24vJcFMafjPp
aFHUuURUM05+GQhORhIbKliq9MgRPPlW3483Q8Ynt6Sm43IGngnOLWklyHG4hp6o79SKrGKnAmBt
LMOCSjfPNl0X0kjPmxkdamwxjEEilyp1w7iUIm/Q6g6iqbL4eUugWdjbNIV7i6Nj0duNnFiYx4xk
SuJZaSUbtdhNk5nyd+QW6lQisQj+KPywbXHGCLXDvQA+dwhma9OSwnJd42jD7C9qIqbHeWNFRJpB
TZ0ZLEiHrx3uIM1kT6lT+G6JY0FhWRO4OQ/mV7COKZtrJJ+KgdelV8EJGs1CCFc6phvs2JqvR7HB
oK0p9laY1PsSPoA39AwwO9HiVRTD6Mn1NSHIZdiiCaKYgn4+YJnq3DEmDSNm5L9rLXSTDDoHX+1J
uFGcIfftNUSsN1TrAaET/6VZBl47QIYAnBBuQzIlIFVqnVslce3GJgcfbRnVK2mvbXoN268disgf
lNbwQ6mGUPGhqxk9pAN0nDuWi8HTSsLmlEioKxwqdifg95uQ/IbXREPnUHSzgDjKwEEbdHUHb11F
rt8Ht/iegIIm5biHhBAd445OPXaN3I+CbJUDO9k9YBG5N2o6tyyJ1Z4Ivo41Y+Exbaq+iqDXzhiV
8W8TpeYG8wLVG6jWuZukdhUgu2KLy3fDsAbVHXLwGO5kjaRBJUH2UXJy+pL1jZFgHgriEmFf5yRY
W6DCbkz41dqxbS31aBAHZBxoLcS221ppj5AO7G+2HTuMspQgqnmIUqg+Xp8p/XIioYeOMzWKionB
CfNK45hcSFiq3ICGSFkdp9BxAiTIKXLhP3il/7/urIUj2dH+9xvr/9WkL0X70v7nvvr7c35sq01D
GkySyOLQVpv0j2218TttWMc0NVpc8qdttW7+LtWVgCfozkvA0zzrj221rv+uCsGjbW52iMa2/1+2
1Rp48Z/31Zhb+YdkDCeWJIfx175wHdeaUWn96oK0bQyfhuOHeXuKYvkpM6z4AEaTFAjTeNOXrdV6
6+b8QOI2YBh6YbB76YWa84ONuA13WUSUkd24hBKiwFDCJ0fo5zIf44O+9NNG06EVRnHm2zTT1ZkG
qJYPPpxoYqV66xn7xrRzqEgjGnHgoexjx1hvltZy9iPM1FtkLrabiVluGT2nuCDoZaXilXYlUJ72
Si1inDu5OrmdldBYFTrIn9L6SAfdfGjhb46a4WNmiG4yGeyztgt8drfrpAmCRDKBrEKK7fKxTJAx
UEdYc3RrFI52WHuZaf4VdGf0VFWLebJr6rqeOa07YJcD57HcJnEi/JSANb+9i8yxu8L+vbBxo/1a
lqmzL2EAxGlyiMskvl2g+8S4BrxSS6YbWd44wi63CNOTjaPmwtMMFh0jD4hq7sv3QlrvgaVnO1rJ
nwmKpAgYCyjHy2le2NdHJZsENRsC91oMKKHK/lg5AZCApj23A+Q0DSeJlcyfxlx7yBVT94s8enaw
m2xoqBgsswouJAag22X8oHN+0zXBbZakgV+rqcpmieI2HpjNN3m+T3vCnc1x5daozo3lGK0HC88d
e40gI0M8B6SWb7pCbbwgDahu4i0yknobyGGb19imDGdgmjvKsxT2liCvXeLYx6HU2RhE5F5PWQIq
p5nCnUhpEqhFDSiFFgJbd+exkoWkSoZXH49YUMyKEKax+Fqq6X3ZEvXSVl8bu2fIkjvLdaBYrNad
uviLQ8LM7LTXWlgfnQQpjGlGGdlJxdda2UOODp/aZGcVi6+FxVuCEgcZyX3XuYU9J/u+yJkyyOlr
RH+EbotAOQdLNFfFzQi1eDYrse+ILVUZFmyzhoYmBJVvCsmWDmJoBzZgZpdHWrsrAsh6MSYcJTb1
ndnz6dayfLEG9OnhmBZ+YJN5uyb37BHvnfNyTj1zCYKTmpCQEqQb9kRsvSCjuVNtfFGr+H3RmtxH
KQEprzLWUp/NOAHoWYUsD4BlMisJv274MmihPKTBrZIwFHfy+XOia3stN3fwivyRXYmLCMG5t/Jh
ryvvEjjefTvJtyHOQLkV4T4p2m9BRLecAXLEG6rdtaP9kNGB3nwqYc5uC35r2m+QCtVs9KbevG0I
lB9LT7RO7CtkGHt1mpwGsggQpZHCFERvKeJT2hg254+KxFdN/2pQWq79F8MrHXMrKoQtIi39Rq6T
M8BKY3FfmuNA4hlhMkNPPgNCjcJk+DHxhY607FOlGl/KzPKoOBmghK5T0f5aXUbjmb8JA8OZVfI+
4RvHFIOQUO06aCy0pJIJf8EK6k4D4ZgZw2YNz6rCIG/IrDtDcf43d+e13DbWpusrQhdyOCXABImS
Jcu27BOULbeQc8bVz7MW3U3/3jO7ak7nQCgkUiQBrPB+b9ib8eyv7ZidFnr7HSag8Hy6dJeo5ZsO
YrVjZvahpci1x8f5JVbgQMb6jFMr8+ayEiGRrSy1Qcqbq/ldMaDAKkX71RqRHjHDMJQuC13F/Nbj
of9gEpIbfW3thbDqJbFDk0GPMaTjKV2I6tYG6x0jfZhGxRLdxc9uE5H7F7XKR1MPHd35WVSZeyiz
zGQ0XvDokNJU47CzV+OWzCgVzldUYOmOVfnixa+5a2DwLgAJyGJwRqYOrclG1Gu1Pi+LoYqHcj6j
2QeIjIxL5irMXdBoBETwMhRHZqAz1V3xLkMxUEcnJ6mZsm5C00OkJG0ZEGaZLt9mfESZkXQY/zg/
zPTSWd1PZF0x3Pt8tzlYAzGoxMEZItWRq7Z4W3Eox+zRyAkRWnP4pHbcd0EZZQqGXfGOcad3zqou
xOgHqXSOgXwnCLYD1HRcp6JTjrxyV6B+g3UXzzVsGBcrDiZnW0EiFVHHLjlUzuQ344TawiPPHQUJ
Bl4KYzdlOmSR7oPPTY1yWdV1C4w0hecMwhY3mh06JWP71Qa9XCzujHpB59FfEuaMOEcnDUhIB+wI
AfM4rOte80ikJ78HFlCC7rWYE4bgbfmZIaBKZ7b4AwZqeyOaDX+ZbBvBbKYHNbPHNemKg17qyvdF
K8gjFMFlxFOo5BJgjLs0X9PUce+9eXhY2ho8q19elbFAmTq+KkPV++R1Q9GsFD9Rq81vksT1LS23
mZo8dnFskvO60ihXhuGn+gwjr0OTaNPiUXDqlhzKFb7tiERwbTOsz24df25txdm3U4f0mNJigOLf
2GVR3RzS1SUlanwoIIIy6s7jYLYVnCVico/S+VNWd9vnzT31ELCC0UhJCcr3kzHDB8zGk06R4TBU
hOvY08ldxwX8qH2sJuxTLS+Mjb7FA9m52LVCj2inYeTi51OxyJv0NKdzimbH+zzZySeEPwdwXiYK
3lE1iXt2m+keuRYfdYy5shv0BBix2BvR7KJ4L45ibmlPusWvU6ALbz+3Lt0LDmlR0Gyc2GyKQxYr
wEukQylZP6IjfgTq5wGmIaEglSqnFLtpEL/ugmXBrsijFaTG/ha3EHa7ZT5vqUZ5H57FUsMQ7dTV
jzoe5FqFotyMySXK7Pt0LYf73pr8QcW3qooQCqft9xUmd6bfUX2gWtGY755BoqoGSpEk/acEIync
IWlzyUJbiNCB1OdR20cRpKOtuVC9RaoFfLQYl2gzTnC/bZgJhu8iMw7S0Tth9/S3N3wpM8v0O9wt
fHWG+TTgYLMU5VnDcBtUef1gPY4rN16Oe6Ct5kjuZjroWUGNTmMWZF0DpIx4KR/J5NaFFT0RFLQt
5o+OBzHA/PF1QtnsrwXmgmNhB9urow7f1tokHzFyP9SM3u6KcoWKJVJArdz7puGpf2h1hxHQnL9k
iuL5jui18dtqz66qemHGD+ggU987cR8FRtm/bgqzN1jiF3BwCK7xS5tPyUEt/9ZbIowzcEccaM/R
XHw387IO+oaetMpjpngOjVWf9tkJN1FsMbwnylqLbxWMBFNz/bIivQucHhlutbXFTm177MLVZWGg
06/wXPRz1incHiPoTwQRPdATLQYxWYA2rXSfDZSYzTo6u84GOogznb+Bg58ZBY67yT0vBlc9XxVu
UTBc5oFG4E3peN8QURKgHcfTgCjNAFPE0+h5nk+8rohvSr4XCAL8vAZ2BPyjX1r2Tm2sQezYA3ck
N2hRRV90c2dv48u0TB6w4KxeYPJFSeYcpipjlh/rr5bTNvvKJjvD7ZfrmCsnwG2dXX7qrOeupZKl
oJppYPZYBXYvhMNQxsnOZMaTCKliKrrhWb/voMNpGsBQZhkpM/zcDKJmr0TJozdPzOKHlY/Uqs9b
Af4Wdc9JStSKtQG/ZP0WtFyErh/OeAd96cdhPWsZQQpZFRUieJChxOwEytTCuxu96VQMMEMpWgY2
F9MvF9tDvhAXZ0x99vn2SvmFJzsjmUxfuunibM43yiw/RnicQVfFP9INmHUC6NQytzoueUXvVix3
64gV38qUA4Bxetd6LMPxwan3KNphFcwQQKFPimGbyXCToWaExmqqZ+Nhfp+N5vua2Ie2Ni4Y7kNQ
L+ABJ6Px2rrVacwHMzCzIWxQI9C4uUTjpai1as8XTBo0SYd+JsxWB2NmMjRCdE22Z5y1lgAUKjuQ
+BJa/fKSY+8VLA3eANZgVnsAVYNZR0vqhjphtuPkz31N825RsdxAzSBT4RnhDQzBcVb7nqrqY8Vg
RfSGkJlJui2gxyx2q/rV2fkpzPAtFRdxbKx5TmDMuVRb7IJMm/LnBtC6s6YGxp7r3jFzVV/W+Wyl
WMrXVXdI6/6NsdI3RnrVgrVTXZvjHhV9QLCKs+/Wsd+DQQY2HPFdrcfRDpS09RPFgnxgt/sJNc+B
2zoqqfupTFsCh3jmeFWFt4p9GaOaXKc5etvsuT5ga7kbncrYV1lp+31/KAZih7UIkzbcHJLJAWA1
Sn8lwnJXFsOjabY7C/iRJg6zGSJO7nIewHNn6I/woi3M0oYvaCnKHUqQb2U/Q09VmouxRd2uxEZx
Z1kV1NgR/2k6xqdxzS5K4o3nRWgwYgzQVOq2RPBtp64x3tGKfpxamlJbuyAhYooINwW/U29f5Opj
3B/U1BngzvT3lS2U9J1BkAea3Gnt7qM0Oiu5mh7d1vgco8jfteNcY8iKkTl96MYsbOdMd7b+OFEx
JuFID41qsf24U9P9OmwAYMobxn/qwFC26idzT5222dfcyAczioJO6Y95qvzIZg3hoEWSZgRSurMM
xiRMdrT9iLzhoKtxaO4HJvPDikYG0v6ub/ExYlBLf64l2o4KcefnGHXAzSh3bZXDvoV07tOdvlO9
fkh6MGot8Y513iw+PstfU1P/oqnR8NFzlGe1gmoM3AafDCfY+JNTceXyNJoPMVP2amVu0j6bWGz6
HtAqDT8x7XGz7nS1+a7lOlaRae4d7J5RlkBEM3PEvajOXzxnusdBtzvVo/mieGjDG6DYNdmZo/qS
ZcauX6BetWNXHxItuVPHNN+V5Tb6ntt+XleDcuo6NPs4tX4ovfUJDTSXXX/1rDILkqyj32MYZWhI
drRqP89ZGmgNNUmsgoOpsMM8J7Ji7KF3JpZ5QGyNv1X9dcC4xq9TdTro87c5Teq7mqYgJbjjmCX6
R3dZ/EJF2mTCHlexO09tkMJO/aD2rhNMG4W9MQ+oX4PDxoQp1tlbFSdfMpKE7+FPXDYFnjf95aK9
e0r3LR6j0B3UA+gtODDIy05HmKqXBhpTbbwnL5pYKItnOMGCQuMz7kZCZ3ZoOmFn00XF/Ycq/zYP
K/FLc9/Ax88eHHX+OVbv+ux5QY0N3U4dR5RxOdWqebb22Iv6i22SRky8Z7ANzqGCNwk/N5t2ff3g
UK98iiA0Js7ShblOknSrwXsd3YuaLntmb8q+VMictlwE6JEQT1E7LjH0AR9QmZ6uIyFNox3UxXBP
rXmjTQWj6smThS/yos+tc3aN7UsJj12hxFNmNC5g+pe8HPTTwIjHzrQsmGaFfjR2hbFI8xCJcUkc
MW8yiuqiWYp5pFSn0Z6qn5vJ+9QZPGn28JlAEUpUtv421zE7Mu5ls72fBVN3xEboYoNqWXp8KZvy
ZVJpolLiFFTCQ/y4zD4ucMh3VQIs42dF/LHAsp252HoZWqChoVmJ0FVVnWyG9DXX1f5ZS3DGzar5
+2Yd5z5rzpgHvtrG4l8Gb/iYbsnLBqGaK0oDliLtw02vhmPCtb6uyu2s/JmTYXBW0iE7tdQ/UTDT
7YiFZrtHm2fuKLeKWK/DVquGo2tGH1DZ+GvpqOcoqVDykHd0QAb3OKVolrBXPfdUc86RVvIVViwq
uJtYnQv3OIC9HRMtpSXLx5OcTLpQ5w5FvBiCAzKRptBiLTO/V0aP049md/tYTz70jv557Ls4aJB4
wjJj6DBNK9bco/U2I89LrPHHXBCBiB3BjoiwCpojvAZ1tDsgjhkFaUoRuRwXGqYWbfcQd2+2s5xt
ZQOwsMgEdzVrzy9d7bXSZdas54/icd0lHqbVykfVoaClqvMHI3IuymwzhsSbJCDO4UxJHxBIS5nS
qScMJdfnSIHe1kEOUYvhWbHaN5qiahcb9sV0yzCfC3I15gdMauagpjbR5fGD7tx1qflpNtz8uKUj
0VYJLnoUY5EwiKqZvvmq+i3VaNqR15FFUcA+Wl39uUChEgxO85Xu4Y46T9hmaDfKDBML1yL0rsHE
x8b8/Ng1mhc4hfuQD/ZXr9FfG698bpuGanMzvY2L1+7m+i6tS9U3bW08Zi2CRNh5Ojc9zcpG0MLO
DvABSdUPo0dtc53inVM7GvgsyrJKa5Ax9Q/Oqhonq6g+bsqeIdnTZCn5sR4GSt7O9Foaie8YIl6O
zPVwnsdzkSImb40DiaLoiK2kINJ0w5SlyCH1Gg+mod8TGYXv42Q24ewZsHCpIwWqMzWh/u/CqKom
NMQpch+8wB7i9FJhehDV4byUmAa4yltTYlSO/OOx51Y6yq2ohS9Quj/SSdQp+6IPICBQpxIPi415
TWiqrk4j0/suBKAQubYRDqG6dE1YeTOozOwG+E++GoXK54OxRacnDpKwswa9adNSiY+lLNt8TDfm
fpujbQAh7BvgIBRMihLozbGBm3/+rTa3JyKi+GeWSxaAWJR5XPOj/LutcaHwTk7O8iPKxSpq2deP
nOknEzj9XDMzGozMO7Rx0OlLLbJOsRifYE0duqi7xL2ebX4qwBxmm0S5u1/kw2g4IFr61J1wuqn5
hPwKWkzCyvXdxf/Gnw6ANHbL8a7lnxRKVR7lN7acEfm7/B3kdpV4+IDp67NljD+8Sb8bE+ATKFDR
0YKfESVtWtLXLjPZhibDKeZjuFTxiZiMxTOFquE843tzVOqJDyk+qWxF5CYaos0nKiGm1MlHlB+9
M4rXlt6KLmbsQ08ffSLaTTRH5nCqonrvOjS/yTgzbNTHp6GPTIhemUgkLEu4UctKg6t4XnVoK++Z
SkUVTqsJEbuejozBaBNKz2tOOP0AS1llCL1GORp2380+NOA7FX+9O60bmZEtybz3CH0M1Rgx1NA5
dlBuK1a2CQYFofw/W9wxlyF/l4YjH0IHFVxoKYSKKb2O3NO0VR9wcW1OYoQh29880YfQq3oiJOQl
bID8W4/RaJ5Aqc5YyDW5kHccXrjvGyEPSIvI3ANZAWB21eJ0fVTk8yIWur3SYDaO46/9UIdj46ao
0ERj7/FirMR7J2jSbOTONyKE33jQZqMhxNB7M6/PGJlTu22sv8t41MOysB5ckIIDgv4plAv4e/Xe
GnjkHULCQqNpXe55Y4H9h3qIrrePwbtpbYYtTHuG6kyuaoqPEXScLL1b6NgCbWDWIx9GuWjE/SzX
EhQDp4GUAKWriP22vLQJ49aur4tN3Bpv0OrpZbWxRkveLEY42p/UCmG6vA564Va/rghojqsrb8pk
MRW00x/t7K33TPW2+97Eh9DCzPQYq9unRbecwErLx1VxjQshIcalTamCK/p66Pvks2oxpVvQP1+P
aZ1ytDLbPTtLbd0XkT7tNkXduw0TphJE4h5Xxc9bkdpHeQKRBP2dTmibPKaV831vR++zOdBmtMoR
I7H1iASdcJ05nswdnhXT0eBBowRdlQ+TaRDt5fWnHjRUm7qaBiqykktrgUFYy4hDbi6+Vd0EoFcf
wRZAcIUHoy4+tNpR42qUbfKpGuuXZGFaqkxsKub2w0P+12bGeD845t3UV6cc9wTccoAvKq1C0P5e
j1pyb+MfgT01444tWfNz2kF3jW2yrwdmz/O8mlTWe11DCNNS6+5GJyDOKt2ZeXGf5O12GluspgjE
PAxMsXaOq3xtY4fZVAbKWZd3bgTZlrjSqA2axXpSvR7TxKX81qygPZZavI7tNu+thpuBvKq3tCvx
TaxBHfopO47IcHz1PnUbzK/t9B4ecnM3QtPb6QRABbbWZ0xPkpi6JiRwH9VqeXdbOLg37gyX8Lgq
ukfZLSxAvCeAW4QXOBcUd6VG2AWh5oxB4skfU7o6Iea0Vh1Tll7RGQqxZqKHUTTdPqlqUWKx6hbX
heMCcnoWg7PR+XtZnTRILBQxuNTv6jXWQzTmGqoJ1lqxkGu3A0nf6OESVehvqJj68oBKwAeKb6sM
bufJd5Enm1r6uQdfP7SqYoeTqduhDsGtoi7HKvl4ymk1kwCK2hx2qi/33hbdXDvXF1Udxlk1Duq+
BmF47BcnrIYBouwmehJw8jCOVDfEPj0/zCWpNnhdF4wIVwyidnOLEdHUDT8AV0zeQEPwPh+9OUpw
meKJ8RpjT1fAdaF5jA0lVOk4zw2t6rzSbML5KgDlZ9t3oJ7caehnzQyOTl8ymNSi+SyE2f6g5PXB
ohXYYR7wZiUqj3f/JR2Kv0FX/NoeXo265fFyB7ye+heYJx0wrfdlzt3Ih9mF841xAm7F2DNKfhYN
frqLUyS+MTeU3rq93pe2xDBDIy++afMlw4LQykHSJiyjAkUv3ha1bfcGP1nR9W+eQ83bHTB7NF4y
79VcAcZTy8wQhq+f6LJhWHiD7q8zSFfdfXRwY99hYQJyAoVlKJ0Sts8Ra76XRC02HzBD0Lfd/VKX
X4o+I5YMJV4FgcwaafEsNEN93/ArWMBtVfbB7RGtFomosCUvU/ktLSeXdu3RWJXad9XysYZOFzRl
ROqCeNjrvWoWe9rB5qxVC+hQy2BhS3wtc0gsIYjpwRUSvs7mqRem+HqBKyfjAjHqN4zm3VEail/O
yW6zD8YKP0yHHUNNZfhBzzAfXP2xUJaQOv4HNCHHOUte25Uam1e8DBROubF4YuxdN1cvnUOiT5Tm
JGnX3AG0lEfPI8WEqQMkryh7xKXicQJdrJaO3wgDrb6pQYwLZNR7tTfvHBpFlIaWLpzSGnyGc53C
/ks/pF0wGfqHjQaQJzjad0xwfehXgLebekEl/XUgIgpC0b5uy/OC6lBY+uGzt3PK5FBX7UNRU81R
Pih6g3ETJW+veGqjYBhJCBmi6sHWvJ2GVi1ZvJ8wHx/aKKOkMKXfIW7sl3E/NpBO7ZRgJjf3897Y
Y3CFNk0z7hSv85UVjm5S+/MYgEYEozsdNSC/OlN2ptfsLVO/BwhEceOqlzmajuPM8NNQ91Qh7oHP
Mfh4KN5xvz9h1/Qpsro37PAvLg51+RzfEW/8ubNRodr3kWP9xGM2R3G/A//7uKAfZ3KTn9vFy+5W
xV4CC270bpsMDSMvFnJNLmDE6nerYAWXSfat2TR0cw5DttzckgMkhC8wb+tdJlTni5ckVNaTXSma
AGoOLc/4qELbzp7G9uQhfaBL9roQS4g+tDtvFoMztuEvbUFaM+qedXhT+TIufgbCOM6mSFOh5Z3j
3PiaMPbYFcNKS8lYDW/p8QRWwcWExNmFnVjoUK2Rta8ZT2ffYZDnPIxKFqSG3obY+Xeh5jGPTe3K
BVBgWCgXKESfesyWD80AdLxLxWBudY1m8/vlh72phIeWTGIcMeOYpubkRs56TBqss1cPK2I8zhn4
iIPLY9aXRQji2oSaWGCzxgitVKfBL4GaYVJnUE/SCu8nnpUqQTvREhuycyqe4VzrUJbaKheeAt0O
loM/VRvO5WWOBCGxIGF5G7w5fM0rKrr2HMZiUTLlCdVvhhhvD5vy0a34JpUiujx5UldSMEjgwCZ6
xk+Nn2HIZK1HziFWMcVEadXttbyI9ghDSRIZ+Dpl2jFatOSXuo4eKQaZI6wMpXCM8W7B9GCnjyVQ
vBihGj0OP2hrmM/ctivNOqszkhBvIEl3d/v3mfggFPaodNO2qNwAZY4iz25RocDi7UK5T67JhaLj
pM+jz/jIW+Dcj85pcSBYFttXw+wHZq7VZwtpyR19gQYEB8hUo8EM0TtgCjOOeH6lQMKTKBYy/LWR
2oZAgWMYO6SArCnyAhjE9EZiEW88sLGyHCuw4VAurEQYICvZCSY137Df6iooGPKABGS6P8QKMBZS
iUPaGJ8KhWZxvxTLjKCm7oKmU2mnx0nhBmCszdyL6QY8yH0PK0/8zuws8GQO58H7KClo/1c5do5t
4BDwP3PsfOzbu+8/6985dtfX/OLYYRjwF6Vc1/Ms4x8R2i/pmqZ6f0HVUh2sbHXL8FT+0z/SNQ0i
HWUbXql6zPhV48axs//C4ge5lw0xz3B4k/8Nx46P8Z8UO9V1AL2pzDkulWXwtT8knirqcBXaLy4m
XVIyshnbcO6LlgHQP2vXfc3CXZahHyp2s1yXZ/0/x5YIpL9bV+Ad8S6395ObclFrtHsAuyDqs/eB
mDU8s/u5eKI2MmDoxxQp7xPmr33fo/WNXXxvxc5UNI1y0SDnxlhHntRVGW7+crc8q/jPU397u9s5
t3eSa4uC2WQ3zl+hDFMZ+/ff/PFfZ8BgWul/D8u1P865fjICR8HNvCUNbudUWv+FAGNvrxTDuXGY
R/UR9JBqo39Q8UBSSYMTvYbcKxeO3f/Hdk41JJRHoEBBYLQwBBCvlruKSStD7UWu306Um3JxO/N6
unjhb//gvzv8x764wvymz224SkSj0iGcb+8k1xBLXBy1ZaIisJwFZgwpC2JVLogC+7UmN3Xi+9Aw
0vtdD48G2uvN6/H7Ej/w7Sr+cVHlZiWvP2yWDQ8yB16Z3dib35nAV6u46aAKJUIrSXU7EWiWvAnr
EmO5TkNLIE+U++Ta9XXyltYBRQ7aoD3I+3SV++ThUtPuWiPJj3KLKQC+lOnAQFH+z9t5+mx+sEdn
PsgDt5tfbl7fVHxA0vsWTXmYzY42P9UxIJKrcpHO2nQei++VaITJiRXtsWiKc7FASMk8RKyZjgsm
rhi1n2pGHzp1kXQnuTqsA2wiTFRB7KsALyC4DwLOkgtmTCPDTNAA6N8p1PF1L/dLwEuuqXl0hH6l
HiWOF+ER8QvMu20bXW3sC7v6KoE3ubAFYCjXJCIHcPxrE1wS9+3G3V8hxZgqBdlEpysUFikqj5Sb
og0jnPMkgS4JhcUSAftt1UifFosJV78uLV4pBQOVJItKPL3Fqivx/naZzlb5wY4969Ba6kV+HfpK
/oVcda2RgVSBIwsUvijzK93RS8zzYqLXMvuUmaun7m8f32HOEeitSuVa3LsSBrrhtHKfRC3lGqPY
C3Md9yBBIQBygYFt4Az49gDPlqU5HLa1f5K/Qoap9hVtlf9NHZUV5h4QlRhrrV7KcGLDpzghH5Wk
XOcf3DJOBYSJy2AeNDls00K4Fbtb6/gYrJIvmfXANtfPpWHzyA/EHVpj1eXLDyWvial0mFqC+sld
8oLdrlV02BrAzyLaaOTzovzcMFxG9ic2C/GZ1wyOUxeJmquqM0yI4nMs7j6G8p+9pUXQRVouUaDT
cROgqDwm15CI73WzKE5c8S5UxOhKrnlLQ9lWaRkstonS71Ei/XTlwGwQ40ADfQrTPrEqt/Gd/6gJ
L8UryD0ZIMByVSKScs3tS0RPXXwvK0iawBzzIV74YcSwUeLzcQdd054ZUFowDFUl6cNVLOTabdPd
mO0wn3iXu8Yx/uqCZ++TGvHyTkKoLsTZgxFvlxuqmkC4OULjOy25+6UxC9r7f7+sW5nolW/buGsK
WwKlgULzzze8fk05ErbF8LUZNB3B6v0Nd5Xf8oa7NmbThuY0HRa3i44pBHRfNafUl99cfl2HcAK+
qlzKHeSH+DYK8ZPEXceFnKpRz6Dw3u5XeXfUeY/Bqg2VyUBY+HtRwBsVBGOGRs2Hx14ukPw+tLg5
HPROoQUWU5vbgqTx1Hcs5ujyqtRuOwMETR8yMamZxVDeFN223MTjAvxfbluaCUF9myCey75+VNoq
lAvVLRtum3Y6wFiBrzwZBJfrWIg64p7H+5MZiJPXflYi/QGrXEK5L6rWbw4imYNOlvKdXNiow5BH
qnjgJKUZoDZEoCsmbYuYmMk1x425Sau8W86d81HDiIKpkYuKud36sCnLhdsB2hUINosJLSw+wgDh
sarRf+diWiFv8Ou22Q7g2h7qUES7gd0gGLze4J24kHKx4QdS7FooTmSaC8xd1nBkpUmi6YOiUvap
QS2GOqXH4+eTN7dcu20OzLP3tTqPRM+kO2fdtFAu4lj7Yk3wFzZR6VBF0ykXTkp7etsnN+ut8mCy
iSPyHHn4tin3GVmcHPXVvpNbWNELwEW89XVV7v3tfa6rLtioPdDu2eukHLq+vdfF9FtOvHXo3We1
f6p1WxjcO3CTREjPpMSxX1seVRto74HecJ8VYigJ5MEoSKuYzpli53VVHqdReYzKDfe0osPWSFRZ
ZlFN6WKFTylX5U65aMRhuaYwaqbTELfb7TVyc3oySMG5vok8JPfKN1ptUbXJITfumt5uGJqI7VS8
ye2dkoi4eD21KmaD4sGThxGAMZ6Vq4kcXorXZGJNbublzEW4bcsTb5vXw6UcN8sz5YsK+cTc3lOe
f9u8Hv7jv2W311hww4/D2Fw/gXzdb5/yeuL1PZy2I941Qibf5XT69SI6vX6m05PbaPJhm0eUNOQ+
uRjF0dvm5lJHkSfLtdtr5ea4tUlYWDu5YcYOHatcJftxAwsRb6WYoruVq9e9t/e5/St6RNWPC5BU
eVT+P/mS/+7k397xdviPjyhf/Nv7i28h9y0pLYWbnsgK+4W4SNjlBsD8sWngseMDlFhMzkWZWRRr
W1F0ui1Mwnv3kbX+lLvgBtG9e2Jodjvlj0154H/cR3ZTDsc2V3fyPEOOF/54r+t/+W+Pj9CSSdlq
hf2v+MT/flH52eW+XjZScvV2jjzcGRnN13Wn+Kq3cywNJcgEJtfMBsTpVqSt/Xp3+ePNGE3AuNLm
8qDk9semqSCwFeMU1HKQR3zbJYmh2vSiEmeJQZsjh3xy+7a47uwqLRLwsk7HJMaFt+O4q9Xh9S3l
m8htefi6U26ra7HstQpVrItRXoKq1W9mVWEi22EHV5AGhgn5sG87QB63E3anFkXkfStKn6ahWLBG
RLe3mNv8UVv6wFnbHtMT5DSj1qm0VzxLpigwjnIsuYlRpE4UA3XoTvBaNbXGCtozQ29TzVCuJejR
r2tmOjlHpvrITv5B165wVwatz/cMvYPujIeXT0KCTvtfyiHegldvmFQFQy4JTcaiE5c7baVX/Env
TYzJtGddVNoLNSbWLU1cyAnDepxG1woXsRgx0DqnA1SmuBnCTMxV5FoJvRmam4b9b6WGg1jMaDvD
vjM09K7WDwl+TWJKdFvIfTYjhADPHXQUeNkgP2hnDEsoz+j4EJNdYyMFb7NXPFDcfSm7Y1f0xHIB
pX461zUB82IkKcFFS4yr5A8j1+RCHigacPhhiipfQpTXhV4klDfdQyTbxkG2zLK6LkHaTK7KvQj8
HlYTCsQ6J1PogcEzaE75vnG3nv48WROttXyZPCLXCABpDC4G5kbDb4vyPzflUbkPo9Z6p3jo7Ct8
hsLIW8EIM7Pi+sK8lvtuB+TaIn4qbyG/AUM6Kvji+sq12wJq969rLvfJTfiajEdu29e1bXxKtnU8
5NfZgnhDeUDeMPJ1AucebFPDmZ4uF+JcFTI2rMLbpiK7yERO9npxvEWkKthr/5yapPCJInX1/N9O
Koz0mKbDPpmYqnqoevrTIggArqj4YwgCCExQBbNeOyUuRWQxzA5e4JPRjPdygThSSNVcGPXEZ/ux
xnRELgh8AP03TTeY1BHFtWh+yHejc7m1YaWmLvsGgdduRIMXFrDvZ6OeQwl1k0A/h7fNUTJNbtty
TZ4jz5abTQRL4v82xopU+P+PsWIQ9jakGJL/B8wqX/YLZnW0vxwX01bSzwxbWH0BmP6CWR3jLweS
hKoaDh5hjmdjNvoPzAo2a1maAWIrarMGNmD/SJlN9S9UzMAWBm5Tmu5iuP6/cAhzhSj6d4cw04UO
6WE9jWzaseAz/OHPjU80amvEkKeuUBGxRLE/xu29mTqpMJLDV2MYXgflndTFZ1fF87/BendfwZPz
MebpkXsWJiNE8lAmt/rS1OajOrgv7uTmIf6R+Hm278tY3E+u2TM3tR/SuoAKm6IOVioY48gr1pEE
IS/22JwipA5UdUk0Alu1YZJXG9qkEaGgtj1oifJEmFbqo6L43i/5JwdJZYH52k6N5wsAQrlzPqh7
K5rRLwjBT+sQTYTX7Q4N7v08UxLWvmda1SA8Q1O3CNtQlHap+eStz9BFXoRnC7bPLx1z64QwN9vK
fmBD/9jbyWXuIvJwGTGreHNqkEGovm+7EbzRb6budUualySqnyeS9/qiO648iz1FQ4R3zmfcIT6M
Tv6O/ospodW8FnX6jmUoZpM1P7Nj6092Y911lsZkg98pj/nMsdO9mjV+UcnBKHU80/EGmauHwaOI
q5lMcM2HycuQbEAS1Ch25VuvEmX000Ch3HXuOVX52aKe2ZjBS7LIQmrsYeAwlAZBvPme+fNFxyRl
Z5MDBfHkhJiMrIyy9dWWz1BMeBsSq3tS4SgjyhSKSnffqO7ZXOxvkTO8RR2vSyciLYqM7M+5vCM5
HWF1pPc7W94pSo+OevtG3gls865BZABtM19IUWrtFHGY+bQ5lO4bZLXijTNT+BuJqx31yk+zQdrO
79AUBqOVxf2SjdT/+gw/OaDTpz6mEgCwBnPZT4W0Oscb+mzNNHrTsuvNnnpePz+QdQhVDzbrKLWX
jc2F3+JPAAjU0pzRDagwv2Plg84gq05YxD2kDrcOf8fBxWZrdHosh2vnSze4051XxG9RgWhp6LyX
zOnwHYwvMQHufYHGGE4d8FOGOwW0U+G66dI6rx+USXvTuzdiLpVnHdGVVnjJLsZKFneQoPXsyLei
0NyI0e0cJz1Rs5vdzgDa4LPOlnOeIgrmKG3lwxJR6vdVkli3VjP9TX1vnEkNtNV4gr+QomfxCAqO
v6Rb8UBajZ5Doi5V62lKO52g4fipxTz9kGOEHpjC+bKt+JrNgeyqxMfLYjkLksYU+YxgUZ1U+rM3
DN0ufmayPviq5zzo+BL4LiOWsfD+jujq0vK50Q0GnOuRiOd3RAfLbkOBtovb/FwkYA6lZT0gwH1f
PAQPus6vQlnxizWfEvQLxOXyJKhfNIHmRtaymzSEsmZ3b87cIs6EIqSkYIGeqEOBOsev2n9xdybL
jStblv2VtJrjGXoHBjUhCTZip4ZqQhOYpIhA37ijx9fnguLWu++lWVla1rAmMkmMkEQScD9+zt5r
V423aSvwJJRSGHga9TakrrHSDgxkUO3k3GIaNx0ajp2si1OI15aq8Qb/n7wSCOWkX93N2WdGUxCz
/NqUvNYdf4VuRL9tZWw6gHJzckvmcWtkxj3yq3rtCW4a1bN1xwWimKo4SHukuC5CxKUiIyeOx10v
/cSsTvDH6HtIesK3UsXTvuMthIV9M5UFJwt7D4+UBJwnwIckkSO5y3pq4VxcR4vk2xlyMq6aN5Hx
e10BEYK1dhc35MqxemauwJte35f1ok5rPGMLUhazZVZ8aixkkATlAYst/0lwdKsoQs3GCepI6thA
rFWtY7VSufHYeWSzwVLGlYawcA1/nxRNNWEdMZd7tqvRnifiMqYslpVSH2bl/zZH4DUawVNNLEcC
jyZi4epwV9naEVnXuAM7cZ/F852KLTMgdQ+IePzSNCxH5CItOh7rlAwI1kvURRvZoBD1W3uLybRk
M8jOFi8Ew3vvHOHdT3Ac+Yn1RP4buAWQVt5sr2i2VBs9zX5bgO3XMYC+LXP+y6DxDva206zLyMUa
WJZiRcDes96RfeEZSHTgH5z1AjhY1WEs1wuyV3w8f3zG0ZZZSBDh890NpBGvx6wPeoPEhD4DXDjY
/j38zq1tXaEHWogIy5NJXBT9bYozI9vEdYrJI3+yBt6tzHkb2qHAlZ3N26pW/k5O9WdNpAcNHufW
s/muXQuBHj1E5H8m3j6by2VZS5AhP0wqg4Pot4+Iqp501f1E1/GsXITnHkIy+p3Rvch+fl/lo79v
M0QPqeqZMe0GmxivopmSVS2qa0LYIx4WltsSipO0UA18b1iIwQFkafyhqGvDdd/g8w59C5eFk3xa
fX0dp/YD7fLvGFMNAUU/aMdKnIn5T5RxCPCtFh6SWewK23QCrLuHsCHvxPM5MuY6kTqpDxe5QdQ8
OjvJaj+F3UGLyOkLTfcyD+I8DPqCHGEFDntzLeMw6BInoDhiwZ/1XzrOEW/Gjx7n08NsQXScS/kj
6WYBhZHNSDPw0FqjQY68y70890qxOeUXDVjCei7xAYi0+MCK+6pq/c6YIWqO7JMZN5uu/yJvmHjV
cHxvQ6IPMxs+kht92Db0uL4+OcOPuK1AMCmnWQGDWgzILZNPl8UGwvnBZwBLZd6WWwPJJ3RJfaMG
pPWcVZlMGy3KJRafQWi3pp9ZKjwQLFCMHvpOrWU3jluEQBPYN1APmDKQE1l6vsYhKMdwJSN8LWHP
kxg6mP1pjE14sgXIlosleF9zvd0WIoc0vGyH3DzWQht4y5fqi+HlatSMXZ+wIJJOe5un9m3M5uxu
xM21LhWLrWM/MMzaJIYeb/2OnTK2zk6LhTJLKRs0p37SBp5L7J8tQq5Z3XJ9E0u9PDXL8VeLL0vp
ktTmWTSoZwHAXqZZf/u+cnyrQiyHNMvTSEUpNTcQo4YulS0Oe7yb4SmFj41/7jr04WuSFpjXHLmK
Lr6wMi4kzoTOKNrNGGOlmYH7talY6BBgy7D9BxUuTJWUv7zBkHeJ4+Jt1sOPtnOIkuhjNOwhZvRV
JcVLAR07yDTKLDdj0oUgjWb6yq37dNsa9iMvebk3Xbc9tub41wc5Ve1RDT2S5knhCVUBuGT/zjKA
PrbgSajAf8QSfHaGrroBYboUx2hAlW9Axshfc33cMBlaftojkpePSDhgF+sa0EyoaGlHwBvv/nyt
I0PelD36PbOew7u4yq9gJkYM/fqTt8i86olZlbH0mSuxhdadBkln9H9mr84ivflWnv89isW81N1B
iY2a7s61P4d/aucx0ldrdxpQz5JKdSQw8Gq7kH++Z7QQ93wyKwyy66zm6JsKO20LwZaBy8xIemzs
i1HEMOfgQ5PwF8JosyWp9USb+bsCqh8CcNx+3/Pf73nvWOTPjvLzrfx+QCKYWCMi1Ki8o/YORFdE
NHuQSCA7Ke4J7qRwPiRw4j2is49xeUG8qgelGaFqn4yI9JUWFnvcrVUeSor2JjqhPDhplakj7rZc
XJVYT3zojbFrj/gD2pUqy6fQ+eWOZfjUzBYFmN9/VZXqT7HQ+9P8kMfupZYWo6KcHhC/5dmN32u0
2HdW6KyIhM1hPxIOLRUXjNfoI2aPUDMAR/JpJkxKHBd75vIVzQZaAJ2YVwbjvnRRk30PRr8/ywUS
NBEdicEmMIoYHvITxY9SmxErcrGu5859Ezq5G5VpWHdDjH3G1S0U+X9/bY5gMNwy/lksoj1mcEhc
/3xqg9+ZIDEubl1BdC8iZwMIcUEmm098cpNsKHNo1I/eTOiLeWLQqRH/Rg8zclC4Ll+ZA3Rfjlko
20avrzc92Pnj94dmefjPl0P9gj8s3LpVKwIOKghPi3Y44qMzyJ2h16ILtz8i0ONsiMuaYLNkOLlh
LMDjgUacVHQpZt0hmMd3jrIo3T+fhbYSG7vVrNX3977/SUcsb9nMdwadoeD7O0iVnKNbEmIuFP7X
rtHPBlDJcEh7FMrasSYz4kemwnLjObp7GUKMWL3f9cdBDu550rRTOlOFz/bwlGAfvbSFcywHRMCA
o/OjFJ1BWHHpQ/5xo933lyB7LhYyo0AM1GZ0Sc0bNizj1MwjiW49JOgJFOAWa1m0IT55QM8ZYU8Q
2UPmADRW2fij6ATT6M53grykQGD6TXnuIorueLVj4d7+pb9w/wfc/R9lV9xXSdk2//t/Gf/OvXeW
0zokbw8FFhcLMLP/Er6R+xrD0Ep1+7Zoyp25aHTj30kGgt4qvRseXQ4OOseSnj6vnbB7/b/8ftsg
EGOhl+NEopvwLzxxmF/m5Ld1t2/E+OzM8qIExSQHQSvJflLsmw1OhM5FW23M/01kzKL3+heU+Z+n
DvYf8hs2ecKm/v1XU/xrxAqV3T6fOCcuB0ZA4bcxnwCB29N6tvU9KO5o/f91ywpX7ZKF8H/XBb5C
p/+Pl0RFSZn8G9j+r//5f9pWYulNWdyoukfghL1IAP9qW3nmP1x48sB3fNul//Sv6kD9H66lGzrZ
9D5XKT2vf7atLPEPAsIWUaHr67a5NLv+B20r0/kvmW7cCZYrDM92BAg+24ef9++XQzTZA8SmKD4M
2rLxmtUvOKgN8RTJtRGtOg6WlQd5DYtSdh1Fg1ccJu2UDUZ36XG32+5h6Lhuy2hHiYnmpmR5dWwg
9GSUbGtXfCRpeO0W8XDFiJ40FBgXGcnkuzyNafhHITEKuDNmdzPpd6ZFJ1hFvrbuTJUF4TC/Dh8g
Dutg7mBvdPPe62oYuhGwS53iV1WZ3OrQN/rW2sxYCZQ3Vgfbxm3dT2xrJnZmEZGfbHvDNnURwRvh
eOyjfD4NM4WxyOANxvIKQprdlviVHJNETGIgKFTj4MdNvCvD8qxVBgigtHcDw3zq4BJvyLfst+gw
zrlOKtfoVtjIJ9cOZENURdMixzcm9NN1W/vBSOMI7lFc7Gyvkki38GvlCYjR2hyfss5BU5RsFDa/
1VRKMFbdh5poBgK8n66pryeb3BQYlWne0XwO3Kk+qwGRl0iEtnFlJpAKjlA1cpJZIxQTvE/JljSo
dMuRO106eFv6+OMNJfJj4TXrBsXrAUs/7DanOaOsWhl7OJy3uu2Hkx5rNyiO4ByaF1z6D46t1v0A
V4TWgKumVakkZKhXIgHoME0BZp/jUPtXt5rPfec/66L+sNl5IAETlkF8c5tNgFZb77A8auVgvBDA
LFST9yH1K4DTjPzbwifU1LAv1Dz0NN222dZkqVojVPvEYJAOO3WPy/gOVTeQBKwNTJPyI13Us9nr
b7A/stM8mR6wFfJyqW/I0tX7VWJq4SavAGX5mW3sUjpsUMqdjkw9t92lNiVEHyOLbsw+qLjAV61T
NHRDhHPs4Py+zdZateWxFUJxwUXVRpI7tKmNeQAXB9NsMqNdXnBw8cavtohuuskeZ1BRbrANnE2F
1DTUrcfaMAlydx7M3L+SRRmt5fBuR2BwlJG+yTpWVxrGqzGZh71msSBnHRUQFUgAubkJOJRtE2W4
nE6yeAE0gRShkzmUxi7TocdGJXKIHgKSPfg7Yi6nDTyIOMDbNOygFQVF172aOTSlKKzSgLTGDSsB
t9kIbAmTKIgKUPtKe4BABfREqmtskSbbqJ3R9LjJbcuhdKmCvBBeYCTk8zY24O/ZZ44GhI5h56W1
UcaJpN/2bTs8xzfbrB8T9UiolUZPAxWbXs8/05bgo7IyfzqevIThtPVLUpYNuou7Llc5Daq6I01A
Mffz2vhtcO7D3G3p4SUaFAoMLG1IhhF5E0n2lqaP0smZzgxUXwJmhWU4F6FSuSVoZa0mQnjGJTKL
2MneuYCxg+mjzK0wJOISb9rOmVFt4rG/nxaTX1dR2fUehF/CBzYwqvccuuTODaMHMki2vh4+NPDw
mUSSFAoAw8kvoqxAX2euRb8H8CRNKbnuZ2eknwr3xSfnehUnbKLNhz9ByDSaj3Hsio0geHiK9A99
Xt6gaPE8mfZWhN1O9DFLWdpEe80r4VrAEuhMHTA2J7tdruaDJD3slA8ACnQrfBylHz7HOD5k/lTE
sgrapPyYupjgawu2PpZankwV/6prMlb9wbomA1n2uSWuRLj2d9iJXwj3LKDSv5AqRZsKfVM/0OnO
Yu+ht2hz1ERXj/1cLGdSjhvAimnNxU4w1C3xnhwT0t+J5r7kM+2lgjpmsaf9GjpO7oU+wKVbeMeO
fhOkuwZD8xVR810sp8oQ2+PJ7otqa5muQfPo0yvdaF1g9Nn4FgsWdg8r9UjZrVmZZDXvxgoqQJfb
0YO7M0SnzkiKikUOyburkmKHZGLjtgqZgAYgyJb6KRNQLzLrONadc4zpBqjYfi5qndIqriUZk4cJ
sdpdCO/Jq3I6bFpLeQ8TpOBkv41pajBn6s6yiJ6lvm88yZl72JEFCp46LaNNzy4JJ8R8KHx9ndmA
GGiP4uJAfwePLnAckOUaprveHPEh9QuCaKwDmRX6ipoMnmj5pHI1rXM/SnczsDEXcMy++O3n7Vvq
2dla5PKhQZp8MPbjTIvTy6Zrrl/s3CUSYmR5oWzcxLbJAL61PFDiyKL0SOEdrwsi//BPJ3l0lE6o
3+c4dKFhce1Aq6xTCRZVz3ZCi4xLH1uHXrGtDYW8t7LGu69ohANjXbm2KN9G0kIJUNAke2Ry6Nqy
3uSoKk+JW5+bfWm52tVuCUCI3f4i7I4dstePtu4/JY1m3XESyu7JgOFDPhQHDfFtXDd7JxWB0Xaw
oeQzToUbpDoAZtkrDFlvNXrDq29wWRqj3A419O6KoxEiFHjsEdTywfIPMqnn/UJR00G2Tlpzl8zy
6jGOf8i8Yz1gtJVCXfxhgmA+ezXpKvw7NTOy731aYdr0EDK/uLOJh+3o3XPQk96WW+29VsMj0C/t
0ERc/76kKVxzYVJzDPskNNv1PFlIClYm6UMB1+/VYcQFWbfeMBiJ4dIAS7LrX5Vjd1s5Vr9kN7k4
i5ZEKxS9Cr0DsbKDsa0G766BQH/XN/EPXKU31XnZtrftx4gChDCffgVkrQvicAnvrry1TkJFOIHm
Y/QGwqw80haYGF5zajJcyGL9W2Ime0KFPKiY08otoj0o9+KqK4+Zghm9SyGabWJo2V7vyV6t5vi5
r0KImYX5TiNzB2KCDT5d+34zvroqqwNTFjcjE69ONxLsAI34rhr0cG8RYBQw9oAn4JPoNke8oZVh
oEvFdqjNw5vSo68KNtFOwRwh+/HogijmBuIV0zVyJCzTf+6JcBYJADcCt82tHw0oJInzWEWO+VIA
lGOIln+krQ7GEEumkOTzORL4lqb1j8XUvqAFmjcVnupNhbdczBJyhN+eonERjYn+WfoWOKGUlasZ
tOxcpRY/Rcz1GdUaPb+VZ9afeiiti1ViYKdPshmTMb2j23cokvghMRgfZrXzUTPoCQw1PyRQbROH
HuccvQEZZUUEQqi0W5aCUbLiEKI6bINVOGrNfhLxubGB/cU5/ZLEIV7bSh1MmMbvokAPagPzonzw
Doryaa0GEHZ1EweA2pYYgNdsuVCVmW4F7/OBaiU/eQYcwJK1LhlCtS0aGQUtoLbAixxsAVkP/WkC
qqDgb4Qi387iM81qRoyQa4BgLvrxT01jttczmFhrpv7ZROa7zcH90GgJHOo8ORoFaczFTIdau5Y6
S3Q5zFDzpvIxlPLKGIY0iS59TOfLkinNmKkIWjehpMxt0oB9ZmXGzMC4roqbIJSwauyHqVTmRqdj
O0kdEEsD+nbsmbhS+4iYEt2na68PNV5Dc1ncU1vu5uXU0D06+mCsx0o9CMs5eUV7Dml80qUdOaxq
LttLKBmxasBTfGcmK3DsAaC4dRfMzax+FLZ8peSltmt6iLV9hXW3bu67csLfTS7X2q7iQ21b8pYR
jbKikUigXN7DibI0j7ub11sINDr8n8gfR9jT3fMo6B/yhGiCeyPyeQBKRGvC3lrgnhnxFZiXx2ET
piaGOgAZFrZPV3bFO6okIYlKtLoXpTdbLRUUqbZ56SMPSyPPeTXMBC2AGT5MvdVvRp9ZX+MgtfRY
V4XhU5tpyJIaLKGrVhPZNQ3JUKROku8SVgGWbLoHc4j01dLIfXCJy1lDL35BcbCbRXnG9ZziWi6G
t7BOv/plOJBm47WJ+1+d1VjrlEjDDYKye4Ru9snpWFGSdDMyFyEV1TUO0fIQ118V2s3BHZLPxuqP
Opr5bcYNAO/B/IzpKRYOv4ow+C1Dt9fJmRbc5WOT6ks/nZFBN5onEhw1Z1fK8lwa0JKrhqwEJ1X4
vwCqCz3+jLKOmONUvheAtD0Xr8R8zzwLuBRQw8x/cPvphenUFqkDmGzzWOTyvdUGMvlKg1CG2X8s
+gh8LGJyDMOxjtuVdCr0z49u7T86Y/Th0XkaGd9D/V3lCyNURR+h1h18ZawdBEwRxxthDwx6GROB
KgOBiUIwR/uWk05axIDMgD4z+9i4jbunU/fpG8/jPAczp7ceEG7dpGtw+8+2GIF54sX3b+RYf1F9
/hA9a4gdosWrf0Cq8O1swzRqlbK1eHrO2aC8n1uWPxHez5iey7h+SbQ+qPGTzl5zT/Qpw6lcPDq4
j/N4bjgqlaAdU6Y4RIWBhOBMjTaKH5XmxUNtt5vete6MIpsQTdBFNzUg7258ghByn84m09Rqnw4E
ZvTYjZBWQYgLCMo46mV0qZwmBoABD411gSktKj8PeiMN1QcU9C+WVEwejJxN2/nM+k1YVSDgPPCA
Ev6dDZ65VtdJaPcm2MzG/dHVVQAt4QT4bC0aDVuqTZhTnZzeGEekWyQnt7jU913KqgzfCz04i7d9
HZX9DsPwpjfmGYrtpcO6oGkUhSKIxuwd8Cb1nnQ+SRA7Uf8ukIoRjYDdfY240yZKHJru2N1xpMuR
rYBCgGm6pLRz0/IizC4omvjLd8aHHAy6EaYc+0xx73juxqr7W5IwVStoGixvTYlt2vGLbaH2C9KP
sT0TR/mUVvAHjQHp/Cj8lekhDtUKhkXmXetb+9hi1u2Yr97cDcAXw9eBHWl5zbXBuymEOX4U38L6
3A/1h9B3SYkiI1zIyxUsmHny7ztzeIl6wgGaPsDJREgYkHzbeaaseKF7kVNGcXrWGPdkbo/sIClX
dm87T4+1G6tjqZGENrZZveqK7J4YKhIQBuopOi5nAI8gS5xmR+BPA/OJRQPbXD/MnKNoedO610Dm
uoeo97HXNzUHZQh7FowA9n68y1Z7Ju3oOhLMsGLjSldEs57dQSOdmSDhOFF7LbTvacqCozG58OHm
jQFCiSMs4NOcCdZdvwhUJX9VLn9AyKzc4h6aQWBcGylefUS+e0wNK2IMZthcTcsl4XdAbubLgufP
yO01u5rjqx5/KMq6pB9WsDcL1DzeyYrqHZ0ryrjIujhx2m3FxfXOSlIWwDvkMB+fqR0/RW99asMB
2BKQ0oHdwiXcZM3VcwHECGCdIxrg8WQ/19UnJEjvUNh1v6bBN6yNYtjGpLEiBohhgVSvrpseR1F7
qG30T6UN001PrtKDUOSHoIfC1rnZkXdm67vvIXKj6RE7MWk3t9eunTW8mA0tmKqhW6XX/lZLzKtw
cvbFCsVPJhnVWjF0aiIfwqrbc11iwNHlui58qGdldk50j+ytyDhmoRkzOItpZSfxnZbl2z7MGFKT
WRdAFbs5RtPBDzDfGTZSRNdfdo9TZVTuJq1y52ABSk1NS19XWfVRhQwpkH/lszhlvlld9Chpb2WS
HUJCYOIFcJ/T8dwQ84R1fafDHEPChPBANEy2XPDbgE6OCLD93RgtOZHG8LNIITrmQitW8az2Tc2y
YdDqDIpsOFlDj31dmEcMmtxk41MKwp5yC6Bi2b4T0ZeuWgqbIVebwdamgwNLb0HLH6eYBlvbhW+R
7ZLOgGhlyMji8hu4a8oy9oYCjJdgj9EcmpPJjA5Gur8LVKJwcSQnSad/c9uM88LwlOdaAcxUdauk
SlnFfU4lA9yBo69md2vW2kOXmxguM9jhscnBj2S03Wi12d40Q053s7NnT2XgTOLmuu8bTgkUZ37K
ZjuINj8QQbSfRhdhRw6FshCBbYfEgzW0N2D99I9j97OywM0MTUWISTvQrYIF1dnewYj0YUPaRVCZ
HXVBMZ6YrBJGUjeXIVX3kJ52Bq3Y1TD2YyC1LajsLyekFZi66c8ZRts640C3phL9Ekz5CmGU2yEP
tVXnCXIRav1JAXnStbrZ4Ni9b/XowUq0S4j8EGkD4ZQ2du+aUw614NitGWsAW4/Se7LQvphDEhGU
9qekis6zEW4zE4qm2VkAL4VM11WNpTDKtENp3kIEZHMv+MF5sx6n/IJgRUCRaR/yyrp1WkVzYNLe
S820gFkhIu8FuViSOVCka+eQmUyowXrXyeF0iZ1odKbfTgG+UOxU2L5UDSnhRBMFNSGk4MT6tW1a
yFkKOqMlkCMowDHq/Z+abj67Mx0pN40gBDn9vKOhug/7Yo8gD3JckgMXV2N5F0F9qSPELgJ+c4AY
CIxw55Ew5q9n8yDDU47SoFXyS2m2SfZWhjhyJpEzZ/Aolg/RAlKK09zZgoO6J9vQ2DMZW2tZSm1R
uYIJZvPXZypSczAM+EL9UNNguNFDTzjrbByP3uf3hyIG9MroCLbSJLkAv7/Z+sm0JpGmXjesmfBG
mJlaNKwO3/a8qENnsIyuQc0wIC/JZaM18xf+7Nveav3N4/sD/rMiPyEhVXHYSI29PSXkWC2qcbRS
eziL0+4P8q1nLPr92dBS1HjTIa/ZwHJIgl31UBgySYMmU8dwWIAr3789XnTY8I5QxFXkdNGT9/6g
Q789rd/WW1rif2EC//4eVegGYIi5bxzexH7ByQzk9m0GNXtrvAraijY03A3X/OtDXC4DTN99tRbv
GxlZ9LqKyp/W359CxkKCLhcJurf43pKW/ac0nZP8po0SuHrsqyTdcefVd20S4yWombyDrwcptWgL
vj903DWQk/WPv79lOt4dVW69k2ZHS+3vB/6WJXx/L50KYzO1LO1/PzBUDDCsJWaExOgDHcBmx1ES
vuo/P/hqocR8f71o4yXiP5B33AVe40PJMXFsik5jFozMoo1M6MiFfFoSXc+kb2zmnozbcaCBLRHb
kZCrQ5pPEBwReGh0hrHRF/C7atU67wqiQ7NDBaS5Q+K1rkoOK6kPbqQuMm3HTvBQkJENMqvTF2Tu
JakXtAx76Wo0Z5P9dEhOIo1mYjho8pJqF6Lkd4mL0VqiBfoDZwLnRMrgDi1oEdR0pbTxiXgcaDVU
t3QhXQaR3m3gNtwYGl1FElKfMT+T+T4NK8FFeUxt6ysx2VhGhw5ENqU3Jvr1SatxThtAWlijsdbj
upkZ4HHOHMygCrt77LrNUZ/jwKgmuDtluZ09Ca93tKCs0Bpa1yK6my1AryxzFZHgnUkbRgdSken7
Up+gFob9D6kVz/gKzIDolgq9ZTcUD5wT4c06MNRz5FruoBbhpEvyZENkK/mnWkURZ0afnH3z+1oz
kq0b5j5Dm3VX2gNQ+BrnV3Vt9Etkm3tpcVSxUIIK+p6F85IZ5OmgHP9FgNKT4lCdy/qYk9p7sJhP
95odru08PVuW+ZxJf1o55E9lHjT6TjE8SUi57cdbM4m7NLv1Jp6myBquYWc/+qo+DH560ZNpU8vq
hWY85/1yGjlKls+TzYo7VzNRe/17XPj3y6+tPVwpTM1RjyG9jZP0ZwkQr6eDzyBuegvJ5SpC+Aea
Xjw5tni1NSY4PU3ZPNbfSLxC7jirn4Oy3lqeoQPAYQXXamV1ZgNqiR52ZT6p9lR1CYi+yBAre2pe
l2e3Jg3LO2euO+MJQWHXR/c+2VFORd4Grd27gXqi7S9p5HFys8EfOTeiNkk84PbIa1Jgw1p/lu24
682ZU2LS/WyGlvKKcy4dcPZK81DriDCb9kYuVgiLvoCzkHsHU2JHMYmUWGTXrkS5OiTFr8y2cyYm
fbUpJ/RjFZGPkWK3RHs7IVxaWcZ0q03/y42c+djU9KCMbihJWmjaqza5w8of5IIVczjdx4qOw87p
aNN7mnDWVub1e5Bs7n1JF7NywDHpzDLyqiwDrEHdupx5CiWTveWlY1BkfUiwwr2lvV+QcMUbE7/Y
SnTOm+aSadi6T0aX7phS2mdzSdLpiZoNTXreISrhVSjPyrVIYeL9UAgqCMFB4ERkBkxe77VX+gdr
JbldlUXaAEo4O+Q5SySTeT99ZWrCqJ0DVYaAS0L3wMPqRiwCDYSJrFzDuuJfqLfDINWWfg3qmtQ5
GTTr9q6o9DtEQ59T6TELaR4St/mN5lNbzTNpuUXV0xfEdpeQxbPOGETovIvAcSMQVtb7XHu8PT4p
OrZ/mn35GHbWz6HoFYQVeq4V6EHilzD78MnyEFE1cpVlzU+zgYbs2S9uwk0aJj23Y/WihHHFXzVs
AYsPgbK1XS5fOGT5a+b9HrZS213bg0oPJK2um4wjZVE4NybqNhcpzV8fB9JmttD1kctpkX6Nar6n
dE6SjYTQP8uNU5AjlSa8JZ46OgLHmuZcbCKSNrQR0nh+JXbgYNrDFbnXFvQIv5lcmnWWoP4cHGNP
vMwtjR259Vy1lKkM70hs2kXk1nEFSRbOdKndOW355m5qAAUnZsfxnYyx/k2LrWgbemzmx0wYJ6Xc
d0kJ1iz5OXiPCcrwHpHQf3qCyQ2XDby/X2Y1P9TyXphVMNm0AUlNpuPHA7j4GQSjy14ueBXPyE+h
INjRwbK1u3FxSsBIf8gyKF1T+oGvco8xZsufNm86l16cP+j3E9y4pVgw4VmOzzEqX+Rx2iMp86e6
/9QiVD9e3xJSQt429LK1q1CC2gbDQ8cLrKZbz3g6A7PGCiaFj2xL22fudKFP9eAK9x7E9EPZkZNS
LuR26/r9e6eW0B09yyD4E1CpRPUYN8A2IdUgRKPktnWI/IkrwhUFEni3bNp2dv4soOwxdY0a1ATT
L81vd5VHCsBIT4XkL5psjimDtHtsBPdSrwuUnKo8+2X46KJstibivAr7w6ePu3Id56tm3RowKDZK
Pqcy3TUqPjqldrH8/i6JWRVHH6hiSrOfRlHULjJj2/po8ulOm8Q7ZojfXv6pV/jJmZ3dSrQPTZpu
9FIYSE6ZuiudHFAEfErRYR11QurUO21cDoseIk6v3ZUstFopP9KoeERMcVUQCKBQznsEe/mmL8Qc
UIOcoADd6b59c3QbOxKvWcEToLY8JJPINz5/yxShZli8c6Rqr2rGMETZEMFGNiLTV1gPbsA48IMg
liLo8vo57ce7PnnUnfZLj6hxUH61Q7PLuU/YaHd52191NgMjZmRjT4e6ok1szPQlvdoo1tJg2q40
jvHTIvtPzZ3SZ1rMlXn2EuIndPtNzvoyvQqP0Pk2JeqETkxLABmzFN1ZC1n/SLv+tUEriVkpuVqx
giyUJg9DW/70PDpImd29ebkMmrb5lJP9XsjypcwpC7rkWbr9D1uQFdaX4wO1Rrnl/CjYABISFIbs
I24tVME9CuRl0FCqT4f3M/RGk5uBkJPKILbbwBw0PUWp1j6klX6qx42pS0l42WhdyV7PMVEkBPFJ
UiccbqXK2iSCd7RG+ByUQ8KV4CjJnLJ+o6FPiAP+XkpG5pJG9tES2IsstFgxFrO2brso9ZkX27ww
yAmgI/aEJQxm9KPRXHDK8li2VD724jpDQnKk83rvaDpMwPiQjvbHgKuIl/pGLMEHTbOc/Jt+R6gF
3eai/Fru7xAE0bpp3TUtNswlJmia0XZvto7TJib4MXGZwg3WdHIEkzZPobJ0TUGWIhE+0H+ca9Nl
HEBBJFeSn+JoLyWrpt7IbuUW1C2Osl+RBuzRP+PUco3pENMy/i73RfsTcoQPdF9DiqkZy9ZMXFdI
oSJZMsEqIOT90mz+ikYzPmGzo9cfSA4kDpO4dRchz9pUDvj6yDhk/L+9hjE1ec7MsttGVQbT07vX
M3DR5Dc0KBspWWYmMhUD0iq8+Yn7psfMBaJwPE9Z+NISNu42XhYYsjmGXYyevKx/TRL3Ogm/D2U6
70SSFaumyI4VxyG6CoxCWnJqhAWCqBMfVpPgvBLORowpUU5NGrjZuC8LI7CZ8K8N8h/WMW0QAl+s
4T+5O5PdxpVt2/7Kxetzg3XxgNuRSNWu005ndgg708m6rvn1b0Q4z1GejY0H3O7tEJRs2ZJYRMRa
c465rxTra7Mm07HpCqp0Gv1JJ/na6OvdwCRyD6pB3Xh69sAUCI3C4gCTjw7t2mJCTGOyMVVCSSqD
HvdANhwpl0E+3C4UV8ehmbll2N/RkufBWnFf4eCaYB3jx6aBq6mFVbiZUnSt0V0Vd6/6SmrLNBur
ryBM6jx8Sa5DOJdRbvj2h5MX4XSme7OFS/KTZtC57lhVVJ11q4XoM7BUPHMq4E5s7nVrmo7Ifh4U
J32e1Lykbs1Qm5QMZA0GqXQmFg15WOMzWQNzXvLJuUUdS7RD4ULdp+tyLhWuFdIeMiZ5joJgyvaG
HV6Z5lBHx3UljyRiQag2Bu35iXap1psTdQL73lsQhlRWcpNTt9rTcwbqq2WPVm28EwWbXlTr6GW3
LYvsh0Fbz3McGUdaZgR8ckj6gpkNA1aRoh22Inc9mjU5JbUK06JO0UpRzauHgnlkTLSzNz/3lIUm
vXzsq+nSjLq9pYf/0ndV4RvWq1f/sHun85UuCTdEsjyC8HwsDcp0LT3LpYumxzB7IAzvvFITAYeL
HYfqPclmE0lcyq92XWkpJZPNbRlzaaXDzLKGX7oHVTgPl72Zqs+m8j3P7A/VXIFY6uXZINSFhlly
WbVoJelFt5i+G0GCT1Jf8xc8QeewJDBWodhGmoBfuHm5U2xMUEMdHXDv347arPrmolMc7PtdSCJH
QD0avg2QuM1qqNwTl9KPDcYQjhpzmxTV6SL6gRjm8hBUjYetA6ABCM29O79QnqFGaCuEKfXje6nT
linq8GmanVdNn18oRzwPpc4A13jtXins27nE79gtP7WWimxOaE3Y0rWJcuG4GVDBe8pxrdVhn7m4
C7UpsnzGUE7TvLtPbTPexBUuRCcbRQ7gsfGo1Udu+kZW2EYfileiRjj5h+9d7O3KvqUvX4fkyrrT
DQ3xm2Wmc6A2kf1AbxZK7YddEveUhXQ9hoEwuInlZ7QWYAacOzeBGVOso7ZdGLIP9qrfWZHJRItS
p2Xs4i7Zj5OebepZe5+Wst9mueaTZnNg7Iv2lfYMEqLY0iZGfAIfdmco8QZMFaQlfEylMT54pf40
Oj87QsA9j6B3ZuvvdT+8Eh8T1m1xk1twsQRsdUWytPHAreCJXS+GCv22QHa8KXVTZFocssQmTXal
lt6pB1Z9pEeSFcVCrJ0Duyqek2TAuQfKtDZbMuPUdfb7eBtifCKSqQq8AfyRm9jv5jLXm6xI7WBM
tMfYVGHlTyW35sV+Hd7dSo8PWUM3iRLjAA0TG0lOuadnyVXWO1ywzwS7P7tWcxPrdrJ3XXvTr+Xi
W81zEnbN3ivWJ1tXslPC9cuEL0+DXq9Nf5jjDo/eoAeoZPZ639NZKw+a0ZMQSwNnjUKdi/XOaqms
a2HyZrt6chz18a5TLLrzM9SRfMYUG5N66q+mtffK0SF9hXhPW72kijEFMeUV5JTldkBJTjiniVwx
P9DMCYNqmcaDpRx0QAIPWcQ709MRhd5IDzeqA0Odf0r18f9W7KqhIX6Xn/DH/H+jj8p/69/+66Ps
0bTevhUf//1/nlDSxP/lv2VV/5/y6s8X/pZXe/ZfJoZ7PEQeNn7Tdvmbv+XVmmoCX0XebFqe6ei2
9Qd81frLM00VcbWra2CWjT+oAPpfJp051giGp9mqxqv+B/JqQAN/MxoAd9UsXVU1DR6Irn7Kr/8U
+qtd2Yek455TJSENIQ4JO8SrtB10mxI4kURdRDIPkoZXl4nqVl3CUzqTJlko9+jzQQY25HWmeFPN
kZwOfVzpzx4Wpti5yUIjmu6jwc+dZPVDqpUhCdSbFdvXYtAph2afE9UZBTExg/vZsxbERegbquKx
s4dXY+1EAAUrhaG8jedy3zTuPaFcODurlX4QrfGQnGh6N943FS6a51XPxAABtZx/uDVl6hyx04Ae
wiyXE47Ag5eVFyvThk0ROzfkQhh0VQnH7nFFpitTsENZKzRp1O4xI1V9w2TXCbAp4XVCzdLiHcr1
mdKAoGuxbMZ6yXJKwUbJHUo1Z6KEdmWNYbsb7imvOuQPd8cRKB59sV9TzC8nOS6+3jSfAXgT05i9
QH7EwWvwma3Q2WRT97BWBJZmQ2NvGeR+rJqJ0BmzcNboj02enVzbeuonlXSnmspQOni+2yrfe2v8
UjflG431EdV0t6SEQxJVqxsCUlutgTK3zxq6ZZ8uTb/SbLJQxNOhmEBA2DdEgff01F+Aw96MFdNb
ZSpurIKPm/EtdAp1fK2kCpEDzK914DSgCg4ZyYdp/diX88FdKUBoA/KRFFOMOzGbxqP81iwx2VML
88bVzX5W+T13GYaS4YkOzs4WuINM2I8hSdEz01XmTijIozECNKbQ2snIrUys+b0tsouCB3jT5Hmy
89bHPKGJ/EOd7RuMSrC9+RKWupofl7k8pAsJ4967myVnpSbFoR7CLxZijZhjrYdJRZ+A2QZL7I07
E4ymmZlsdSB1XhwUI/Ez/U6YRW1/k6GcPeO5/0Ilhq4MawJttVDCOShKLTIVOw7mZuwyTuVU+1rk
s+Hb5PAy/80uRDeiHWi3tTk/EMSWHxAt3BojgVGGEzJPHsvXwq1fs1iUKdQXVm1f66ymhDSaI9EB
2guRMD+W8Ub1yhu9yHZuJqoIJlM5zXaQIc+7uq+eqsl+XAv3WMXUyZcax2KkAuwuUBZF4b1tkeiO
lgBjLhI/63F1KrSK1cFaIblZRjsEak8NsMrO/YymyegNnNn/3nR2QqGz5CMWbuRtuiwruaCn5dVz
GYA1jWSd/mPIhBTXLTXSDbAFLARLIZ3YeShRgh7ZvLaa3xqqBijqMV+WTlz61MeQNRkPrKXNAy0z
RPCq8bMZW4LKl9H32vgYWphvJaHJSPT1JAlNcu/6nNJo6Bw2EtErN9j6q09ir2w/iJtxwFzt9fcP
BTW5QQlPJVISlD/3lZUMFBZyRKDIn/3x54psRC0pxPS6OZzmiaYYJ+bnI6rcPRiEJF3IjapwcMwh
Yhm6pfQJLZzTJgKmkzskP/B1gekZVCQpXbTu9AWOk+TlJwI8n1aoVDzCOE61V/X0qMHqyr3JqBF+
Z0h+/v2UfD5t9dtkTpzd9fdBF/x+5cJY4q8W+XiKKPjrggRXG+u+WB3qEInObEo+p4ofyF+RmzIK
rWOkUvznRddXyt+iB8WrkmopublpJ/nc51/q5d+TT4xJ+hh5Y7tz4RoDQq2eusGiw1om5pepUM7L
sq+nLH1DfOBAKOB24xrfpuo5XAeNvmni7htEtPdaxwR46mfzjLhiPzR9ep7G6su0LO3NoMcoOjUy
JQQ+deibaANOMzmiiSlHBK9xtL7N8fiYZD6hcRnWeDqwRgFgYW7S27UgcWhexi9FolRBOVY2NJBV
8Vk1uKfW0ZuDHlXPnYCnYYKjP4NWrydjAf8L07S4Pw/rK9nZiJyXLjyF62uLrG6wlG+rgTxgVVoU
4MwFbyGVHgkpBNK7dm9NpzkHhTy/A/Hh7+YsStdWEx/ibnSfE4+JNEm0hx6FelAr2JUUN/rWLMNH
GQ/do62G1T1xO0LSEjhKP3zBCpeAxSzvB1SciOF7FhBzhp0nfizSONwpHQWIOrZpZzrq69jH6z6L
GveUeQy4HVqx+OdQz+2tHj+0nF2k0iBoraC90SgkEWIph8YPI5i+WLK5jFmvjVERHUkiiPe2Hp6h
GPwmo8YtLIGDfOyCEzBGj5kyGSoHyUmWmzUJ70a6KehEaF3OsmPZowldA5AYgCkEt8/EX44wyRm1
Y57CRWWGvJV85JWeim/NcMta0WaVm3/kPy+1qu+RYO9jFE3rFtU5bDqx6bkBwwPkDG1PdkcVc0Yv
ZisE9taCbiqpte2/9+Rz14focF+UclYClWbRZ+v4M0tsKacgYa6A9YLia0Kc0VY2ls26QrOBWYVA
zoSANlrom7pcgB4JGJncWBoRSvQsefyJqjUsBDmjGyyiY20xK6BLWB4/jdTCTS0J2teHWjwhmo8I
kiNWGgiszHr73JXdavlYmQj6Rln7w4xWEixsKgspwG3OSL6GPCzhTuaLAwSOfjT2poY0pclF+DFa
MCG4da4yEE6mtVl1YVNfwNYvjroIf+Mbrg+jYIFej7JE4HYCpSb35A/yJfuwFqCAXjEXSLLBwcuN
PBGuD+XeSmVn29czEYgCDC4j7uTmSgGv0RtmOOwx5hd28yzPBVNSIuWuJgmUkdK9hjA3AscBB6+i
ARXIv1ANTT8DF79ZpT9dkKAlBLqHRhAMpBpx5f7rOfl9R2mnwbPoP+nQEgz9N070355b7W9NlfbH
P1DR8nST325WgHpldU1bRoTVXTfXc/B6Ijq5eVS5sPYjDUmEi7l7l5XVupOgZLmRxOI/6MkUWrG7
JM2H5BZ/HrvPa/QKLk6onh50FJbXA+dI4uw/HUNj8JjBO8NBHpvPTNPPK/dz30rrH06qd38Htcsj
Jg/g9bA51LuIqCpR64pLWF69Uilhy2MnH8uf6IgDAwpOL1f6NzYZweUU4MkuFZjVZHSKI9O+TSKZ
kPKSkZcS5Jnf19f1OS3S9k6nmwi64CZ3iHGyge6r0837TuCUTdB/n0zlz18Qz8Hmwltukcom0cmS
s+3AGzrJvb89p7RkSyrM3alKu6sYG/tk5+RJBDJrbc9esu4/EclCeCL3sF5oweq1368o8OsRLWRA
jnyMPsE+dCmgIXE1ykuy6uJYxYWFMWJjZZjtMtpUrYQTft5ncZGQFCP3MdDSJVtT1vrikrQ7ykVa
l8eBvDhtieSVv1gbGsVeqoHyQJeNTZSZvFrlJpS6k1bEzWRDxgpEIJQ9fDAZswqxe33cubYC3UZl
4imjOD+PsKCWSn2MKp8s6OLuM1jX6r9vz5LqLR/KvSsCXj5H2vYmLBvvcL1dfqLf5Z3zc5e//61E
nZoSG2XuPDHIFOJWAyS8Kg6u/AizMYsPJn+mC9GS/I1ZY350kLvyRxIifX0Y6SrFf91W3seanKH3
sM+KfSQ+EqVDAhbF3nXzT8+VisIU8/o7USFSSv/pT8ysVWAhxL/knyEbh9eFkXq2LMCSf7zsn177
t+cAMdk+BkROx3+/QzThb85kTUR186arud/aHQmIWtv/1CYxHJUal48ZMQDJzSgSIa7PwaWH+6Wr
yk5tdQSEQBUKZSjwbwkMv3xFJFNY5Evki//pz8gf/PEaOnKBlRoXxBtlELfGVy3W3UD+1uef+/xd
4FuC9M63oYG62Mufy40t3u/nT0dMF2rBiaJcucu1pqoEPccNqlm7RmswVGV7oEjen6jS4sQCFEvF
rsR7wOCuic1nDFVtCBpwX2nZaX2qxNxAZjU1cpYQ27yZKCwwD5lWEIorYEF0joxVVMaB/IY1CvaW
IILysijU2LnJ/Oaq0vP+jRt15Z1XPk69QuN2gT9Dxml9buRtW+5C9OJUcJf+wcTLu5sII0DY2wa8
7/qkio0M1JIPTcnTT8tnTGR01Vjg+UisSUJTo5KvLTzJzyKfkh9IbqJUs/djke97dCD1oROTAUmi
TcTQ6Hq0ZGW2VCSUcAoDA0s9ER8AIDBDc1Qu25igO5IdROjCIgZRudf1RUzQqA91iuDCXP1mTasJ
is/iRiw2ck+zRh9UBUgLSbcXvyr3WtvELEaTiyyW9iTBv9mkcwpq4o4tH09mTlFJJ6m5t9TqkIjp
lCPI/wU4Eu6S4Ws/rsBwFEGklqTizz3Vik6xguvTWDXEw8yG3IakB7nX8MF24K9u0saK9UC/CTFK
fVJY5ae3AdQQfYlLCioVmSelyuemiA4al7W8CtcKxZo7hIWfdizjpljZxVQA92s+RcApxaW3KNF9
Y1XY1OStU4j9LMmz98Ru2OuU2s3w0njRipIAFaBKPQvChdiVCNpSV5c9jYMDUJvfqWxyj2PEuHB9
Uh1jxR9azEeZ+BDXTeGmuG06B7jRv56X6WV9BGqASGBKJCaZmLOiPMi/JpnQcu+6icSg1Gvd1wHv
TSD/0Ge4m9y154Iv3kyzrdGOFllgLMbO4RgNmAwQlYg5uNw08lSzYt9I8/nwSUOWP1AqqNRu37yF
4tDIs831CmRD8rElIyvi3hg4uMabTqxyWUQLNntx8slNQo1QRYcd/aLY1wRYkVXSJnRPYMWSIzJU
4hajaT6pKuYwzLD/elxEzXTIapdODNnFadpPp8odY3ADKJsE3IlnkyThzVnljyvIOMIScPob3Pj3
cynZhR6ILVJsUbFVd81YQKYMW9JK9IB5DYWiEd5dZmLUKqZk29vK0wib9JSooYO117YxNFfl3imL
MKjXAg+piu+hxdV0rxWPCyKKAwmIfl43TzVM6HM6V19WMwwPHR5A9FE2Bp4lvkw0rdpqJbd80Cpy
SA516N4w3U5vhoUm54wpScPqmur4siZt6YMEa23uGvce1dwXN0EclY116Xc0FNK5EVWYHvSeiho4
o1A5p2NIrun6gD82OTSd0+NtHSEb2+FhasRsYbLwusPNWm3lZnBYfixd2qCnwmGnTHBcvbkzjmaX
kzCqKYHigbgxF85ou7GHYz8MBy9K0BA1ECUjZ72kCeLRSF2+4rEVWvVp2ZagfARXotrpFtacXp/u
qGw15zY1mrPcG7Lmg974uLOarr4YsZzkFsY2U+YYJ3yDRKcmq4SEyXFbWljhyghlmxISzGrlZnIL
lIDCJ6vxHU2WNTc9lCMmzqQ8jg5l296iE7/jdjZ9MYbEJfIxL7awf7H/lepEnPtU3GUL+VN6K8og
UYejDFdE68y7xYiGi+6WhMzWNHEMUyeSqEoqX3HdGwMr3w5jHiYEajOEpOaUCh+sWvmSe0a/d+F3
aT2F1MIYflgJEApPnwJKrWAK0KaaA5uwj2nUzl5ghuPPSgNrsIC5WqERNKHxxSqL+SaEM3YwreV5
VnVMs2kpUubBZtXx6iIVGshln1tUIkg+WirrS6q+2x1F3HL8WUehRudWpcLvHVawEAjQhpsSZNjG
MyZ91xoqleA8fYTIgee7iem2dgbCLGtWHzqTwXIiiRMljO4XS4dajJEC3gpAUETBmxzAEjqGCKvL
Yu0tRQ9MRceSa0XIDNXF2GVFtV6iJUKEwdR/R3IBXflVX7YFsjsa6D/HHJ1QT2q7KEgr6Qe4zxgF
IjVObGkOAPZ60zlFhRZVEQnJ/OPaQhYHXSi+JQkHi3KCzEE3KuijA82MxG0+epw628zAu5exwNy4
DLVD1jHY6xGjea/2VCCKfWL0/QHHH55/j9gavPt+mGiBAb7UnzlBCRN370K1OHuKnV0atz+oeV0c
M5qL9UyzpKL394lx+t/adIPv4zr/v6bbsZr+o9n2+wX/arapf2kCE2S6piHw178bbfTgMGsLnpRD
jOl/NtqMv0CIsWoygY7Ri/tP/DbrJs9CBe26piPac/+TRpvj0bP7E2uleoZhmYgxDdPDrGcY8MH/
JGoRqNyPJd7yE5C6r/gssGVArOhKUEINXjk1TF9cfUnAv3YX1DbdOcb7gzBFf1NSIwmUZqERXlc3
UCTHS+1+j8nnORpMPrLkOUFXNdT5r2UhUm1ZvJ8zSrxW0ajdOduBgJuDkyX6F0Ndg7l2kbmo7QV0
mHo7TM9hq2bHgnCh3TDlX2gVGg+Lg1S9Iwmsngg8jBJg1iW8FrsMvVM2uU9mzSKipZris0ZiheVe
kHsyYI7zkSjyaGcMGOuwu/a7qDUCpcKgg+o9OZYZupE8t7/GXqoSvFxwwQNvqtHi31qO5qd2iFcO
B/RDU9ofjp17WEbGj8QSap/WuiRePx9Nt3tu5jVi6U1QtBGifjIrQzmbJgzeqf82JYZym5AbjEwh
3lpTuA8BrjxnCndZA32xORTvKOjPVZccompdHogRV4/aQDHHyJutU2T0Kis93YeLe0Kwre6i0SGe
Ebyv29Q5CeF4qbT6jpImZe5024iYxdGNN8ZiJee2JrMX0iKGLZhR5zYzqJcelx57bwNxcrZwaTpd
YCRx4GU1XcR4ebeVXL8sA9lvDuMr6NPyFnGShh46x/5Wfjfb7nnRE2KTQ3PPur7Ya6H1sylp9XS5
TfhZnebbCR3VxqNgsl8mQKZVdo/FEUuRjQ5AWx8HDC+nrgpSoXrTLDfd54lzNuJA17EneZRxAweD
C1oJ85dhoLgBro5Ps72ks+Jdwsnd2S9ZD0Rr9eabfFYchsT43Zya0W919WSOGBoYl25Nqyp2JXyg
Q1J9ABHGqRBBvM7mAmdGOnxj3J78ZF0KiFiTrzG/Puq6BtpPLY+dE+VBarSQC+O8p5+BUBBE5ZZ6
Mhp+Kw0cEz65GoU/NXqXB6AgjBykc/pZsiQ+IRE9JlfnwSrHCMNo0yOfsDTkyON3XEUzxmDaetFa
nUOAkEY1gVRQqqPlRN551e0A1IdbYYWtlrs66vA1MOsePV+LWybUnGD7RsMWXruvRDSu56UlokHR
w2Oh1w9tOxq0TpkDpRps6TknG5tYbauMyXpUUKN3KO1qx2zPROmWZ6642U9b9czabjjWHsKevk++
DjZGV8Re5jZ2CvuiVj+UGdCRNxbfIrrAG2IlcJe3RnyCh02onnWr6uGlVWBoEcwXctYt3wy3cFGq
YgNVLOVuKkyHS7tHgEObMlaPhav6w2g+lblZ3hQackPXtqdD6dl0ZNGFWguFO9PtnZ0WhVsvy4Zt
v3TWwerxWDv5e2mPAH8G1IEJEsG9l2avPQLN0Blvo9katst32qLerispv8TuI+0GpivLgmu6AUzt
Jmerw9TXoCD10/I7HdXkMKWRoG3jp9P1PFCr7iHX11/Y0X03K85RMgaDBzwksdQP14Yoj7aQVm4d
+uHSHOa0+MH7hhSfOUfmUEL2Tb61i2ocBXt1Xq11W00L+IoBUlqffJttyoJhR0oOGHV/ZLYzq/Fz
wU2b+URfMPMjojvvAWK2Xb1sH/FCQ5gJkWtZ9FxulUdcQDunpP+k1/md2U3jbrDsHyO5OOgQCNkJ
7abcWUNtbZZs0I9E7FCUyBGC2el929m4pXMQJibo37K3G7+wXODDikv2453tEceeZoCsR0jphCRm
KUJlEE/NGsIge63XNtsxUDWg8PFTqzNNyma9dDDkwIgh0leWn1YETH6m9oyXh8K5CeBlsdvvNI3w
Pcx8yqZ38OGtztfiY8b3ts9K8E0tqgGis/CcVMsFHPfkD0n5o5o90uSd7DYblIUw8V7BhCUi6ZFY
x7zlaoSnYbaVdywL3cG+btW7QflYPd3eJbPwos9q6xvTB8Qj0h9miBFdYkQvjLm7fk7u0Xsmvtpr
rZ8uyyVNY+5JZfFu2sqzooZnbep84pgAL0Q6NC9l/NqQHE94IcWCNDzlreYEpaef47yLnnBlPzZj
ae3WGWsSkptMiEWNHYtRh14/U9gQyIVbQb9wOlW/y4AyvyyGG56GtHe2ne5ga11s5oasCfYh89Rb
1elLLA61FdCvIqPFKbG3mut9mLU94rHmooUdp48Fbn1Nwf9nGhwyDTTqNknXS498iJqe452wsRV4
ozKm2Mw0fd3LW7TekGdNr9H3sd4fzLUmkWA4kntf+AAxV7/psInQDmy3XpeiUMWZYI/WegtCqfFH
u9D9uhrOSUi03uDO9c5T8md3cfOtMjbPqrogbIsgtzjjLGRsMyF2qs4ZjmIVbRrfG9xiyspjld+a
1cLNN6TWZLc3yVBfCjsyz0aLfCTSu4tNy5KOXJXeTXm/tzGtr7U3nXSlgw6fZOcyKXA5JAeyC0Tf
CXzs7OFpYWSn1j6xqqtZRzBrUXbk7aGamxBSTysFSVgt9AZZYpI6QTJSc3b6AidIgkcPMmDgto63
p8ezVwTn34PLsWnSuj9aENHypKi2s2dyIrgTRindvRlqTGntk0IKKWUHVhtLEn0JnbhmobcKWBrm
+Ile4aFlweUC1cstW7vgQC7hVKTWDeZ51uhgp2tlvhQUsLAOWcchq6wAq9wo3mVx1yVMA7yM6JAG
V0tOpHwSR0e1dyH1KjbshmHNL0O37JcGBrKVL9SIUJlwA6I+LbNi3TxPh6ceWwCASP0QrY6GJDxv
SV6IFguTi935YYwuQ/Ykh9b9qcN88kf9eO0XyT1TlFXgRGwdlWIqDoWnWSRZucMCRqJyJs4yxaYW
b+tbli5YiDnNTnZtfE/BHSL+JirBgLTechM7qL16sNRhOcnNmg9aQM3/jVC/Lois8YeyiqBkaX5V
6RMGuij7S2NuYa2Yki0gj7NW+2aMWdBJPLTDQ1aeU92t971Mc/+kRmcO40BG7iPmYjImIgVtd9+/
98zBwXXgwZZvci6nlsvR7uG6JOZpHiycLCMxcUb33Bb2LkTseUJW/xxmfba75tjCo7mk1RLtZa8g
qt0LMYjKTlqMZY9I7rEY/zMVVD5HH4YvI/EOgyhLyo3sF8m9RTeUYxIF7Rgm5xh256nyHo1QTc9N
GGbHkftJObgwWvAGbMuUAPsKW96mZ/4KarG+l293chB4xlmEmBYJg+wFyY0xCZnr9bEdxQBEQvvr
LLqtsqU31lFeHkJx2RPqN24+O0BeOx7Ttmz3st9jji1+YbnbieDVTCWkRJ5vFJy0UWuOMDTp3pK4
sWzlbm51KGLWhiWuqGHLFh7gSVF6llv5hGZW96sNvh4E+LeoobAqm3dy77oxREKcbOiZauHb+krT
daU+c+2EybhY+bClQ6zWXRNcn8pqPBOmh4ZLxsXK78KSX4v8rjqMuJaehDv9S9n26ynGdIEKA5QC
VbOSUUqPYWGy6eTG/dUMAj0zVQvjGfynLGKNUolwMsADW6S59iGkuU+V8V8bT1T5aJhUu8xbnwul
ViiCxMoJywznXML12SjdH+1id3SE26P7yGXVcZ2aldAO5B6yeKmov2OF3eueLGCqq24Gs9J/kw1i
uYFxwO1S0GuYOHLvG7qGuzrSjLThk9rJcBu2WBbJ5xsoRnbto0fdayd/OIqL3Whon/fNrG8/u/5D
PkPoqAom5KJ1IdvRMtZX7uGUpHkjH1NoeUlc4LfyoMhjYcjGQWYUO7t0njrZEZGJxkIJ4CT0DOSR
+dv5201w2WqSerbXHzgwZZk2H/WhKTHciBMZ3BtnFoSG7tAyIfh7CPEfMcxFOsRHlhOfX4H8lPLz
klC+nq6fnNt2ieIoPhZoxghlSv0YFRlO2HGDTNQ8OL32oLEidky38C0d+GItZGgqejS4K1tXCtTo
Sy5L9awgrtmmQsSmrytyc3RtKkdFyNxmIXhrhfQtFyI4lNsJ47iHC33ps5vrBm6TRiZkcu4QsHpm
PgS2ENlBMcJrN2Plsh7HGIDk4N00SnOro87DbEQ9O2agR19GTwb8h25TEDVRo1ZPjbljxKTvICR/
jhD/AUvaragB5/EmRRuooRFUI4SoORSVLXb2r4X6kgo5YY6uMEJfqAuhYWpwCWhFetsKESIlvQcV
zq8QJ05zcUkihKWFCsnCHo2vg5AytkLUyGwH6xgyR1UIHoUbagoXpj5oIVMhioxQR/ZCJhmhl2yE
cFJMVKmtU2HLEkSVKuNrhIgedkeJ1Ubfast87xXuF2B3kDDQZrrvpFFQQKQfuwzu9GiRz0So8Xjq
TPMmb3/M+oO7PhKpmuDUENJPNKAxWlAWJIhCUYcqAzJR3SwQjJqs1l2XSPYCzZcdOhE1B4Uj1j6l
lEnL/H5BfUqdGhuAEKS2efTWUZJGmapCcKdI6Fqzu52x+yJzeHTboyeWekLmqrk2AOCqv88cKsEx
LqKNiSo2RB07CJnsmiLRnF9CIZ/t0dEuTDL6tuWS0EhogS8UM2f2nbp+dnPGOiHGVVPmVahTj2uP
mWbeYqF8g5n7pbPd7yNfwhoDXRgmBL4Ew4HhRPFbqI8N5GSqC0ZQtyuRNKypxxRJWjp1Dybl+NTG
6NnmID0jMJoDStR51J+XMKw2EZV1KDAfbWu0/mA0R9R0Dh6d4b5AqRxXuxXdMmShPS3QX13Sl0T1
gIusO1KEkTo3aJ47tM+VEEEDzKBlIITRNQrpQkill4MuhNOo5t9XPXtMhaR6zuybfDFBGaK2dlBd
G6ivBZUO8+IuG7NoM6LPLqF+xEX7vFJdztBve0LIrXMd4eYnelmIvGvU3tRH96Wa307ZJAyj7b5F
F16hD+ddbrQRkkAkpOMlGvJQiMlnIStf0JdTKUHmXTG2Cem5wmGIpvtZSNJRzqkHTcjUDSFYT1Cu
G+a4bC3TQnMHQyAR6nZU7o6Qu4fo3lshgJ9Qwvc6kvhCiOOhNjibfs7Gs55gvi9X5VtbguoOtYqh
4IiK+MOp6LqFLlyvuBnfVH3g5qcMAX2pmTk4twNbhMA4eX8/dCiFQoh1GaDUmCSWnQL30C61L52g
7brNlPsxbpmUIA/RZGv591jFZ8pyLeni56HrFh8o32FBZAiAo5+37aQ2excPz5CWv/IGv8ho16+u
qUPsGr0ALOZHv3idH1fjLRha9FBqSBRc7oF7qD0yj0a4q2a84O5+XLJ4OQ+icRWNe4NUNzAbsUcH
D96h4yindGqUi6pHGHJL8s4mFezOkC1beCD7znIevRh+coVxxXcMbWPms7NLF/sXM4soMIax2XKN
OhTSGSdeli55YF28XjQzuVRewczaHn7Rhm62HgYk/uTbbLXqfm3Vb8STVMG6mufB0ckuaRQIrXHH
Wf7TzFsnALI5w6Gc/AzwzGyivjfcG9Rt2MTJ8zNXm7Qn2MIeaUbbWsW55gCUSJLlviupxhaZMe7V
HuGrq+cvjBr4w0IKgQtpOdHEUs2ZIECoj166vtuqgU6bnu12FcGHfW7dqR6GmlxpUC4V1qbtx8OI
fudYxJQFRC5fGLq/UvqgAcsQC9VOMvgE4uQ4rLQASMdrR8X6wm3NT2aOJrSVX5Q9ll07Qwg3s/qg
huFTwz3oROod/oNp2xuo7oui/Yipomya6ZebLjSUygvYvT6IzPwhIazUz0a0ylahXvp2uDOb/CdD
DCkY6bgrmAfaSf86jO4HQzrQs3mJoViaJw3Ca5r+zCx7CaZ1IAdkYmxMmZMNJqr6zu2oXu3SzmQq
y5DGhdTZQPXoqzi4erEfYIElOZ2IX79yidkiuNS3FO4yzGqTjaGSTdSbbsJ8VHkHoGz5NURJsjUG
7gfJY5tZxa1dTiOmWxL0hmEivViIxJx7mnTFtnfrGiPJRDq7GbTDTSWAeab5vZ2dknnmgBm1sA7q
+tG6XPKF5u08gcgztN6iJyYwVpiQdern24mMHRCi3yq1Kf8fd2fSJCmSZtu/0tJ78qGAMixqYxM2
+ezhMWyQmJJ5VsZf3wc8Mj0yKjtF+i2rRIrEMPNwczNQVL/v3nO3s9p5NRmH/VDc4UOByyuRRZEH
Ne/hO+j7GQD6hrQwGm7YAGqHPxgdCAhCoGaGDV+ycvCzp8mxlkfTrIerZrtfIk/eaKzCdraV0xCz
not0Jv4ySR2KpQxoYdffB7257ZrqSIoLkZX5eDuFvXVjLnyIefDnZJiulkmamTYZ3SE6pznEsbHN
LjGjxFYDc89HA1eLFtp7Mrdy1VoXCt7bEHy5JQUUX65AcTAz5yCd4Wtqps9ld9MWLnHQdBJ2WReB
2+2A05DPuB3zmQqcbRD+id0t0OL7qfdHMUPFKBfzi47lknhTbxc39gNUwvson3D7WO9T6ts/5Vk7
+JnrtAiOoqieLQa2YTc4gGEchTM4oThUIf3YUwuO/aQJkMam3PzD3/MxqMAzWbrvBAY0rY72eD2M
YOizG25zUBU77zb2pL3JxuIp6b/E6hIYtdwrpkQbp4IiHJjmu0ZZPJiSrXLSz15A/gG9iOY4Zf3H
WYxfmDftRZh90lN8z2nmPgRJuTN75i1NjCiC99M6w7cxsk5UKuGJusTYOEhBAuuzlBOS46KyWSif
cLtO21hl3zvLeSzrAt8DqdHSTL7gIvgyU/HYVUpTjEUsNTvOOtfVboy4R2deBvUWnk+IWpFrK0uL
nAJBTVZxZ/N1RgvCg4y6CaIaJdNHs4Za1tT5XuZw54V3CuxyOBgZgPl5XkpJQ/7SCKgYndOS2anM
k23iDMhkd0F6ZZ/JVLpzoBjsEYdoGCk8e9fGZXWnsvSgp5BkWQ2ojdNnzFCatL5GNnHNel7tKKiA
apafi74vdrr+ta5gHHt8j3kVGYfOFvgddO/zUBX7JAmZtW2pOtEf1snKc5eCeSemq1PfDjNFC68p
n/PMITZNmzq84+iJ1JSh3FjVNuvjVWxjLDqPl2yR2DRr+lQeJ6Bsl8dvm7iKGC4kI71WOOdxEpUf
IXXblAtObBWJYBdGA7au2VzON7BA+GWQ9RRj8UBPZIQKh5liPfS26QekLYHjAolbfmkyyqw99iQo
oIe6AeL80aWUsa8yr3uNfl5DoAtVLGBfd0ZcHffcV8o0pCIQhqDP6DqcXzOXo9XLTCrncly3PyaG
NQFyhY9mLgnOLp3pzTxJQVYDoqixhigC/KrYrg/hQntbrQRnRrHsh0Qq0uu8OlZMZ0LIZifaXRBX
ipkskkUnJZcNlZufN5kiumM2ZjI1F9mUtazkx8B8FCpjphZnz3IwmoMcCUNbN6tyZu5T/ixbO76J
ZqJFObPKZ96OAci8V4NF28wRFOWXFfiqkXlNJX9Tz7wKZxoI5RKFl068wRlo/75J7eqoAStHzFVF
3N0DmkWNTLrNmj6eLeWsugA3AG85odSWSGPf0d0C5F4dV7lfVc/tq/DPWtR/67HlFbVB3930HGvX
KqvBmnTvmk5ylqrrOfG7hXpnCP5Eu0GUpmvGOV+obdWy1yd1eHLofPbkcZ6DdEDMIAdPOzhNerce
S0JGznVPjJax0TubAmfRfRemCSBj0Zi4RIWc0WWAdai/rA/Ww5Yq1CnlG1tT6dfNanf6u4dMeFFi
VwBD1/enAQfjvN2Jlj9Y70rzdbMenpQKTmP50BFCD93CjlK/ypJbYUU8zJY3u77jlEnCFsOp2FbL
e4Q+L9DTslkfrhsbT86ubh6hdy8JH3xNTvH6+396E8uHZLvSQY24vI/1mYkTIQ6YMkdDioDSfbbI
8PD6CbxlhDVfQluo9fc56R+b2UHzF0do55E1beXk2PQ4zODohhuzqSy8PJ5gTk9JW+upZreBugpD
QkXFB5+O2RfmQNsMnM1mMkAJiDL+LmXxrlScJRDttxEZOds51RflSId3J+XjGovywjSftYRG87CP
23wvKFQgK7GI+0sf1VhIP+355xot2v2u74CFzv4cWDGTk/BC0bfhyKmJxbtS9N+1RTiLuYNQ50Tj
U8ATRqeUM7d3IDWiSSbD90nTQEzUdhP/ZwdYCVsY4p+0HpfPRfu5/Tlv/ceP/KH2sH7DyOc4Unel
ZXmGIFX9T2v1EqtuGUg3MF9blkRr8Ufguv6bvvyPrG3P9HiG99AuVu5//bdp/+bBhF0yz0wbz7b1
fwpcR17874oPDyita2L/Nl3Ee78EmdFVcTPmDITjBcEJ2aN+HaxOvzoKMeLMOBISwEgEeuWLqav7
y6pqtdpF/ryO2Z3jLvaBGH62HWen9Vj6p/K1X0b+t4eIKba9auRxfVkRfIrxW5+Gpf4m/qodbbrO
PPU1XqY/JKXrq1a953osY/WbMu/442lFfpFfmekFvxwp3hFzsENshXtZZ/tciz8SNyHIztsQiQ7D
YtGuEuKhkIWBAXPbiH/rh5a1RyyWlNF+tuvq2Hg6usBcf4a7PB6Fpe1Q0EaXzIihN9j2773qat8R
fWRdCYg8ul0DJDKXOmYlNm3A+EPD6z2rE/IIV8G/zud9qsLdqzo4AACiXM0Xq/lgufPx+xB+//Xh
SE9kbpnQEwV452QhsKxIRZsMWfA6u8CZeK6wdfnrzW/dZJLFZEGffWNZ6poFDtHCnsRBYyAvXjfa
zC10s+7SU6mOGX9zmSMBDHpwmG9vY30vq1p53Vs3vA91aPXhwVvuyfXioXnbrMdUSS+AbtyxSOrg
SK14s2qNE4qPiNUp9m9tiffD0uj2mqtRZb35rRud1q4ok/440oQCkliF+1ll2mHuo6fRi0fMAhKv
oU4gRzOyHkQdTnFgIsDkHARxgyW+Ijh7RrMzzjGlQolC36Xzst6449w80Oooj+NdqPXemb41NCaR
9PuiM0mOLBFC6EDkmEzO5xiJqshjTLOzh3ykAqBc1l7BIoCuzyDQElS1+OKV7nVxsp1XAfW6MToS
WnXsh+ujuCzdg9tFNyCiEVOHCX6QdRMs7o91r5yIOhDZI22D985EO83mqorniLJqLWz3ZNonJnAH
l7CRY+FwZnpJB9O8BJJkZ9Pr7JEIMWz5cM526zwycpMGiIf3u1cjKE1iGl/5vNwvX19drQLl9ZVW
+31sPwYkk8MCPvaJFfDpdg8W9akD5Afyj3rjK0CsiclZg0yBCKHNOpVCPcl8MZ/BXlaIR/IqqaDl
gzCNlo/DnlDhb18NCIu0HKoBdMuqevzlby+W1iPRG2gfgobA3oElxJsvYd1br025eoTWXfp5TFwK
eewcoqCp5Fux9q3p6+ig5bSD52BjKGbQQ+vBiI4QOrb1yGIIbfJ+DtCdZNqSMdyjvkFAT0+zq57t
MSHVqnfss9P07wjKmLD+e9EhKmo/TeNjg0J+NAL4M7ANXh3fdua3em2fVqfD6tiwV7sDbl1jixc3
W05yYzuMltq6BcDdAKblHoyiADNIiFjdkzvv0JFqVuuXZWjbrGCkWA0H8KkFxefwc/7nnN9Y0m21
MfwSTpygZe/N+4wYkWMfu8e0x5XaSiQXWt9KX2WjvzoTzD/tCeveeswdRL9P7eTrevWvZoO6ThkN
WJAjebIFCRBVT+0DWeJCYKS2bYIHI1yup+eNfv/1LaVI5OsevPmyzFkPEYilNhYosV2ffRbLEmFd
J9Ac6M9AHqwEDy1hIuXRqeXu1WSwnguvu9bShu7s/rgaD4hX/+QVsblPzUBhE8ZvHhqUhmdKR4hC
rJ2SM1ih1BuZH/a3EeSHg7F0iFOIOZTR7j1RQa1ZP1l4c/CeL0M8h5tJErprPIAG2cclzQhMId5O
J0sKFMYfQy+SqAsYtuR1XHYjFsQBDfeNQ+DCURcVjrFweNCQTBCdS2hAVd3EpWhhTkA3hlCZbpkS
TJRBS+LF5zjcUejBZpA0VzooSBSDuDvTeyMuedkzExTemKiPeeeRcVFiMCBytDlHFOLP68PA6AB/
lSQaRTD7p+VXrUhl6Zjfp9QU+xIC5mWI9PRSHUrKFGcQFmgbVo/UurtuCJdnqFw2jgEcLbAZNhtS
ALcjSzVS6okUplwULJzO8kT2UA4cK8svk+jySzfY1b7USir1CtOWXZCvUixB0WPdJacgpxmAPACL
UhAl51rfEpnuYWZghA05iw5Wmj8WLenDymR547oPdNCBqWWGn5fQzcykLU8ODQ/PWEyL6zGELsbO
y3T6PwPjPNXGyRcgxKAuj2dZ956g34/7O/AqOigDCSN2dtOP+ngchnHG80tk9UTxtA9gZSftBFTQ
lOHeTcXJNVAGEnQCnVrrLzSM+otXe5uajAXP2ImxInSYEre+Xb+fvCHzet1bNxETId90RtaiOKqp
d7Vh9zhOy0i8hC/igOxqC4OGUmZ2pnyd1VwH6wYMbXIwq+JlRUHEy7TnjedQLFMZt8qTkyyoWQeL
d2Z9Ft0bwwLaqux7Mw53uYOryxAx45cKt6lhFHRxxGNSDsaGBtFng8ZW02mUKLL+fRyWn6eWyZs5
NOl20DC365NOu5bu4eQ85ZUnfEoQIDkm5xxD1QnG4SWTEfQ8u0NNPryf0qzdy26V8MGUidCtocM8
40/wRQQvtJE1fhGbFLIx3URaO/uLWFRm1b6ljD1wMVIhiG9UIDPfQJveUd/3syqmxxd7L7mIr2qY
p6NtmodqMn9HVHFbTnRXusDYj71bLorJ+aWBgUcXrT+YGEgZoOsXu4/lNs5eHDBwtzS8cnMCVBqT
iQ2dz4QN5ty2qX7V47JfEg0/OSXtKTIw9lD8EtT7qUfhIT8mztyjDNFZebn1MatpLmeOUrtyzHZl
Wy73gc8VRHx8PbU8qXLBbULwO46pMu7ryH6X0zjiNztRXt0FRARupFruPh63lrknQzMY9a1rIV1k
utrtQaO1O8SlINes/Dk2gMZW8TAfxnkULy33JLfXf6fwOm+8TPuqdNM+9Fm9o18HEmK2yVoNmP2N
9jfR81+UxsBzMwh6Hck9YUXPpugRKIOywbwyww3Gl1OWJPz0LRedCC9jdQoSYCIZydtQTfJPWFw+
TNMgHrAUEfZibLoRPq1tkH03jZ+whUWESdBuBIXHmLbEWDnOndFi27eGiY/XCz67pTxbiiq64yQp
lTp44+Y9rePkMY0BXBtmhuIud04m0G54r7raj3ayAUYFnS25GW36o2iDq4MmJZIoFb4zaji8nATZ
tsUbtVFucurJ4SgsomrLwobbPVq7iEQ9P44KYMraIYaG7PMWyBZoBNUcSepjRPQj7sNPJKdhwcXC
PchFtmA/DvRXjlbpfkynnPxXad0WEczF9sY2iDCxTPrEREEMNx3KxwIlFlVZgavGVQcxex8zaHWa
xzvtn7vwIbUR3Nik3DPS0UKJGoMWaPQOnhYwWIBvM11HPK/lvTKp15TgnDbWwMvBcSDTjdtPDv8f
0Ixtp2Yvq2hcVHqkKgTVrpqTq5IQmsy2oiiLMNwczPlYGv3DhLN450w0VxsYg6P0vrVhw0BooXSw
Sif17T6AlwJ9aFcOR9Avd31SelzFQPuy3AJ1ShtdAV31q26kZ+Sl20BIP5tKwLOBM+0iuv/hUNK8
BXib9090J75pWuVXgj9cb11K88k+9Mr34Vh8CSNokfNA9YTmiLfp+GLgA0VfSmfUqSV0H4VuZV+E
sj/3db8fWC4js+s+NB6VWNuhNKIIMZpC6eyEl0UTZhOBsP3V8l3Vi/t7WpZr/ZgkB4vbBkssWREL
v9rB3zbri94evvrGV1XbevCXp/8/j+Vxc+NpFTA7VC0ms6PVvGwud1wxLgq09fG6if90Oq8PBxOG
4+vTNnPGA9LoG9Ljm3MKWvi87ikbPESoU66hO63lrBnWw+smX1719tK3Y+uebbfM3v7Xp9/+mQT2
7esvm57Snmn32z8ESDs8TRFszeVdvb3wp1/w9u/0abBMFy07ZXX85x9QMnP2gwzgNJS+PWl475Pl
HhevCI6gRQLfWIgW19X2enDdvL3m7Vg5Lav7t8e/vMbpoYAXCJUym1SRt5f98u+hDkTi8svPRstb
ejtWdFUC2GV95d++s84zUau5xfjjReuPZi7G53RICAprMIaWg3MvaOMe3szmv1rCF/d6PUFnHAJ0
slgBmGu9+sRfLePL86+P//65N/P6+vq0iWgrYiwcKBIHzMl5dzYJYr1OWX9dChNHng536+5sOSwq
xloDlaeYGy4Cv3XvbRMvztu3hzra94zB9Ph2aN0rNKJe7HYcsDT85QfWn/+7Y1wxMQXTP1/99hrd
8x6qCoiIrpmCaJGeTVN81+wc5jTIIX+ty/3HuszMlbX4//6wc/0b2vH4efgcx3+pPL7+yI/Ko5DW
b9jC4CaafzGaCVv/zbCoG4KORC2iL7XFH2VHw/jNMIVjeFJ3LMs2XIqVP8qOwv3NQw+wVB11R/DM
/63suLAhf/KZ4aAjI9yi6WnYBGtZwCL/6jMjbD4DxBcaT3qVaEcyOLqjlpVEQBTiJo1T7X1WzADK
8aEI1Vnv3BmotuE1rO6Ys/q9mF9aoNSgeIEeWbFO8goiobNiLa1SMJE6PQYk+Xg7e68lnksJIlKU
Og0EKuG+kOHj4KI7wJzzHFfuQVfx0bGUdkZGEpz1IBt2ms3ygqF+7xhwkzsR0kzqdcTGpLFOYrQ/
uR6o2IzyCBnEzLxcdzCPscKfAIfJQU8U0D3s2/me0hk2CLtkThmNeIzc7qEOARvOuqIdOTBhVW2C
8RkQ/9za7+qC3AmvRTgxHi0k4ftZU/IS0pYYu/A4J0wBvNBZSHVMn8zyQhZkduDEaLZ6HCAwQmVL
C7TXN5E1WHdtP3xtAbRrU2X5TVJ1fl4NnT9o9hclp/eoHJvbIXQeDKup7qjMkoY1lXvs0fnDhJ/t
5LYUDsvEIz5UoRAccPGwSlfvWzf4vcYXTEgZqX6jaVOOsZjzx3S/a3J50iFtj4YHGVsXbYEDJj4k
/dDdSiu8oWGOMJj1sMhs61yW4+9lOaR3Q6d90GL9voWV9ZjLcdriXg2firg5KMdGKwzr4qZvWE+g
B6fNXejwKq3hEkf610R59m3jZJQsiDjaoetTx3qen+vRCbeVigq/WghueZj+6Ge84lTvywz6fvFf
RZffk9ih2n/9t238+4ls2zBQQZRiehAuV9PPhsl8tqD1Ba39VCxjsB50R2l2ch+NqOkC2QcnKSq1
5/cSNZ580mXB5CUv8TpZ9PMio73rPagnGjW1nT2AfuSu/OAUI/HXc2/eU+WxvfBZlCg15skNz07V
P8Sp3vtzlEz7bOwOhihif0CpBhi/OlWW3HqaAmpG+gzaSTDQDWpnUTvxztSq+dp7g1jw7Tqw1Nsy
b/1o0piHZQhMyXP46lTpZ6ef2/ctmV3e7Lz0WScfo0qwZBo+GfALdn3LqeqBUu9as7yjdvHYYsba
mh16ZgRsxnOTkWhQmCzcbZV7Tz+1V/7mA6c98usnbulQ7hzhujQzLGkBq/35E69c2w0DvSqenDoF
Gzcp56wiVD99ZN6YIdHxgXwPiTu8y64jGeyXZNLux6r/pHTSL9O4Gnc15nZY4s1XScQA6ra+OJJx
1VyR4BtoCm9IuksOicsklBA61Jt1SD5vOM0saQdBg32Q2yZAGtsl5r1IylMXkT4Wj1/CwkrPWdWT
jqBhlspiVogItPXYiXazi94BZ8sQjvE7oyrFhU+poB5k+m4XOjiFBpCY9Xgv3eAltEbDb+oixg5B
tTJFWYRpgR747FQfB729ZkQn+Hk3a77lXonFUbuJnvMel2ey7d3qY8wk/d4erLNnuznCIvNbYXfX
oTHE0WFwo24T+9xw621dJOXLFA5XKzB3aK6cvbIQIppmyUodz06ERgjMuI7nLyw9GAH5FuVnuouj
0mQtEVk0E6in6DYhdIiMxITOxlQSx9BAFrSzFcAMD82S/NUm3gdHdl/LOb6mkRlcKwLl2zJ+klZ/
ShXmpaxNwm1opn5URo90RdztTOEZFgOrdh2D5jH3OoI06VarorkWOuLVJNPIYG+RPCezvNADeWcX
8PtxfB70Nh1301jj3m3jgRWgmx7jGPgp1laKnPNEhFVjIHxG0VpV9RFyrXXbhTunmYaLFiHKprrE
MN1X06WOkdlXTHhIa8LBGHYnC8xs4BFY2mf6eKgdoo8LE65jKNAwzcg0n1BgHqueeiR1y5u+l7nP
hf6N/qqBowXFRWd4MVmC6dciamEwZo2B8mOXKaXfcF4RfJoS0jtjwZdodBO9unQMJkY1FzcDRPPD
JMQhwMJzqNs5vRunBzPKrfsAS9wWiZI/xpJEmUlWvu051c26ccDGVzXVv4m/bBMWSPQKgoc3nlQ3
FlD7HYu4T6ZBLLXeYeITlX3kIkiPpAQgoJHEbwWFtSkGYzwmuokCi9y/s9lKXL2h6Vuz1e6m2eH2
lCKzHLg7Yq65V3b7tWui4fjPwwAK7L8MA1LXXQMdhm6aApyGQZ/0r8OAEfZBEPaO9phkjaQOK2yS
ZSjieU7i7bChnWbPah5SEJMTvmFSFEFrzHT4NSzeXCztXmc1fgENIUGwcHnlRf8S4qdECC7GUx+O
3+ZQl09xfsZNWEGgv7YyQJ9Un91Cs32twXOXV4hzNJKk8shUt7VbfcDxle7qeexOg+RM1oBGbQc1
GVcP2TPLXT+605Xj7PGjb/nKxRVL3ZLl0Kp9bkAZsUy494HZXaKwczeRIUhnqoIe7y8BBw3ROduw
uNbRiB+jycaNRT+I/gIYUKkbcIC2nhF8GXMzPNJxzC8NGdEdpSy0JEhGMse4qXvG/kHDgCNNOV1x
o5INryBYTFxYV7MS3lbpS8RSx/qutDPLV5qTg4FX+UFRGtkQ+S4v9aS/9Hn0qa9ifOGEbhFBvvV0
O7zkotlUfSj2nZzkBU0aVUp7Jkq0xrptSWPrxQUQ4JYeKzUfqh2ZdrE9jOgh8d2HGAXNJhbKuhkI
5kaOlROD5k3My2QaXuKQr1dhz6NglyUMACmxP3yjBjbr1qvSGzWShNSUFEvLcEAzHwIDcbCF1NNj
jJbzYDlS2+qm1j4aid5ds9p+NottYJX5VRSuX9ZVfqV8Ed6vm+PYd7//81lrLyfl6yTi9O1f/72c
tCaTZ0fHw4PW1nXgSPx87xpw12vh3ASPbTB6xGPj6kZgirVbGe1Rt4yXqsmPmjaPj738mszedGPJ
g9AIKTTjuf6sB6avFVmKwTRjFmwQzRcbJAZH6MKu+YB7U5sfNTA25xFqj5827oOGxe+jW7R0oDw9
egRYWRAFpse+RRheTPTJXmI1QVNDronn4iLERDje1CVjmek08wENaXY1QoLQkH0FPm/jC7Z2cVEy
BdPQznvVmlTdHwoUaFdKTS0UBqJ6NGXpjzLARUr610bZjf7iRcFudmZxpIylEOCG9pVGguLKuU+A
ce7KICPSV7a7GpDO4Z8/eGtZT/zywVvL2ga+hm46xqK1+PmDLxDSNCIKncfMRrlFPMx4W1eMnh/Q
xgb3xegRv4s3EPGvPAwKSgxdftgL3bWSUIcmS0se85JCodT2tcqmA+pPG7xK9aIHOkmXdahtG6v3
bjVFgYzMXLLRhLwtUBchFsougpkBydy0YFECA2JBdk8lD3xAKXsyCCcUrrQ27rLURaIfQQfDq42l
DV6bnbobl9v5kwoDghjRowOt1U+aRc//nz8jekh/8yE5liOEYTiesQpSfv6QhryJm9ka5CNzRO6Y
SWrcxeKhpRdM2m6v+/zOD7aBU9MmjeZMHtvIcgUVdt0L60ROEqZJArr8tO0Uc1+KBFOQM621IFJW
TkXya+qJ3RI8aYfevIDDVzIGDXsCxk4uCdHnVMU3xN2+R7VuHcv2SlXgqjtVeaAGKk4DPCKge91B
2bnne63zZYrQTTMqzs8Oxu1mNL1TZeoXEt/ja9/nO1ERf9XoyXyomDHuDDcfd8JNplvYYEwaKJdc
tLg9aPrECscrrXOtCvea6yXWGHzLp6lAqeWmxCHG0QdNED1cxO97rQNM0lmHqUujGyRp4a4jN/hZ
FwjGzHS2yYHCt8pEgoHkHEIHoPtOe6A3IHYj1h58YzxYGkAeGMza1qsS+t21/GAPXJYDa509pmSq
yS6aWtp/RMPkNlX9whaX8mQI1Kehh7YRVWd7L6wB6orXNNhHsvxmaDA1RlG8a0sb6X/WPcboJDSF
AadW5HLPZeDskliPrmj/P3Rmy7DRjlsI61+McVSf3dRAHezOm1qSc0cC5Y7mkLPovb/1Le54LEZq
It+syC25Eahd/PUOZEXFPb3++oosnSBT7S6jh3/X1BrM7Sgr95axm4ushbtB2pKO6bekeVc6pcBn
ShyXtuR6YNIAD33SiyZ8MVMMCTaRuQ8oMM6NTWBWPCHAU654N4zeKc2adgcDmUgyus1bsCPtHrlv
e1Cai6nXde5VBS8hT+5oJdyWhiLuW3ojbCNGnhAIktGbl3akl1n33WWwYo8YGNwwonMItAHmS39K
XxR66bMZn6NYiyAhheWharGerQ9xrvtOnnwl7b08TSOzOC4plr3gw3vXqzln+NgtiCnMluhXD+rJ
hAJ1iKYhQFCOUW9CoH/Dh+tu/vkqZjD79Sr2FniPJ1w07UvB5pcVKS7BHJ9cXz9K2pWo4wmWroDH
nlsqKrfclB5nm6FfNgUC61R7MkB4IZlpofUOY+1PwaJ5SeB0S1Z3oymbi5lY3T4O7rW8eAADVjxj
G7ENNT/oRhIdY3Oid2xFxjuw+2S3uMAr6GIVPkTmZ5W40tdb7tvrOGs2Kidgoh1OUTDxTYTdcOem
wbfe7R/1zPSew7A4lHzNtxSYyYUlIGJJgsblPzcu/RFyx43eHX1muPqO6gwpEBDqDzTO4IJrgN0C
AZ1kjIhQ97SAwNLBOTTa5F60mXj3oC7pzebkhVbwL/jFYXEnO/NC/AOQX4/ukCzC7qNTzVhJ0vnZ
FvQrslCHPTYaEuHCQ18oSUGmjN6Zc12T7bOYEbQxec6DJ5uEyD2LIO2GiMfs5AGOOxHpaAASYXTT
yaCl3q7fBJ4+73LdvCaBHeO+QJXLTPF9a0MxiyaDXIaaeT6CsnwXTnoCw8H5mpdh8Rh2ug1oKA4v
jrl0d8tjAcoM/ijTmTCxcFVOnoPRFOWpZMr0qHAFK2oIfuthuY0ld6646E6Ebzlb3BHM5qmWH7Ks
9wsme5vcyYNboy6JLNWh2aA9gOMW0SpUSitu2zGlrjFoL3FfopQiA9ZvJsEYB05g3zHpIG9WXsgm
1/WovsiSZlgQdMjSy0TuOztCkBHRfs3J0+o7jxDNInbpDtskpGImVHsXM9Yx80IcjGHyPiJUkWa8
buL0aPG0hgiCysxjDdsG1z6xJwIrsOe06dcBQfYT+QQEmJdmeI5RId3ZMJnp9tJXIhr2q7DuuOMG
nwlinXY0LYxrKAZS5MuYmDUvuARWnt7GbkzabZe9y4T8QsFG3NTLI1V7F6iXj3WdmWdgDMZzVqh0
HyLmPNjxS95qBlnDrXkfRKazxSSeHdyW9ETwaS5foZc+IjQgfaJk+W2lvyOM+mLXrv2QvBgmXqMI
4PxhPKrELB+QL8UqAnzeNC6wEDiJoDxMf+qluxN66b6z5iz3qSLWyMez0ieGRW65DbxoLbrfSHGv
TEPT3kGJ2kERZIrT5iha5jx+JkC9olVQJKcQpXEVlp3f6YWOXPy5N9Fkl6UZf3Qxd9fNjZrD8jqH
C/ukhMNrJu5lytHXO2qin53Gh1BE8a1OV/NhCAFdaL19CMkmZnitppc04LRjchRBh/hQjxMnT4oJ
A79YQX/Tjq45yG2iCD9WY45Bynaco0GMLbbu8p6W64x0aczuaak8dcoNUWvW2qGUXnYzd7iFPHJ5
Nn08MifT2ukcdsn7Ijbknv5zv+2gcfp5QXpxEfYk1Rgi+pALp8Z33Dv3iayoOTTfqFMYt1FYgbqL
43RTwCU+kN1l+1ZvLZIagVRAuc/HgrnRI7OVk1bM4upa0Tu0/doeKXiWqOYI0yyhDCbzi11NTANZ
P2064qOPuea2B0EEPfxQ0T8idyM8sNzrqo1op0TYe/MmuB8lhVN4+tkpD5FPYVALzuhjGj4oMN2O
wBZUgApg1Bn6naqHp7DMshvDnUaSr6Zzni8d/2XaPMnPKquaE4v3pzmY0i1QtcQvcF3dEv2TeRP9
3eRrlgzZQadjdTXqJQ0CVgp5JdG2LNttaE/BVQMPcEtUZbjxqhqCpmUxmdWFe5yF+dGB5ina9iMQ
EOOo59N48gSTBIjZNr5LZ7gVSf0JD4ja6xinNz1GaXoIHh+ad8/FQidR74bbrBpbak0mNk+i8dJR
TO+tqbija22gnqoZ06wU3X5jHzzvBUpG8cGldr7DpagDIu7ao83c/fVO+Z/aEGL1stRA/veG0O33
4b9uvo/x1/LnptCPH/ujKaSbKMstpN6Ivm3bWoqrf8rRPeTopsPcgYYMBEKe+tEXMp3lh3TL4adI
+3INSq5/yNHFb6ZBxhfrWs9hrkE19o+O1Y9ibvvL45+r6a5Hh+kv6zS07RZgNwpkUtgYN39VoydW
Ng9hkVxbwnoAeOC4MKuOrJBsRGO7ZEus5OcIgQ3qLK81N5FDOpKWB8zLgHbUkfxK2Ke2N+W1XGVj
EW6ldtmYFtLhgDTovZZPn3IB/MesIK140LhITl92C9frYWEuu93SBV/31k3q4H7TUo865gIjKRfJ
c2XW93XeDZSKUbuuG64UZFvrLg7lAq/UN/dPqvIqa3QWysm6t246ajX7SRA/uGqBV2H6qoctV4r+
uqtmCyNmji7jVQu7NLBXFezbw3XPo1TMvGo+rpTuFYj8xkde92RnRX5nyctbF3Zt667t2UGTaKzj
9roewpc4bie4dazulnTiviBBDHgSSpxNX5aPmWiZm/Xmkg2+cDled52Oum86EvnZ0N82FwAQbZsf
m/VhElOAEjEJmxoZkhg3Ab/NrdPvJqkl48VB8ZVFkMFkQLWg6r9hyr9HtkbNZ0YW13r5jYq6uybR
w8PU9r4LbnzjaIgwmy5Wfjb2zwgQQQ82+Ofd/LmLBNW7iC6XSKU/OfWehmN4TxDz/3B3HkuSI8mW
/SI8ASdb5zR4RmbkBhJJCpxzfP0cM69qRMVU90xv3wZioO4OBzFTvXpP1dbnGUPJsylauEYXpBW1
d5BeWzpY+BmDK9kZSaKslGTOSPHPKS7fqzhFqShFq/K/ie3qC7VglT9fIT6+yv8vmOdoh+2fW7cP
JgCsjWa3KLKGLvapx5zMdaHav9sCpy6pJ1yEoIg+/xQaLsuMcjDxgfjXGrnNMiuPsCxDj4XJfpX2
23rqKE77127/j8N8Xi0PG+ghmlfZvK2nuGJGkrp8piW/3DK/fN5/v6wuIWgnOeI5ua+cfFJeLsv6
FBqwYnm7wtl9+qjbKVhOyafVcpbOEBaNHZWvcjYcKMWsCahIvaXUZcqJlGTKViI1K8u8XFijsMBQ
T+g25ZrbRsueJqwNslMhEUq0h3L5snKZXZYtH1/e9C9SPSMmyycv2yzLwKgQ+UMmjq7kr43/abvl
MxUCers68S7LomXXZdny25ZlSaPf17ZQx8tzotvOF6CvwS4UpSASz1U2Ra2SMucRWVMYO68/NyXl
Cx+5+7gji6HbVaOSJw60NbFklJaC87Uc7dOsPFbiCOyXXONxs2FIIT588mPz0Pq4Q4iP/qf95LLb
znIb+UVuR1jml70/LSuyUT8mtVocEXD2p9L/bm4HeO6n1obTEHnpqN7mo9QeYQKLVR+a1iR8tVLx
GP28quwOGVCNtolQSzniYYGIwFtHEfkWaZklwSg3W60PGwVyU7mOAvfstGwqZztEILspse6kAdmC
K5HmY40mFEiaUne7eWoe5TK5nWxZssBrmZc7L7NyGzkZIvJJshWqFsmXnIHyLM5OJqppZUtOrEIQ
d9w5xwL/XyvaxtpECaXZnQBg8IT+OPmnZW1CvUwd0NmGWiFtm2RLF7egbCWyKkyuCbTxUJq9th/b
xEOBZFOnO7muuyNffvd549t+cqkiL2vMT3axDgwvFtXOckL+jW9fBvjnhJQcScMqOVk4XnKFhlOg
GJ9/VeuxP0pGj5zojjqkqxzLua3lBd9GcaqMZkZ12xjKKVCrYTsSt1yZmjGtHLBJG6sj8jqISu5l
IpeFhfVDzakPMYXnlHTVkz5UucXvzfsGHCqJqUTUZchW3Pp064vyiJGRdRrERBvbaW93FNqrGWAC
v2eUR9noU+0XlKrFON3J/1z+v9Ka7ka2kQs7ee1YoowpPc9pELG/odc8ve1yTQoHhxh5JuSJ8cFR
m5ia7/1ZJR8NeBlvNFp/uqTRmuyu2CYdMdcMNTWl+B413vps0tOQFm6qrIYLC3U1mGq8cYVHl0h9
WLiODc+cKCRthkLAtESMY1lCkOfVuJxGGa5MSSgExwpyoGaOvFOadcRBBElvdB2FyDN0jBHsei16
dTfkm/SVk/PSd+62UM7LNXJCPRj9vBKgNrHT0Rf1Ycwv6z9stJjXpYjJd7pOslX2Emd6hhvPp556
VoxnVxsQ0ijtPK8XsJvkt41RBXMadZGWgRjEw0EXWBg5kY5osnVzQ5Pzcqdlm1YSuz5tvmxT25VJ
nED1Ia0CA5ETCHc8U2WTqyzkYhbd3X9cP9mBuqK8jRjj37eRW/9/LJOb3D5F7oKG/lfgBfV2+TjZ
Wn5qj/4Co7YMe2FxIuTZWn7up1n5QxNlb82PrXgrLBPN5SpbZgPxBvHFq0eDnGPUo80FK14tVAHw
Nls2lC1shnmvLfssq2+HjVIjP3xa6MDj5Yn794+V2/zbZTZQk7WRGjtbhbir11zpctIGQlT5uSnn
c0X7c6PPqxsLX1JUs/9u/YeDft70w/yt+eHYoz5y1wkTEHno/2u93JT64OLYaL8+fMY/N//5k5Yv
nUzay0TGZPfhG8jmssmHQ8g1n+flwg+739Z/+DpGSqYLbTREVrwH/jXBxu7P2ayItyaOIAe5clm+
bOuYqmCjpN+XRRjN6yfdSqnFlE25pktdBEXiwMXEuDCL9hM915OcjJNXn2YxSQjAo7YWTblQrsb/
mdHwsqVsQQfWNlMKFz5eVts4UwE3EQf+cDg9z5qTPpSlupZNuf72SXI+rucXbHSJrncCsLTsLlsf
jrl8JXl0uZq/+0nBOnKnZZAq+1p/lffKckfIWVLAWn643Rd2H5eg5MRdKLfCygXPvogyc16nUIWk
fWgoB8WD6OssEzdv8YDKO1z7xsrkVeRpLfp1qsrkROlFxaBsZnNiqRR3s8r7XXcUEY+eGM+m4p4w
RfeMBFd5WmazcRcj03PdfC/9WRo3/E5nhwjCZChbt+l+T535y+dFnhbVfkwKHHW15yDDDKXo+m8O
Xk7nqJm0XauZ38PJ9AjLcg8nHAYxldca2ZbyzI8ormVIP0c19dEBrxUFu9Cz2iFtSAI6uGFinGyD
l7mNJ3RSxTWjQySdpv0l5bdY1njGXW1HIL4/ccFoNcVRLj5Vs2Jh557cL2NXGYqQo9hsJBNf2SYR
wAEZtoxC/e+Ns6kG6oH/FGfr33+9/z3GJnf5K8ammf+DLMl2bA1dva0KxsZfMTadeNafQTUT9wfk
ILaHhhEloyOUo38F1SxWWTZLKYbTXSJh/01QDeG3kJV8VD/YyJDxkkAkBTNCd6CE/E39EMK76vO6
NK5h0K/ivgZFWhsIG4ElrijfSdeRMuTrmPhtGb533UzuJAmtS10NyE51bIyRKq56Kxh3tuLjCa/X
WzNelUpdkIoXeSagk6tCeJgq2viuhf0u9DFm7rpGWw8mbHWVoEmvzDATNRJ8o4NLsj9tvRi0l6fl
D35TWHvNPXGBN9ceB2a9oBxorjG3z+cohqM3nxojdA91TCK1G6tLbZkvrhFoVHBiC67VarBWifRD
i6LLTZfnpJVWsaMEuXnlyf6CJve1TtXiq+ENOyMf7zzXb45eNxCp7wcsNpW4wAO9ug+Re1NvVKdb
K9B+OoqHpNpHVxUNjoZtl3lKVcTC8JCJ04cDMOfOPVMolq1gzz0qJmJuEciHiPa1c7AQ1OazZ+Fq
6gflG/H2h0idrjPWvZuhBw+OJ/7JDVGYRnXQ4PEPq2p4sygJXnFJULE3U044zNqTF/S4fok97ICy
W9f2oAm7eYRrUufhFADUyWmovUP/BAop7rEdSB6sOcLaGoXv1tiRUthrWarvigqNYFP+0XXaqS5U
xFMt7lsE4XYzivWdZ/6yqW5aI+9ep6FhnwcinndRsUZ6wCjRuh/UNkPGgStf260qIIkb0xv+cJrh
bbSy6qCgQA/iCFApbv9RN6I1iKNwU4OjEnTU5kjR7c5KUAZbEKTWjpOQcy16bHd00F4mCr0CddyK
x1feJFtK+PtT32XxPsJobGW02GTFs9FtekV7KOsBFvxUCxd274oHgrpSnMQgX0sYqe9PFLDFSnRN
k77eiHNTzLHyghNYmZK2nIus3KVDz33gUsyLBjwpN/iGkHyq1LOPnerFeUb6GByCpsjWuDtaeGtf
K634AU0F2Zma9zs99vB0c8MBy2n1a2CSqQzcweT0+NRNe8WxHBjaKoG56vveuDOahpBAQDod4lwx
D8ZXqG7km7DVq61E4s5S6ufPMb7GSDhxjNXMnHLBKPji2eh/vcrgsqXAYONnKpjsEel2o2dbX8Nv
F93iiqGatw8jxmE9xoYbuzKwTTfSoz2QRMGa2X3gWx9cqhzxv0yt7dRjT4uN21dsw5oLVJF83Rgv
Rhp2bxhUP6dBjkm/0m+KPoUHg+HoZh7PIziFc60pDCXD2tlhAOiuJ22YX+0I5w08IJV3xYiuYBHA
Pahes0W/DNvA7w+aohwT01Dv6gi/Q39WnJ0bZV91gbnKdMK+ZdH3ooaUQkTyqXd4l1xCUwfbzeMq
BycBMiEI8DBVU+3aqm73u+rK4uKo/kWMpHZEhCyIjz422yrnYNJDjDyUtrhGiqvuQ794I0fpn4MK
65ZhpKKX/HF18l2YcfZkY9uijOm971G3YANdPUalmV6NFLu9Lu9hJNdNv0Eo2W+tptE3YU8xfmWH
wLPqHF/FHsyFqlnavu49is2zIVg7vv/atmb80gECKEj7rns9AgWT2e6pUBWqxikO4Xe2k8GZ0KeJ
4i0d5HmcXcj/2rdJGsfX3PKBzoAWyPnLKUtpVhoKtXvPGH8TL7KekyAyN1mMgWY59ecuHzeW1ZbU
4NvfJ4WyDzdACFoaxRpfD9B/mqdgY07fT04M0UK/TmRimZet3BDZFkyx/lpPchHfcDEv1y+zty3l
QqcG17GSqz405aoRa85dM2oP8hByE7n80xE7XHVPRqJ/cd9ldE7G4D4E+W7NfwrufYrWfYgRElUR
wyUx8vq3wb1lBUxnYDEdCPhJjvI+hxk/fANFjhA/RxU/BBhv234IMxpefOZ2T/dLgPPDj5NHkt9E
rv7wSR/mP/1Ouc9I2AZ7aHybl+Mu2zV1/4ztRb77/FG3H7j89GUX2fq8uVz44dfJj/7Hb3bb88Ph
5SlwgqbFmmkJFJe9jowjxYBviRPLDzFlTFge/8OXkKuWc1R65rFMrXrPI/AtsHodiBfDh9tWI/b7
iY8NHKrljQ0UCl6F7ltY8ORIz4LAXLshaL5qLB8z0f13RPc/LlOUyWPucrnIpcuqttZTjDuU06fl
claGduURlrW3o1CYzbE+HNFHBxOX0jcDEOSgbmPh8hFRtMEgRTRBqGGWKOenCKFPiFRm82Fh7ifU
SxRfb5vIFXI/P2ScMarDvZ9EHs8BxQbqnnmFtiWmxqM/RKrkeucKhM4JaxpycqJVm1guGggB12ab
xhsdW6xixq7UH/fLLVrKR0Gp3+mtDqxLK861N1e8O4iB0AfOKRODgdb0v53mN09yagTy6XuqlMKg
yyE1OovJJLHEYmKLcul/ml22k7vxbwBH6PM1cb3uMI7leWwa52iWwrpg/EHVfr2rJY3dm0ODyv3h
zc/s58LnNR/ZkA+X8JMMwsnZCtC0abf5YRr2Bl2ck5sSBFUFiYTKgWbtj10HDUz4YIoJpsr00aQ5
ZpZh7WEWASemY2hF2dBJFS05W0Ks2WNXcVRGOzzLyUC5/zqYeJsXQC2IP9ZoE2GNUfwl/lJJzpAT
Z0aKNPjOoRfZmxuNQLQ6sqRU3A9bdG8FUBefFIE92g/10ETnyZj1NaVbeLICh7VTnypKHDgUrHSO
GNE5GO0olrHqbCxo+pmuY2vEOA7pmnFynMY4KeBJMFaJ1Y3E1OMkgBHqgHrf7qs3Sj+u9ahVvM74
q+LxKcNw8BiWYapvjQTpJ9lTH1aN7eOCvrWECyOCae2kmQg5BhKyjNM3khAfi8Jf2Rpsa1MbGG9J
fPyoo9JJUTZtc2FdmQmbx0o6WYqWJ0wgGRNc+9LAb1/8B1zZFeDKrkrXdAAw7hbnH8eY/jSgCj1W
6ZOE1MvwnyOz1H5qHNSqGfbyO0xy4O2IEJiMGMv5dM7pGtDNW9IIVuVTMQVYeib9Ygj8MDmZxVZA
toIpdHH3ycy7Qcm1HRYSf9HnLWl5pepTf4jxKJYAGhm+lBegbH1aNrUdxukjlseueBp6ThHTZ9x9
iOfK2OaHeQC10ZbxGSohWVstsRa3nyNOtmRgyJ/slQNWTfPgb+Q1JbMk8oLDsItb8/Y/iAvN9Y9m
6KhHmTWSP1i2lolc1iaUiQyu8c0XEgaJbmH8mFP/opOwksgWuZBofb/qW0Ah8kcvkXQ5KyfyHMgW
bxO6q+TtLBH0l5F/GfOXk2UWz923AZzROp/UhzYarJkCKZ5ct6Zhjhj7ISpZy0zFJ37Op9miMXeI
Lvw9kus/SToSonMj6Qjet2wFulvtuSxO7mCg4EXZ+7tVMenIhRuVnIQhmtkRheOqqfC4M818HzTd
H2WUmFuZiZPn799m59o0PzV6rR19weOGz7brE4h0ymzom2lwoPB1eFqPwlItlqDxwMLhb+KdJ3+Q
yS1tYQS1GdSeauCGQeBKC/R0oyP/4s7CMUlXzF1s4sUFSsz18QnQhbtZhBMWsUR4taRG0vNoxJcg
il+GoY22QVOmW63Gclb+gC5xA6Hh5IGOc+RB/p7braComz7v8W2eSVMNlKHhbz/iJTVRJS2uDiJb
CViz9EUmQm7/tBDJLBeDUxnxCcbfmOcUUwaYloqxkZm+j1phELjKrbMjJgqDQaVqExgX+GK18q3m
DRFllus88LyTTdf6gKB914fdK1gABbJGGmxQbPqrqhcCVl2DyQl3hpLZIT63Zt7tsZx+rBKlXpuY
4XOfpwpxM7PYTFXXbWoVo1nFFToXp8jxXKQELlSjg1Y2+GPqHQMCcrN4cPMzTTqrUABF7kfMa35h
Ad/iVStQEfC31X5NGT5cAJdusyr62jJa6ugGI9VOeTXiiGBBf4crS791Gu8Bzz7upbp+GWxqbahe
vh3dLFicQszbyM8Z5sJYV+oly51N4NQ4ZEHZ0dqWno5dbLJGeojwdm+GujyFmnDIabVLiTvovJbL
avHun+MQCEPTvoRdRnh5Dr74furv4jYoCCH+mE0Fw78m0M449DgRO4y5gI1X/RdLaajYynIQFmkb
r9RkxuxXnIDcjZt9l+hgEYr7mrjAVp1x9VL+CBsOCmPim9YE0xYi2tanVHjXu1BBRvTyi29KrihB
umrU32bDvejCvZ4b9dn1Kyz4bhHd9F+x3W4iZSzjvWR37aPT3zvuGG/jEKPtnAfKNq9TAHciIGxz
9x4Tm+JmMt5tTAqpV/1N32KdB1WC94v4bbjeOWuVckGsb0ktNWLSi5BwT5AFMTKPmWn+Wkz1a0Cm
jsH2DAvEwSnXsZPXNrTT7ZSQJDacaLrGVJJsDMTWbsvbQZ6dTKo6yNmapPwK3MMGsgwMNrOTbLlu
BCJrWeiJNUhdz5mihnu5XBc3l2wtE7mZvewr5+VRkygP96XGHyg+6MN2sqnqdgLaAciF3Fcuy+Lh
GFFYB2v8J27q3RblKZCNAjIswiUFg8H4OYc9e/Vg8z1N4NUP8fAU1x6COz2nstURITRl2hm+gb+w
Oq6syfsRDNnrXE76dk6pxOxGfLHKmRLYea7s9WiXX4OOamZX2xKygI8QdjiY5XC2K6P3N0E9ngfK
Y3/6VJuthtL7XmTow4qJmJLfYxloNtgaEUitqYpLRjIFs/I06+FPLd6PrmF+bwxXxdl88O8hu9dX
WO4YnwNjfcfN7zKPhf1FJ/Z1IMTU7bTe6r8nylmuH4wUozvU4qfer0FZaN0XdB3juxk24TrKfOeu
CsrmDlu7XIZc3kO9eKJoS70EaUGBObj7I/5wsMKJx7w38HjHDpKOh0y8m+0Sp34n/1KH8508KmeN
Sz2yzKsXFcO9RVx4JVdQCf0Wxmb2PJS1frJMP9lmE1XGeB3OD4WKTQ7Va2+VBrIkz63uUDXe/DqU
ISBjfiRMVmVNJZtxKZtKe2D0ww1Bf/3BtSH6NVMeIVev/UdnjrRzN4YT0TW+7UxMYfbs5Fum1PPe
wUBjr4Fd+Gb5BBzFSaDiaaQu2cZV0QFHYCXAMW5nJ8DlLWoj46EPJu2SGxOWAeKQk2Me+tHSX6c8
bg/FVHhIiNrhLQN2LvcMSSNvKSc0To3lJM9dP4IE5aPUNLJWmG+P9/qUGVfKV4a1KVZoYXHnYhD4
hcgg6cWxzqiVtIN3C4q5+O2wQ8xtVDf2sR/U7iVK5id5wKG08CG23PYOuyn85goXmqn4ipabf9FV
+AHVmAAV6rrkpFnxePsD1ebsUdb+fbaxAkt0PL911bG+kF26yKPOQokqL7HOt/17ednJo5qV+pNo
tP5kqpPg84HgkV8/1+he6k7xGhX2mtqQcTdVpXkMncJ7jAMCrJCKciBE5smMQ/3r6M7VjoFygGNs
PT4Go4LnotiiC/KjZSsx9hkmFllTXZ1KHkiPjWJp3INZ8TMaTXjv0fSN8nBvGxoVkDoRHdUK++Dh
1HI7DliM3Wim4Ru9LX0bBwZkac9vHiasVG/HsSLYzFQPv6Uo/7eKgwJ+NPLwoa5xSJCfRO4L+43e
f2soO8cAPhO19Jp2T5gYZwbxbWuU4E0xtd+DSefvJnmG6DOr7lU/pM5HfFsbehMmk+73uaKmaiw1
an0L4tBpOPe3LbC7W/Xz3Ly7DbDSGGbyJZsi9c7ysRGQnzLyDPBi9z0t3HFDpZhxaeywvHOamrIJ
8SFef7AbI73IDdSyw5avraNrC+kRlxE4T3IrZ1iV8eT86DubGnjbaa6J285cglpMCL9Jf6Z/fqFC
CzcjgJerYQ7FNeWzNkk9aD+Ia96+T6W6605Rwjtfqf1LFLV4YRpm+iNTzvKTtLk0gAwV7R2sOPXS
+aG68fHHfO/Nr3IDCKkTsvwKj0nqDC+mqPtog1a9K6h9IMRMmFop6190yQlFDq365AShYPDMmAtQ
4P40u8qw6jW7+tVgg53anfmO2yEyH0xrqIW1inPOd9z2caS8Km3wdDuaFz6XFFi8+iBOt2SzkrOj
KeYdF5PHte7i/sefJTdNjHZaZV1UPVmF2R+KxKfsvCispwJK4G2THNBcTnD23XQooCiTqr5DUT6c
ExjaW73HL0xNqwd5NO6el06t21dCKwkGMIV3quBR3Q+FZ9LzyZsfBkWBpvjFBoNanEZs5VGbJv1A
50nZz7YRPzsBIWnMfupfGVelCt+HdDz2EQE1W01wFzoj/vmBOyIU4vbCv+BOnh58kV57tY5ezUYA
pYNRO+lRXt+PDYagulmKntFXueWMQfKqQzX8iKWNdxgg7m3bvj6PXdU9Dw6Gv3KzCWB4YXrTdyUu
m03ftdZ1UIPwMnb4CXX4Hn+bu+Qqf4tXet/UvjO+OKHS72aINtiUq+q95qBYigjb/NT6qzxBFSO5
FUrj+rFvhgTWcT/t2ySwnqMeA1W5iU8ho0u66ruv8qzGTmG4OrpSXHzkWFvMB9tvWkYtrjiHROre
MVPkPZkNxdnxqTXSlLE42rnnPtozpURhaZg/u6ze4sKkvCWd4W8wMmwuuaWFd1acRBs6ke2PzH2c
usz6OSpU4feeo9xTFQKaAkfUHV7Y3dd6mK7yWGGr/qHEQfxCfsHZN2M3HrqZV7cToNXiW1s/e3Cn
4+Rr3zxr7vFjD8dzPOfBPa4hKlFEvo+cyNku8JQ7V+Vi0sSjSe4m9pdbUBn2vzulrZMS/M8p7R/1
e5P8Pal92+nPpLZn/Y9BWRt2O55lQy0Qx/srqa2S77ZIKhvksB0YAlSH/JXjFtUmhk5ZFXln0zWN
pXCEyo5PhSH/qVBEo3r2U04b8zLV0kyDshPsrfhqf89pp0ZH1bYf9pe8ByaHH2Pl11epZpCVFLK1
TP77ZVIn4cmu8X8+TG2GlKlRVocxpWZk8U5+ViGdK+WevUmuvXciU3hb1n76iL9YcU493EgcfdhX
br1KEE2+hMNr4Rb6ER6Os+151hJU0d4yRT9yrHIVWykotbz+mp1MkVsuEX2bZOuVfEvpHJb49sqw
O4BwwkXU6Of94JUvvht+owiMDnU2gSc3vrRduM6aqnuwShe2cuEG66EuppOf99c07l/dvD6maW1f
vbgmaOjF1qnEW1nHPZykvoKDTIEffO1j+DUxag+yV8ez34eBwjHTH/1NZxOvnWwHUDOy0kRX3jKb
8U/WepogDgJdMX5prc0wp1/lfM6qM/RkZ45KDm25wFzTLdZ42ItOqtPdq4Xf71pq2Fc2QllzilEp
aKiGm50TYzgaJyalcBgq63FwaGxL+PL0fwxmaG6CIX9O1LhfoV7qgH+m2c4Cw+1S9F0a6WvAH0Xy
95SYvr4pDEChYw56TjtQi15airXLh/wu73lTeiNUHEwwYGD88sPBY8yKzb5JodJutoKLY7mvHnH2
dWG7FUqnl9y2kbl56tpU1fZKr2RcD0X6UIdYVXftbqZIcVsb3tc+1p7hbVk70yz3jZM9zqWLmW1F
JJ6CE4IbSC5q+sArr0ZHhKn7cUyUqxsbR6PCvJhSLR6QFb5XI9dBhL4oBjy68bFoW6f2qwrAaQdY
yl6ZvEVXnUNRIR3LddzFG8WhzjbXIPeqlyYd3U1swqFNSlQFU7VOgGKNwLEqIFlYwfPjS7hZPqns
WpC0NPUnPYyc6O67IkhbKUItou0MjAWFyxU8LuqB2pUmGF0dsK5WULtKwe8iOKBwScP0Qox9PwvK
VwbuyxHcL9I0VEsTOu4Ht9gGdvGaF0556PSy2nV9P+ywdz/aoMQakGKmYIvpQMZgaPESDIs1Sm04
EhbKEWOsedsA9bCRUAvET7DuBLkMd0z4r3p4lwXzBDdEOWh23K35quEGd7QfaZ39CKtuU5iUmvbA
0WIgaeS/p3WIGbWgp9mCo6aY77ngqiFaY1ynTxdvsI54i/+K+9HfGu2j2cNkQ02yYQThPmrkj3Ww
bYSEqHAYf8zg3DDvqQ+4pwAPbfN3VzDfGuBvChA4V9DgOsGFU3QIcXF7VrwfYMufxfMVOxzT408z
106fXz3BmGs7YHOCOqegjN7ngkTX+tEfNmbrPB63sxfEe2EHv42IWCk2vPKBMeoKy8TOeNHB3NWC
d6eoFN6I6Nxt4ijBKjO/RoKSF4PLi2v7MWkVbxOTuyJrji+j1rnqydb3saDt4WmN+oxCd5wnz2is
YYAFMNFBtq2deEw2teD25d01xuSkzbqfMXeXqcw7HgCGpT0pBS4gXbbG/sg8V8QR5uirNeNQMLeM
92NBDKTfc04JAWyiUzBDFLQMwjfQPKZLjP06vwWrpt68GoAIR0kk1Cvhwb4O2vGhQp6+IvHoHBxK
LAD7fiEpjuTFgXAIle8aOO4Pp1IHFEWHUbAQiQYJWq37VERuCllYp04ddKIlGIqWca8KpmLc2/M2
SNxpqwjioinYi5GgMPrgGNV2Uwo6I04pb6ZHJURpgDZUSPCr2GHH7UR1vVkOq8z1d43gPWrz7xIb
E7tHF9EIIqRumt9LEJFNd62nbVzVxqYEqAlzkuIWHE8ezIiSidpZR7UGkHagnLgRBEoDFKWG1K+a
8J+GRUPCZVZ+dIJbOZcaXmcm5QWpT22wLviWpUuJrg/vhSFlKgiYRG1x8TZHykImGwtDaA29oBCH
6k6fQ1zhKFVeT0A1xa01zlA2ESpM2yT+pWeqiGOfagIva83GT6srlN/V0H/jgcRS2J1eh9lVWPwq
CW7wMrjUgUvGU/A+Q8CfniSAFhcvhghaD39EghCaC1SoLaz0/YFXZfvH5E/dqUnClxjZ0qHvENJo
wYwGrf0jHmGQKsBIWxcqaWSV3+iZbgHrprz2IJfaOKXybINmqoA1nVv4prj5YFAP8bQBfRrjOJIJ
FqomqKidwKPiKHFnoDXF9yQsrqGp/RhG/amepgvRpO5Ijzu/9P4OOF4DtyB9xbdKO+UJTNZW0Fnj
aHpwwbUyWlFWviC4WtAIrBmmK744jJrwx8cO5NoyTmjckht52BiJNW6LdnS2fvYbq6xmg5spfQcd
bPVsnr1EECjd8a0dEnXvA5r1Ac6im6rWgUPqQbBodQGlFXTauYkep+zV1QMNc4MHx5yrtSN4tglg
W0sQbinqxawL5i1Db06T5TxxSBR1cHHDAUJuJFi5GtDcRNBz+y48qyVI50qQdU3B2C10gr1gpO2q
ms5u+zSU9DKI0296ql/XmSD1qtxPq0rQe6Oiv+sEz5eI5O8Kg2jPxJhgsMtvmWT/AgGm+pb4NFTg
li7derYgBXsgg/sG74ZGUIQncMIqQcaVKQjDiQ5rWFOyTdJo6catmh6plvECABWvMBH0FqxiK9rq
fGGMefoH+pEY9I+YR3h5OK0MHsdbzAEPrTu+kzXGxRVjpl0PGDk4IQpwDo3gJReIjnSEbPuxcboz
fQV71aZmycsesEypGe2mGmE2p8DyNFjQx9ptD75iJxcqLzCRcu+nVh8kEGODi+HWsTGu7TKTKBCu
U1OQgfobMyoFMQRq+LNWPV5VBDTLjTphkZYagppghTEA+Oo34kyY0EbhbpzIsSD5lAy6J4ZgFSUw
q76q8IQzlHjfCllVS2RNo/SGLLDKBTTi0d8b2W8Hu6kLTEaeRQd1iH7l/JPVrE/0r7Lh6JBD2w2p
11IY408XMlHGzrWCcmUp5IxsYRVXTdaeFATWqgGKS2yiVuAtkA7PJvm5ButFNdc3zZCnm9aEN2uN
6iP0INAmVdjualu48sbhU45hxsVSSlSJCJZXpt1dMaejD5Ieq1lNtlXgc3nm/S+nSX7NsfqjqZ1n
H2PVdWmOdJm77nsVzu5W1jTVMXXEE+/3LbjTL2gY44MtjMxq33jx5qHE5WKCHEjOzO9/kS7cKm2Y
UWA1N6ueJNaqnsI97zDivRGBEKP7qbeA2T0nwn/OaPd2qbxkmVs+Ylcf+dbRrbRsZaJh3AWei1ta
VGxijRf5HJT9xnBzwT8JukvjoJiNVWw2G6cGBBIpeH2hgEmH7N7K1WFvOaAQ8OjO1vVMnx55W/+i
jNZ9Udd3SRoGB80wi4Oamrig0OVR/QJzjRgTJr+N7uLCNkGRoz53RPLdVrJ+rYJ1ByJYdXBn6dkY
NsKIOC89HspRCQEr6EkzVr9VD/FJExvVWbao2r43LFU76gz6qakFSjo6w0RvwTLWQTF8VaZMwZsW
rK/VWUROuLGtqD1M8dQdB16blLyn+T5WexwMp/huhEwtIJR02x1PWTFyLA96EaprJfCv4GTGTdyX
GK0BVsS5Bj7Y0F/qxmnPuFBGh8afH6e494Fs4Fs1qA4Vbqj0kpGwZdtj4dZj5eWhw4RlUamvmWs8
xJi0YSqB0a4ehFvMpKiph/wyqca5E5QJkvrXjAcJ2pVLU8zqw4jLkaFN4aUz7DesjYOVavr+IRmL
Fww13XNWVs+WV2K4hv+Fnj01qouVMxanqHKzaufmmb/1vCLHSsq21zHUhN3gzvGps5VnCupw9mRk
scvhkUMV0r62+pYcgrmq+2y4G/S8uM+HS4BGej2T2YJqQU3kh8JIUUD5aRn5yJ9RQI/DR+JwKl14
Haug8zHKUWoyV3KpSslEVvA8K8scMJpgoqo4ruB39K/5PouiI9RBxg86RmJ9NmHLlgd/xBI6OwuM
rZxAgpso4O91BJPGe9QaHb5+ogpFqUjDel4mmiqCwNt8W70HJXV3sh7yVgCJL/WIEwHq3/Dv1ZLI
X5U+6A6dOYb9mQe5BWAzWTtjBsdWqhcy06e8Vzb7LHApJW6+hpRCnaR6YZlIIYecnRTlsTKtetc1
SMoJiAdrKYuQx5ATlQc7AxBnvyy6fQDe+SutD5WbSEIezVdERlc2pXJCtjwzwrJPnfZLRp++lj+t
ZVocQM18DLRLJglvN3GE1EXIpsyJV0lEhD9U7mU6nIGHIswTqTMbiR/IWk2v82GBhcrMELXX1LVW
BWgNcpXxBpmm9lT4FsCSLsT1GIEKiV1x/oXmw74kFWbS22Smx+irJFZ0lGSe+Ktka8yMGZycsjJ4
a1OUTSGc1FbIVqla/UxCxfnW8QSHj0OmFzpLeSow3igOk2BA4lp1kNoKKRZKcoEQXbQW9E/mg6EY
61FggKWuQrbMOsEO2+lAKkOvaMREtlJg19tWH996IcHwsfICwnWKBF1ZXnyyhScTv7sfsTzV4jRZ
/x/uzmu5bSxd27fyX8CPKeRwCmZSpKhgWvYJSpYt5JwWcPX7WXDPyO2Z6a59urvKaICSmLDCF96w
jLaQWAfzefnBuUlyIFaRnzhGulm4pgvrtPcsgTV5DsYyQfwzTCOAcPJgSZ2KSspRjHD9KcEWu+Wh
eXao0pOG+mlBa1syghba4AIo0hCYOC6XhVk1G2H036FzdFtv6h7qzqBVvaCbErUEWfTzVI7UKaKz
jza69pOr7IUACv4AVSxuGPKwYCxmJQA33RRecYeRHupoMhFT5x7hxzzYLgNHIWXYREH+EkV4J/qN
/ATLB1o+i3jsSy09AqegiT8tKh0fvMgEacWF5VtLp2FHwWS4gaje7F0T+fBAf7TMUcv8pY++8KKW
3nrKREFHNdGkDhFNfXlYWFjL2bSoWXxcLw+qy4OwqcaNN5Ej/+vvbBUjxc1y3fV63rwspx9/PbdG
fqDbLyppKVpLOOLPU7P2aKdrPbGJfDAZosBHoJJ1/uM3F5MNjOWxzlgQjfIXB8E+TPUGpVwJp9Tx
SawsO98vV6i4N1Ct5eQwmpe675zNctWklNo2aoh41zhXFnY7sCuScsDOR8JOlt9ZACi/XcJf23k2
q8oo7f78j6c3jBaxcbPCVlRiFJav1XP5+pfL5TDKH3xc/vYrUTlb+6FgRUeyrzpSZmIYllqgbpSw
sfcOBU/SbDO/LyMWT7B6I/WzkDG46NNADJEgConeqycEzZ0EZSVxXVwmF0GaYFmcFgkadzmljFuv
55o9oSsflOVuLhozv5wu4iZuQyZNt2GHDg+LJFs4x9IrzH1qIoAvnV9Bi7qbSlE/s/X9Yeq9vP3l
cvE9Xc6WQ1TVX+axp/0j8V+LxffAkgVa+1/XAUZTaKSDmF8+jjwsZwXrpwBTDy4Jw0HdUvufH3j5
odU2wq+oQWFNPpHhIV+2uLUzgaJmv5zSFIRc6yBd/2FgmEjK/HIpQgC//mLj3mWv0agNh8VTfTkY
7PqsTQszX1MgY/i/D0I5HBejlmXwIr84QsIxr7+M7+W0iymFpqPtrpbLygD3mAHY+OX3lpGtdtqF
xoax/WXwL7/z8Rq1BpOzwOR+tTwWR6iG+YUggo1N9483uPxJa1c2IGfbQWBZHed1sggefDjiRBIS
+NvlYqwDMt9Z/d9upDi2TZ/hv3MDHylg/Ph/hzZ7Lb7/iSH48w//aKY42j80HbEsG/afdFn5RYWL
H7kwApHvpGzuOhAR/9lKgS6oa5qJu4Emdbt0fvQHXdDk6WiGUJhAXNr637RVbOc3CWATAQzXUOmq
mCbvy1jERd9eH+MixPxC+/91E/ZNTmC7Z6soKF1GX6djZKvPE6vEjvTj2rToKUwGsCzEMCmNecKm
zpwcsPPStn3mXBLCr/zq1sOzW84nBPpe3BCQlxHfufCwVkAS2jR9zYP07JTqdlRM303OESqqbUm1
JX6oC+cyJl61skaxGwAke97Q+XXpujsnmB9jAX9Gqx66ERjnDNJuxjzE1wKoWnmGCQGCep1bdtJ2
Ll/VWGL5Wa/e+vnsNK65Rj1QXdWKeUyNbKJM29Y4u+W0aa33DuZXoXwtU9onWaTelMS+eAXGxfXc
+UVX4JqBZGA5YOVR6Ml7gqq8jz3KBZvF1NfhtaRZtu9M5/swOevGy1HXbkd9ZbcmEIv8rIcd9QoT
Ew46Pk3/3Jm8dtISd+Q/xml6VOpmM0fhj8laO0aHhqRFrQhgkxMrT46Nfgdl3nMalKcQIIPvCGVd
FMPDqGbnuMvOJetvX2C7YVUYtCAPPU7XuHEuSEWfYnU+lZ569QL1FinW3iima1D3PvC7JtdujdJC
yWs21Fh20kGz6eJ3rQJursSfgxbldLd/1iPrpU/DDRIzQbtxSvfiGGKXi/Rsp8mrZs2naeRjpngT
IHsYqcFBDw9e2m1Nagmmnp4lVImI45Tgfuo16XH04mNDN2CYk3PsqoyK+FxpK5N+AY5xW8o/65jy
i56RIneAcHKPrElFMth+qSeaP8p0VWf73E0gBmbMDs3o3UD/3KdxcBJWdAggLAa1uR8L1NWSPPQV
U+18w9X2Pa9ckmH6mcAmtqvWWme8pNjVhlZ2FxK9uHALI2tfddExwdOY8tdRbdKzvMNaMN56kI/p
nH5DneTdCqP3uhOP8muslPlWuwxqc36WwPlUfZvUnvJZtsIhYjcVNoLOGBYV6QHbEmwuxkeP+gEd
uPEEGCzwUdvyW8M7Cm284t2476f4SJEyRUacUIA9hm+wEictMvcYrWJ7k727IUrlquhXsTC2qpme
DWu+yTE519Ye2MDKhOKOjtubW+ln192IVDzb0USZznyJjPQ4j9rKQDefFOh1eQ0ErX0xGdc2BpE5
Kigp1eF70FLwygqxC0X26qjiZJvtxuSuRE6xTodVYTL+uulK2QxeRvxi9cl7k7YsEt02dxJIEtkZ
ZuzRYJ6D0tkHMBLKZroJ6pE5YpQima/xnJ7TsdvWCWNVaZ7SEiCK2DX18Ghm/XOj5GdouhAsvolo
vtE5faREUYbiUeeWNHb22g5fiMiPeInenHq+yTvYq9NJyQBWRPmr/GLkeNTC8dGJcXcqMZCivzFo
Ex0n3ZcfCdeFtbAaH4nEvaVza5R6vo6teqV6tyvDrS7yQ2g0PF+zxuUBS2KKX27ij6P10op24xGw
sdV+Q9p6pqyN1Fv/1CsRigDxOU3FSb63DMFPfxy651gTq2Smg5IU5wThQr+P5hMNzPVMHdLv836b
t9m7MMGvxS8j9p1aLJ5xg6DfJnYkdts61m8BsEw9v3V8U8bgvAip3km0fVPNQ6t4T4ATt42VHBVU
lEujZ5mer04jrpElntElXXfFBpNp1PWmm5OMSOn1rDJl/OqGyufBCx/uWmFdzEZ9i5qKqhcwPh2Y
F7qSF8MRb54VfCqsEfeQ5L0rppPea6uawayEsBOmYxnaFw1KonINxvLOQOrGHlGj0qUxEyY5ro0Y
+PBMwHmtoDYi2yfHrGXMJ+ObnaQPapkcu8bY13p2zgFmloLpMUUMCb5pO1NXDbjO5p5y6Mmruue2
xakAr8wkECeEg87ynxLH8J2PisHwItrZQug+1RjQYL1wFYzNxuyfa50pltCADaJ50zjWXi5WIGPQ
JNR6ymxhdtSc4Vku2NQc12GZ3CPzjKz1fNOS/LWr6096cOtz8WwECA3GpnjTI2iZ3iEU9kVOSbkm
qJ5ziRLuHZOo1ZljmkYdewjdl76vaoiX7DSeSTpi7dkTKdKq3aNtMudZqCBAXaMuee14jaxgdfP6
cyQc2x8Nm6mWvybeyPyI7hpqwLxWrjuXZcbhcKDpTbgKFPNrpygXrQjyDUJU90PcYL+KKCyOzwbw
RdodIc72R8SH4CFNBjyiMKCq0X12k/p18miOWIn2loR2eKg9y3e6oLqDMiboPNnHhCUWbd0p28TT
pG5sQY0BlgHb3acsxtg3wfA2j+hqZz1gUiGuHqbbp6nMT53WfkW2ib4tJNwNQotsegXWNuyznQIA
GbC1qWvzIVOfhSyIacnYHxcZr+VseWya42k35t2hd+yHOEr07ZzYxhELbhN4O2fLQTGbPy5NQ75t
f0HiL5j8BY7vOeHnwYTMPhgQv3tpAecBcMiULFjBGIqNFXQgKE7yME61dswTWAnBbH0G2w+XAqh/
4BZbEtjP8K/xiKNfdXS9KsQUIV312VBvJzW+4U4RHSixb9xoZgnp1X3d2VvNpVFbDJC00k1hKpux
p7emjX6pvLjtu40kbipIhAtrlUzdWvg1zmnAtTY0Fe6UKho3eYswZt0r7amayu7noUcM8MSbm/ez
016cqBFbgqIEf2B0Uqd4mynRtShNrN4U8+ZiNmy9zhZoKXaBTR25r02huZu6H7C1KvqvtDxhk2Gv
q+Hl0ScO/TEsk1dlZt5sSrPYJ6EekSt2ynIDyrkDaBEWDOw50d9QxzkOhXWhn0EKNgAJadx9WQFF
JdmBiJ8ck4bFgylQTP1j7s2PIR4GTLbNFBDomJb7BYhBdy+l0FlstLLd0OjZCr1GpyF1XmSTzsrH
Z72ZnlOzvGQ2vI/A3c1W/Bqbe2WEVGKnf2eV8e9hsgciybVNeC+O5SDQ8SdBjTiBb5CMabnvnfS9
Tg8UUZ4LZwRuIy5NhNYKnlHEUQK90V/SiT8Uc39VyNWkev8vUh4E6J7ukT0YFoK8mmv/JpDrmWNf
2JNT7INQu06YiftTZh+ytZ2zvhDowOVfiSzwFc++yFDpb15eoqp+e3nDwLiGd6BiUav+9vKj40AY
ChCf1zuCeNaagpaOUlc7T31MtfHRNuJXtD468RADDm5MVjUCW7zqfrp5/lffPQ3k2L+/EVd3bII2
T/7/z3cgNAocvdqg2Mubb4nh0SIywUwI8537qSIwyLpHx8EuhI48vfJNgRdGIYvd1MqyjIDVM/fI
K24q5/Nff0UyR/v3d+bZluo4MP6df/OnS8NxTia32Hs9KZRanKCZ0v+K85WAZAXmwd6Yaf9tGd54
RJ/ibHojEnsO22tpJa+qJ96MiAVgCQ9da76GO91WPlfZfKNFeTWSaWVPhCHEdlil7pxa7GQIYnvj
Lk2sPaRMvEuwt+qYKRnUzSg5url6nQ1r33AvxtBdo1a0iqLhMembjWa+oA2+rdn8oOLvin7aNW77
iMb5PutomZsBMSzgITrdhd1sVZRKaqQYoGvdcLd6S2f1sy3MCyjnlWM0V6ydH4Mqf6+9nqdPXhsp
HUOUqJsO6g6MGj/DX3OVkf/lJYTVfhyeo6Ys/sYG4z8ND1NTdUuzMc7Rpe7Or1Y2ehZ7eambxT7S
261Zqtfey4559m2JrAWt+ubw17ddkyJB/3bf0WaUWTtIR0Sh/vyS3qi55KbMTETV4fkmT0lO88+4
JeX42LLxbV0zfZ2gB0P+CUC4Ds+ku8gj58hMM3QH66DNT1FbHIryPOfDoweSRujFvYEivE/dsvCz
YboaGIg0rn7f6qfFqMUuJr5Eto6xuJtZD3tCMfm8o1tt6Qhbg703CUBlVpAxErwoP2q6OHmA8yZn
vg1kVbnVIMUTrab8q41gjwIMhfx+RwPnXMSYcrXfEDkhTMFt0aNqtBYa1nR09OJJt7Gqca1DQm1q
bVaKD3Io1KtN32Q9oyg4B27Q++T6bxp0BhpXz3pdbfI+vC9ScUOF/jmOwWCRghGBGy96RnTclJvM
Mr40pKNlFr/KoLWrIPFa2SWf2s9NP70NOuFYEZOyR491c4gB5vThYeA7Dq3kDG/pHLnmCxpC+5G2
mjndCSV5V3R6kKG1lv5BU5W9allwdPR1Z2AOaeyjydpPrNpD577Yg3aV6R4RywmED9PVwgNR5knQ
JfR+ZtmNjnXxIHQ2LT6HMhK/2eEFyN1Ko9vhaMNpdNW3wDUvjkaZ4K9H2m/AV7kDGKbjeo6mujhZ
ub8NbRiLqPgo6AvK9E2mdILbrt2coPosPzIanPvib1bb/7TqWyohp4tlmWfp8ue/VIUafYqdDMF+
YGskZC2Jafn3W+p/mLJIZoFtkkcPHfY/v0gc1WmXAR3Ym+5AGd5qKeJk83Mj0l0dgiWjFPSAdNAj
mPfN5KKXpKmnNkrfZZSNHsEp6exNbAArsTRZadl7in5JSXsG3XxxWAidIjsmEX9TNqs2Sb65Ni9T
D+mZZj6dRSRiWYjTXNz6UL8NCUt1gx4V2pibasrPLRBH4fTg6uZrH6SvOuaBXdedSnAHMi9zjPkW
eeYlrcy9MAjJ2+IMoGYGpWeR6Mg3aRGHgOS9TIb9XFK0sMMNMg+fKioMMDgwWrumRnL2xv5Zc6yX
MBcn10b+pUG2Sw83kggo06Yuis+QKtep1dwxPE5zCLmX0kdLvUBvyJKo7vliKD9jZlT7QVRsekHo
perxu8V2oUzkJHF6HkR61OkDZ9xJF6a8rCvIl1MbFpohsV4Ku3/O22aT1s6LCqBBJiUe4AuF9xIE
47NcwU3ytb8e3Jr6HwIchphnumRFqokl4J+HQaFX2JojhrjXMrbPAkxDWaNxB2EGEDN6a8ixq6cy
U7oVAlzIXgs8s9rqEAmsjLxVtjbn4dKQ5g2khr1pX4C/HVt4JOW8qsnQZeo2DNc2F4+REt61ro61
U/LFw7etQkcbDY5LYsSfJzd9TXSe39H5SkeMc8w42JYU/qDY4d3JmldTAhiY+USjMqjoGzpxgXWR
q2o9D28luCcFzlgcjG+4W7zmLGaOUZ5N0IfV5IIktQg+xE6juED1LlDEo4cNkgYDubfENi+/yiQV
oetjo4gdiMgtRvWn1sDC2SLaof5iV+JWR+qVBE+MJjqh405GY+iDrCGHEYNjQNfh2NIfzaZ9BD71
NvV4JxEEWa0sWRgvXiJ82+Bf4Oz6crzZFp+4D5kSRvBQUaLr3G+ppTwSu3frv77R/2EVI3CT/+Hf
SWX7t9s8hrWTdSPOu6OLoauHIUoFzNnBHE0OcgPkpmkjrBX+zfjSrd8sGOXy6RI+s0Pjc4dIwG/L
Z20ak6GbPfKskXXLm+ws9zlXwoD6zQgkp8RGLRi7tayfpQnYOMPcNwQ8FfYrssKpM1GM1vL7GcNN
AN0yyE4pa+KYspKxmGZ/AxaAcRvcI+Ill0KpI66yulGk7gt25NuxTo5yyRjjM4ww2lr2rgOjOpIP
ZR5RWD69hYF9iXRjbVLcS6bGr6vsjDvvTa67gE8vSUEJsRhB9WOvVG/aJD9PwNxBgjyGBD3EE2U9
v+lyMyq4m4l5Z4/zZujSc2GQjyfzI/7Up9xh3ZBzODTSV/mZjVm9zZp6S2b1jAbYuk2/KU52Bnfs
9/xtGnebyIEChDidaLKjDHQcoYI5ti4tmeuM22idXbpm7VrBC/VAZuzgvsgKRTjALUL3rjPMSzXn
77Ic4g7iviAy/17WmFkC1tK6cq2N702WbLsxP9smUcc0z2+4gBoBK1GqAEJZKbG4zB2zUoZ1s1W8
zio9hXG6DyOwuFCAMJGqsUrOvG1Lupuk2XFSTaD/6rlCBWBKnEsvUgiszkVWrTXqdbLaNNU4K04m
MO9+Te71Jj+0ZxCxpNq1VuKj6lBNS/pHucPHzI1xsC5hMF3ldaVPCHT6MeUibCjO8AZeB2Gfo5YG
aTQLP07bVYlAzwrc4F6uvrKyBszqGRPOe23cLEns1D+70/imlcnTTHFG69Un5ShXXfQYz2qQnHVa
B9qcvJpxctaKXnI7Xk2Td6VYrNBUX/NhwnIxsbaYpVqW9SIrbTmueA2zt1CtF7bwE67UZ5Xosoqe
ktq+kwGTlk03MzNfEqBTZaBvtHR+Q03h0SCaGAoo6ENyjDzqiOjt6LQOcauOsWeStbauyygv1puw
BFGQHqsKGKgc8DQ9ZBgJ030vRr5PVi+TqoBZFBuZjWeVc/Fwv6SGuNLBHMrNpzA7MkjrMiC0VoRv
qkJdXw44WX1N2FQrQe7Q1nTuRU4LgvJC6wy3bKbDE83spDWL/zzshpqqM8uxrBPOVfDjr1ctzfhN
SvPn8uFYlqdCeEKu7rcoH6vOpMY6M9+3zvRWtHyR83gwgk/UuSh49CbeUySjbp/fUcakRzMCVASt
Ru1ZDqw2kjj+jhygAyvhl2P2mOFLIpft5Qkc/VudEOA28XvpTW+Jq9DSERc27ycPJKqK9TmmdilW
5ZReN+0DkiywPUts/mJFP5oDe07RKOYGNDXElX7aG3jaYs3eX3OHJD3UcSPHm+UQu/iVlPELkDn9
DmeVwBd23mzxxHmtGi9ah0mlouKTPTdoLYAIoLap4gHiXwqKBSs76n2hY1afRFTC+ycw7Tc0HKJh
eFcbo1qVTHC5vkSzcSiTZDXSmZarum12p43O4iTXnKdQUS9q3fhlE72qLlHIMN4MVTwK6eIAcAJI
41A2G7mHw1FlHW63OL2t65FQT+67fXb2GJFy/rWO96QZTwN9jSxRr/LZZJgU6jI1jo/pvdI4m5Ke
gBwVqWNe5JN41Pvp8Z9lZUChnYCH7lFmGmY7PGupvbfK6W2C8Agq6pZLnrynbfdwYB69sn9U7+La
UdcaKlIDbB27qDZh3b5nXf9s2OIqJ3Tn/DP0/z8rpWtaNuHdf2+X3zc/0Nb8U6P855/8S0rX/odp
2zSibde2dEOS/P7JOtTNf1i2ZdHC1mzgy1LT9p+tcvsfus3PULvVdQerK97DR6uciAN6nEHtbhHn
/d+0yzVPdv9/TfphQlKvcSzQJTopv/p7nQGr2zkd6SlCpPjqojZ1LCTQys5m2BvjtJ+w6w3K/hYZ
dXCcPbAmYOI+uSL+jq1ku3Jjs0AAF02Pj8NPeE5i3Anbol8ojOti57QcGiM9QRfIdgllaaDts5Ss
7ipnqwnlnEnlrOVQOniKz3lCdssE8oamPtiaVm66iE0iyWx7h2CBS6oeOVucQhEYa3Ns3o3hRLDz
hiV3cK0RdsHw27sBBUMbxlphxeVcbW/dhLSW+7qOH1I3PwSdedGE697pbX62+rQ5FIPxLbajY4XC
5yk0R9uv0Rbe1prrpDwPyt2L4vVytgCMbF3cqnFAsqe0742hqHZWZl3SQU1RDoDvB/j/O8TCNzVC
rE1kIGBRQ0P0QvpymK7QaKfFWKMHPVH4aJ3QG7VO3iCMo5G9LnqrtVQXQtOoWIV8GgU9b2l0YMjD
T6jQv87A+pFMd6lkKgN7CzHZZRKDqkffCImbbj33E05cg7ZeeJ3LZ/Bs295Ps+l3i1jS8uFUqaCE
QXy2GRZVpTJ7HpFZIvnMTlDU+/VUurqvN6lzdPvIWvcINMUINcGs36ZSuQn+DU0KqeaUL8JOgzrQ
iR5s1J4UEIUSZQlw6BAi5LErkNIlWujKCji7jWIUiP1TIFWknLSGeBm6Wz0PnR3VF+1geKjxyZuw
fPW/3YmPu1NKDSusYd4NRK1UaEdESTSNKHBVm6YrsIOWByHMRrov/lAd1Fio5LVEhEmz6yWq05aT
YTn7OAiprqVnZbAzJ2sLoxSsmDwsH+i3yxg8GsShwMT1XsMlFGjY/BNe9vN0Fvp1RPB8FWs6NCvA
Y/jEVsfl7ONSk4/NTkNum0vIOvd8sW5bzj4Oy2BYLudJ1GvNarGblNNymYzOXMBgjSQwc3lwGR0j
KbKRxxASJdRx+eo+Dh+PGVJXjRxulKCqxZItW8TXFjs2TUomLT/B9C5Yu1KvbbFiW+zZPjzalnme
L2JvkJ+odkkFOF2iWZsF9UmLEkOQj2tQFDbwVGxGCPpdqSIUmb2gwQnKIcVSphtKoDCKK/w87WYa
89qMyD2H5XI56F7S+ibtWz+3viQ4j2hasKsG7DvDqjPWrpCChLoLQldMwBgRXeAUQegCFmJ3asbg
s1uKTQ9gGqJKrxxdwwBDNOfbcUEbLm8KDDDSW0dVTrblAU1+5cvB+NfZcum1pQZuRN0tupCT/AM9
aPVdnsRnNgiYFYV2SKVulZ1raC6rCvUSo0TlxOSgKghZwZeMt7MpXuK88Y44OkdHc/7EN5tqq9BE
RhDjNNSmIw+XICb8NgDyUrUdYseO+QzrNketmC+ylnc7QquFgEnPwQswl5YfDHGS1y+O6tWHaaxt
4Hpj8jxN3cyMVqFxzQ+th0x4OUIc6of2ksziW0eotgIQhBfZcBeH6PHInW6l68H32NOyw1xX2rbO
u7UeNE8U6eN9mPZ09+u9hyodtg3ea45A5Hoe8wdv23ukZHGu3o15nG2Lmt+o4WiEczmvexBVVIiy
c+U6xc4V4osA+aeJ9Etolt7BEIkBwQrfb1HN64yu65FW7b0BPXRFHvIlmLRgU2q5vhJ9f4l10BBl
QpClF72NbHHconxHANiFFfJNWMJITbP7NCruMnI9loghvjOL3J8dRlOYn/sSlqRegQ6jbCxSMz4Q
hp61Wjy5kVSMtwKgtLnj+WPSQzfq2d8sV+xrC6iMbAKjSJL4jYgQ5EnBkTQR9rKJQtYZFd9TgnZf
uP2booY0fSvN2RguUhlIh1IAGh4CV4Eg4g2fsCtPd4i73CuJ2x3CaaTSLUB5Vdk0IqUS3RtGYpwc
XF4RUnI7PzH8MIOEXuS5vbEC9CmtCvqKbnYogJYnpfFApMDjWFmirXdtnxJ3t0GH0Eavw0a/L8NE
31hm3a0ME8BuEwcrV6C0P1hxse6h666yBICQ1SPt1tCn3hr02Fdunv6YtFndhd703GfTPZR5am+m
gZiWoeDSazgbUXbAf6bZn2wVRyFN7/c6PbptXfGkwJKvHVmyz40X9FlT5YJYAn8cfqdpb6OfpGTr
Oqjo/AT5JyqFggA50bZaaX4tkyrcjrOC3iFyr5Hdhdcpq05GR79oBlqgKI1y6e1UBSzktqs+H1BV
s1LxNCYNoDKzn9AHoHLr9trZrYCm5ai/sYuo9bfMrkIwFryv2OizrY4C/Apk4ufRXUW9hKtV/lzo
hzIaKMTE39OQlGPMgW2hLnbuB32lwUIDguiyRdNWk/aUX2AIwplDPAH6Ya0dFMAEvpF5Gz21lTNv
5rsDN8kfdE3ZaMaqNefvWmFc8b1+AGZ9TjO+U1stv3Ze+8WtRz8Q3nkspdgC8zbVyTyjRBb5sSHQ
M2eP84O2ilJmZxRFDrwy6F65hh6UEyjbqQx83QqhrBfVp3RKDr2lyAqhtrVNpUcZHQObJEFZLRpX
JUnjrbS9t0xP2E7UUFu7qqVQ49ggHZ7snMlmTmqQcSFl4kuAaB/SX/3Vm3WsVZDrIDIY30JgWKjM
Bcl+zqx01R0iW/sMeklfV4r5RdhsNA4cbVt86uJsXgvFfE8BvDwUzTPct7vKC8XGCbv00KT2tCYu
1Y8Fquq2mQR7JLlQCbPSfFNhwYDR4FVPvSfe6DWOw37VYiAMuxtNNIm0zu0fyWS8zFUI+BGNQkMN
3I2pQtcMDZQCIvPSa8SWgyQhQQdXqGGpyjmHC+W7WXxSjfq9KiFLNAOijmVmK36iAQ0xJFog1+tN
0zjfhBXcJ4qHOo9an+NgTjblECEll2p3XS8uxtTGq75IH3QnfWxUyCPt0D2b/dpoo/usi5tTZOcU
k2HLhlYpDpCANYB27cxQia1V444oTEDrRYOiRpSuQkRyEO3nEXrNurqPAbCsbBtq7GRO2t5us52R
9kgzWMarZX01pjg4NQFdTysa2YqY9V1N9pin6RUTCY8KFVBQjcgbEaOhRwzOmZXXmTJN1BcvURgT
ic8m9s0w9wAJf45c+MF9DGNlNrEviEaYU5V6Uuj6kHyDQYNL8R3/se7AF0F5PrmvqLR4ldJcZzcH
xLKKnMRCkiqGElWxHSmxQw0dwuZYimltYJgAZwKemlG5vs6OfULPf8Py1F/YS+F49tfGhU+oBbGy
RuOPLxYK4wiL08/VuIQMkJDmqAOuzuU2SODZRKN0hV2oNcv1crYQVpbLsUXwYFIIyWT68qHa+3HJ
llhsx7a4CRCPcNSKZMMByv+YSOEJ6DXLYaF//XZZ9sICe3UsdOI9g91kXc/Tk2E0WFMngCUW7WSn
d9x1VQNyVGQoUQ0INFGOwV7W7ptdZIafRJF9Mkp12ipeO21gbhHcaBX0six6CyVP6YOstDCWEiGI
gF3CIOpYwTqvUfp0TAtBbYy8feSl/tCMRZW0O2rWkO7iKL5rTJg8xTS8pqEybQw9P8TjMOyWhxsN
RTVHH/Y5Gh5GWU/QCebpiCDrdIwBZ60tAK8/KXgYNn+fILFu3IWhhzmfdRjUn1SrhW+1HBZalh7m
jkzrzosU8XJYVLHzqnBXng26K6yRUF/IYZ1pAeharj14mds0d+6pp1dEiZJasJwuZLEPX0hNWgIG
W1MG9WPa4Qu4aNWydsH9VAkMqQlmGL1fJnAPYLS0J8sobwEmHXt2EZjPQg3P4VCD38vNZxMYWmK4
VyUvGdylptwDPfreg1zd1WPpnKa2L7duBWcnAAJ5ceUhiLofc2Zn28xypqMyUjrWGvKjOeo9HCkG
TcEKQv0aF4RPmg2jcqpgrA7VKodODUGfIRLFeDlNY27fa8O0DwrihSKyX/vStO7qAZPYKA4vhVeR
muYGYGCUrojbxnbbNvqrIOVCHaF8vGNrqJ6UugQY1XzWuiR8tl3F8bsqttZk4wrQpsL6NASUQ20d
2QFzeJ+yANK21ul+m1Xw9GW+CC/HpAFNY5yGcHMf9WFzP9oW8ada0mNPrBMjz2VdZcm0Y61gVpaz
jSKLhWSnEokzjcoHkbVnVPcv3AhvX2ZWcjW1H0bbpBezPsC5NihTV/baKGi0jWzxYN7tHASqU25b
b6ppP8TTfYJ+7lazg9WQapTcSiEe8t5Qwb7XgHNz8n8GjG+NdOaqWq9XKAJvVHXOQYTmzUE07joo
zAagSNxe+lK02wqpMj8SVLOBtLtbdWx+WBNFAw9xZmfVgbs/owY5owFmgkh2yxMdrtxPFDKZvOWt
W8hzI6um7fExOtrE9zhpgnVH6PvQDi6cBWdOfCvT9YNdtt9rfc6w9ASzpYzBVhkic1PWKAFMQBwU
T5uuoweazDWvUS+0w0TVXhkt6yERUbR10YaE4flVKQBHd1M9XCADrgqnUM6WagQ7rze/x92c7UpA
W8DS1P6BSib7oSXWOVHLjvABcbkiO+HQSTwHnE7tys3k2DS6DWqPGgoGrGyoQPSGVt+jF4IJyT3s
oDsLh7FLoiv0F9Jpb4r8rcN7Cju2LCElTZKL7mbhqkDf+CGtw2I/sEmPHMiapztH6EeViGIDVwOq
caNphyZ7mdyE9KTkvmaWSNZRj4hSP6KDFLUQEjo+EZSM1mFwVcMuiuhN5zXv5n+4O7PlRrFu3b7K
eQFO0De3gIQ6S25kO+0bws6Gvu95+j3AVb/y5K46Eft2R2VQgABhBIu15vzm+CJ68DnNjNfMaH3E
BPbdVFs4d1KAKhN0ALkSvxY6A9k5aU8gXoXEf1AD8bEiSrPjsDCF4Lfzls+5M2vDy4ukAh0xkHAY
k4scNZsw8v2T6Y/KZsrUgyER4IbGe8JiZTitcwxRZCcRoNbrep1Ty6sldk43lXFP4KTDZIEcnO+E
MEhxwXvs4zhwKZmLj8iZRUTfMa4vPZCOYuoRBUUdkCsQExKooO1SDhkP/UasIB/IunVQs0p/SpIu
fJSC0X6tCNNbbfE9BTjqQdAIXCGIL511GdtBvBOl/jkcffFRzN/g+8X3RRFuqz4Tz71e4ASYmyB1
609JnME76TX+RpaIMbSczfuhySwbHgt9MlSElyYNsotZhsk5bT6pUU2dsVXqfdgawbWcwVKklbmv
ag6RxsWPQTqlMJTJBYbwNuq236ZBXSA81ry4nyQ7rCskCm37YWB7dLK6eHashVOGYIdfNfXLDbEO
anQL4UdXGtO2Uw2QHbn+ktQFsl81fupaqz5LoVbsO1W6rg1tMzePgUZcQwi04YwOmuH9lHirDW2b
12TTsumgiik3Aqp2Fzw/wJohuOs0eUv9ZIbrDcRJrX5rfKk+gDN5QO0i3UUFd2CLXqgroYVokAg3
k0oUojbwYJ/SsdyiTXmmoUn30iTvGQJDVSV/OwXW6LY6qAU/bQ1vP1t5tYkNXBGKAcdFM+y2qYk/
Uoachl82oqq1+JaoDHbrvkXsLUuXKLEkL056xSVqrNsFLh5b5KwgP8OhJrsH/HEeusclmjriYRYb
31syvm2jb3imml2kUw49FNFyDxdekH+qgyjyOPS7oCCLMUqfdDGGXZJPsBw0ODNxmO9nsMskkMFl
5AkmDmQ1vbwqdlZq/Izptj+r9O67ilFkKAj6naQBp86q3ZRPH7GRao6v8yjp/TTCP4Za05ay/4yk
zkKYQBXPuU8K7YHudQ/dLYnhP+HXIIhj4YCB/NXMML5yvW3p6oYwkXT0TQFYHNT/dLCxaLtWSkDm
dRIwSRmo2Rplc9tmuroZowh661LLBGGzdNcy8WqAEDLU8nntiuHfNdu5RtaoK5qXlrSPi7wP8bSm
PFe002pLOkwrOoNQQzCgWw4Sl1fZqQ+i4KQN4xFwL8EYOuttS9xa8yGo6rN2h04dDqdPUW00Z17Q
pd/HerLcbOofjVZ+SXW5PSoCiJy4aw/4VMBEh2iEQUS5N3EqvnZiB694+FCHOTwOaUX7NEnwMpIo
u/QzZUCBBXkZ0CV4fJM+J0UeIonQg2Edc7Go76QGMCv1j4MOkU4z++kpUAwvaeJhRyhKtRHL9hv0
+pETRml4TjX63tQCJVuL4WsViXYthYLToYysoXDEtmkNH1pdPkYwcjdalVAupvsrc+U6T4lCWFOI
bUpqwzsLa78N+chTF83+BipRuJ/p/oCttxi1yk+MpH71sziejAYZASNGcs2F/MtqZcImsrIf5nwj
TkLkBkm2pMFxhKHAjDAy2olNqUbjEYbg1oLhaysSAGT49+MFvudFVz/aOO5ekTrzZptTAFFm8x0Q
RSjZtJJnECpEonJNO+YNxG9R7R+qWqSsToN8DpHD96grW3SBNUHORnrMedEFVWadgj58nVKLPiLg
H3sQmBh+UR0zah+aXgXBx3tGvGNwxPtwTItNKIfAhrpUIF8t4mBoNfUuk+BcSFD48uWGVWrZTVRg
dYhi7lSrEbwkL7+JlVmfCtKUR4OzHwUAeJ2eyW5P2GyXzv5HFpTlM54dLm46NLKaNT4K1eDNpRA8
xYiLh0bjHsvJf0gxOdC5MQtPQ/MfWfB7h2xQ3ZSh7SYTA81pedFQpl+PpCxw0kyGXtkNVt4fwxoE
B695wfVbhWLs5VsaIrcw+GZepAWdeRPL7ySLe6LrmnRVoiB09bEZHJNkDcOHisKH+LGAxrrJ+VLH
7Bt5F0b0UJMKBHZwHtNaO9ZJ7dttlab7NkkfJCEattbAD2BYrUYZtMAQqIPxR7atckz8TPek552Q
mvHF62VBuAm7vpKbozIgGyILSoVzOMakggxp3+rFd1mjUyT1Zuv5YM/OukVIIq2kYEevaKsMAVcE
5tQmmlHTqOB891qBtieGZUOR5ty7xiAobpgLubdeaClMQLBI01lAyq8rvng0SvrB0dHoeRPNebRV
Y7wdWj07+ZFRP6D2JZNc0txCf5v0d0EFe5WbxVVM43mnBYpwiANIyNQY3RXZ8AbXR6KVBf/mjyoR
xQzFzpa+MgHSJvmmVuPsadmsnPwss7xqyj7bLKltcbKMndVTVylVOZkTJT9FOp0Ln/Aqcpw6PhYD
xpJCiTXTSMZynxiluAdVerQoDuKdHADC8tM7PVM3eIIXZ7BOW/g3kVeOEQNDLXj0iW3e5SJXavgW
5dFwMhPUZ7qvVBsVbcAhNSwGaYXwqMWxcVwn2CBQ/yDUsYOyCXZQWcLMHDCWo7Z2AXKZtYdDpXEn
R3p+x59tdpFwUWP9TcMhcu8vS60Rv43cD0cG9T0BfNoCSoheM0PIz1UnFsje5McyGOsj9Te9MzFm
3RjJuEHbMkC1ZzJi55fm3aPVM1LNx7i+VOpLaVjdUdWKymXwQEWK0abOXGGDkaRxBQ5QiveFlQxu
niKqDYXxSZwhbyXTHFOMOyuepErgo/jhHOxUjL3QxaYTieq21EhY9nMdeZFJ39Wi7XLw+owPSTZf
xobntyjGT7XHFkLmRz3Dy3QEygvvrKAzHTWUJI7afR9GTX2IuQ0RPItPvV/aYSqehaCQzox59zME
91OlJ44KNfmYp3u10JqLJUH+w01ehH/RXQgQYtQVRBPxbTU56qAMARJD2URxdWfWbiUovAyWqpi0
RPGBLnNfZjTCGRrFO8QqYLai+t5suYmUvk7oZp66Oq/uDEKHkTbIbloq10GTj2VdmR5I5GgfmD6+
JVVL8qSykksy9ZfZCHowErHXJNTBqFYR7bMsJ07TT/agFgsFBXmMNKmwZMGDTjSezpiR4mnlONpI
Ra7g9VD0tB8Wz3Wv/4ri+qcY65Vn5eZnOBlAUfrsXLRpRdi9ASJIjfBGq+dzrRRUtFjKAAkTNHNJ
ftibxrH11JRXfcywaTssaMUur8ptJJSeWRmSi2S1e0FZfsKIDGSpQb55nozSmzIpssV0CI8aFRrY
OJZOX2DvMo5000uzu5a+ZZ4I4F4DiXdJ6uOJE0WStdE7Y28IdtFUOB9PmrJnzM3N0TF6m7RFFEls
V5rRk0AZERg9mg/tSHhq0BLoqYKgulMD5SkHB0Uop/mpBONCPF/4H1qxi+J8o4i8ZJquec314k2k
lMrxp+Gj6+jZLqYi69/RmZXmKbPxOoQ5NzCCr90gdc+h2XcbMKQCabfL7FMVpQbbnvpRmkAkK4h+
wMuTeDoUrXotk6OkiuM31NaRO9RqthW07vCVy19Nqhaiz+oT/ce6wO+uYZVTaAaKifZsiSWBEO1I
5hZwxCFOFCFAMNBQDsmn3BWQyNASLJj0hWkj5WLmpAvv4ms5xpCUpFUAb9gSD5OFbk6h0BwFXkj3
XVXHQ9yCYInUqAcUETwEnRWg4YNrsyaPV6dq+lDDTqpDV+wipAli9pEpJi4CorCz6ktcI1UIFljP
sIClxNQybJxw8YrTpeEQyHnmVtRN2nHcDod1Eqbx2W/byBMI1RyaCVccdeTmBtpaHP2kZqSsyQ88
LLXd69WLNlPE3qkRnDvGMgXiNiwVSPpn0N5Nwhi6VJbHiSfECJNpnyrdSBB6Bs244JGMFSA08+aV
Z4t68MB6lmIAx0EMphPlH+aXFewXQBoQVxNKNta/ZJ1Yy67pEuS7rRMUOd4mU/H8Rx7aV+glYfXq
aguPa/3L17liYXLdFtc5AxgsJmlkkhge0gteyF7rnPmfuXUR9eRAIlu+zm11Diss5bNyTCmI7qkL
1KhfHJaJleMDn1Ji6fYLqWSdaLy99nONB51BunM2Ge/BaGO2TMl8rpN1cZbpjMZxQQ1mNp56k5rN
JphF+gFcjOXc5iWmSTx/kWEkq0ghoXUmqk7SmGwFHd6YaiA1MkOvKUWEZhimr9gVQSR8mqzx0tVT
3TK0l47yk21NZvmQUbh4WOeQY9GRz1Nt27TxZV1FInHEHuOlXf4cXGv/muB0vxgqp4rdL8/PqpQJ
dJMihWkpSyzR1uvVZ28SNMv1oLfTdkIo859JrxSnTl6ghIuzuqLBbNPXiDDJQWljKXGyE3qdMCJB
TYw07lUzkb7K6v636roUVZeRW/27ruu5/Qh/V3X9tcPfqi7RAhgvQhoR9WUE8ruqS4Ilr1NZqEmi
apmiivzyb1UXABQJmB4lj5aOKFe9qboUA8w8oHlAPxRjmv9DCAolNH9oxLFdRztGTwpuvSpbYFr+
3xqEAqBjWEzmdKdLAqLsNd5N1Vd5+G1WNzqyHH3UAfpZZ//cQCUvxBiwI5ORzJhAGtShh5ppN1bR
ernROTw61ktfaMOW2PIpmKoIcb5wH1Lvtas784SRBRInXzU3gjT/GgtYy6RealKfUwQoOIm3RS3o
jqCCBNXHgBolCnWQhgVnTP+6wxDGb7DkvoVSbNA8DtGuhCzOuGT05KyrYDNgpWGpmMoxGk7crCOP
CwwVa731LzEzC0zhOgsK1Zyf1lk1g5l6NOdicHu/bf7S5awfRQv76etS/HaY9aPfrtK61boSMasX
NdhmdjF1wRtjyQYxntH7b+us3w3pVlXD6/oWXFetk1UWIy5Utn9apw4terX1k3SlCK6zXy+8dc91
ed39triuu30NGRyOsS7/t9n//7evB7odF1MzbT9F9bgH718exMWAeJ3rl8V17vZBs1iy3RbXuUAr
qUtaZ2+73A6z7rIuhmkaOmIEF+GfNkY8Oc9fn/x2xK+16+5agOmxvc6SHMQuNPw62T/O6fZ967f8
8VXrYrjcFIKs9tQO/P33lCOwFKg/LIe+KTt52ftEXxYPynydRos4alAXktg6my66KD2rUDPWhbeu
+towXz64bfJ1jHXrr42Wj2+Lv33MG4pv6xa7vq/Zdas/Drcu/vvH61f8dpZU+Qd2uJh1UT/PmzZe
mH4MbP46w2pF/lmDULp1K/UQHBcEIE5cf220br4uzugcD8Pjuuu64nYkvK7YaV1Ol8Ovc7c9CQag
TLvtYwrocbpMRh0DZ1IpeWO1pIS4mW+znZ/Xhwyl92H9fMTOzS0JLxGHCQiPS4ni9h1mkYOA93ui
PmRUEuxvTt151JyMqRe2RitMO4rWnHKVx60iqK/ZVbKlcTUTpOnkV79m17WEsY8qdQbeurRO1h3X
7W6Lvx1yXflPErF1nS9TWlzEOcH2YDZpjrPis5+qEIxKfZyR0hzEHDdvApxEAdL2fU1afmUuG3AN
Nsa+TNcwppRBOSmKmu5xNw4LoWhE+uHru3wW3WSqzrNaXQstnVy5JyRtr0aYunaqswZr3CXxaS6i
tXXuNlnX5UustJBnOP3L9ZhrBcxxVsU07LXySpQD704YAzui9YoXhMN4wBxxPKS6VG2xGLxG2Uji
ywwa8eD3/pXa84eG/LxTUthxYHCp2NFQwXNfFrMaOHbLX0FKIYZcTggzpo5tAUtKOGv0eB7c0r5G
TeVNYAFciiqqMLoXTek/6MBL5P6C6gj7oTwSa0scy8JbMiPVtR0pUvZT09HLhV+xiJ2tRempLWjJ
da4xUVsacues0EwzqkEy63Dnp6VvtiJXm3Lx115nbyujXrwoFMtsV+LqOlmRr7fFda6eCM0rOO+u
FNZ1koR14xkIAC0jnTJkSqIIFfVSia3g6bVeukI58AhMGdIyPWDQI6CSyuvuHhUYBTXLj3aTG653
421dldYMHnoV80cDzUXBeMZcrDzLiU6stprd35bXuUomYmlPVj3tTCXFa6MfD0lpLL8wJcQ4Y4dE
49dlBo3jYawwbsdcdsEoGVBRGx+o/STiVt6ZaH0dEcni4Wu2JdgKfWofzvPWZ9x4CNBl2EGJPiAI
8IoJcwvzbglPk2VSUbEIq+SgE1CBpNNQBKlQnxXh72KjF4MOSfSFUSlFTxD4xw1cFEbGQBP7aCdN
D028nZ7IrCvhvnka3+nFU9NmFnaUO1CMdsKvIvQCxa0wjZZtbsXkR0S4+j7qvTL4hptDObo1yNju
2+a7Up6x1FCbncwwMdz0o+xsjB4Ba7MBoEUV+g7tQTSfA/FeQmuh/uj8j56RYebEtaNArs43KQme
lwGUsLARQ4aYhMIJER9MQtfmDol9SJgRX8LiWzjts/mnjHsdZKISpuwA9mff644oYHEB7d/pzX47
qM+6ulO1vaIc++DV+KmX+0l71qxN0W1qaVfHd4WOZt+r0pMfbtBqZ9NRTU55eFeL+1LcEfVpWjRH
xJm8eabsBwaK4jVcTlkgd6/aKqeFvR5JcGsvmI4yO8KvsWyoJiXh232rR1eaoUCc/PISYn6Sbxc2
dneazMc89YbuNRMaZN73ZftDRw9yMI9G4lbwGnuP0n4AEAamdukemhuiuZ2KojeDCPvIWK5THV88
EyrSzV2TOb65Uz6GgIxM4SH8LZO9nJyyZt/DnBbPUPEROlMhnCrXSHlBwZvdT/iboz+wPLGw218y
2cBv9Ysp4L+9U37FaM3or12ku6xxhXTnaxs93EQ+AFAvxSziJYZPtBkuQeRKz+TWQKEDw3ESKmep
r2n3k74fFQ9rShxltfpnazhE3XD9ITsqQVf2t9gWmPJnPNOPpJkE6DmfROuhENxC94hxhvOhNu6T
jhDloZ95LpB6kgePk19F8KI2dwH30ZH4Atc7nhHQe4R1UiqGf+WBbQC8SlyB23SkOiEgELDR+QF7
gv1HjXIl9Bg/gEDhlFbJLr5r0q+ifoDWVs4gr5YLxnUSYEUTdOHulI0dedhY2GTIPCtH7xkzOu17
0R018v4jrK3t1DpL9Zbl5DDuuk1uOUTuDfMotjtpdMVT+aghRFSvgClmcaeGbrPHCsCvXaQRBv5Q
84bcYw2QaJhtLBVKIGzE1YE8TPZmfB+fw9qO0eVDS3ho5f0QQtPrT1q7neLt6PFnBnqA+mHXtWSA
iFra0s/4XaeCEkuhofEQZg/y45CdDH0rXmXSNMKbmEOKvUBwA+I0ezrIJZ0euJO9WVhy8igEXgYc
j0IAMXqcCWzOaoEv5H0d78WodMhZSOpWhVBN2C5zh+EogwzTbAI8EP+Yh0yPcKDr7FY4xTXhdi8J
VNR91868tKlbxzsy4TPauh84Y1jPBKq0jXKmVs6nMJh3s2X7aDDJpqvb4Q1jHd3w4gk35m2ZeQyL
im+LISYNZ0kcyxUrl6OQBwJsYWFEsJPO3MzGnXVWjpmX7+AICUt5tW12NoFdu+GCAbBGd5IijUdx
RbXsMwMnEqHlsfumKd+qbgd2qd11j/IPX9kk9Y5TIwJaIoQgAF2XHufkN56ZnWR4FsRwnOC5fG00
bOA9xTqi5emgt1NE/pT7TotRJU2xNJz64aSL2/Czi86z5XbdXvhIl6B+K9oT1cHRmVqEWrYNnAee
89fsDoHdRb0Km3Z+DJG0k9Ou3hXlEuK9hZUOBbL4noix21eeQhJjPAkqTHAw7nZGqqvYVubGEI5W
+tADhU2c7CHCOJxyTTKUJWn2XXtvvWLIZH0vXowj5arjDk33E2rHUt0HD/MxwbxY2oyvFuVLkycC
2E3AGNgZz7Lgxt9E5YA3ToQXMI6IDeHD0iEnSklhMmNiZVc8fSfMFDRyofNVndFOPwwMSpsPEpxt
zYvBwddRoTReddhci7HzdpA2q8XTtQuv03wwcRMicx3B2k/x0vDyjuD7r2F661WGD1gGReFr1lDP
3cLcvJDBckQWxK1CsjeluPxRJNZHRM7HtXXX07JEh1J0o+pjKE+ScGwQl5loGYGs2BWJPmJGJjxQ
m+pOhCFEsVNkaj/MD87yEn6L1CNHT44MaEIFXL6d6HZ41Z3KGx4LSnZkFxVvHsMgJZXgpS4pHoSX
7adk2IUX1h5IlatIHt/RD7hG2fHWcHjUv+MyUb6Wk6vfJ5t6rz4oyXbexm5+nO71eqO8+2AMHET0
xoY7DQUo7OcfJc3BS3CNMUh5WgiqG85cIuFsh6+j5eJtYGHI/Kzemz/KHSK7u5/1K+Jb7Rzj1RXY
te8QLBO4Y1kQNgTQbe2xcUfH32UO19QmpmyHW+3xu/2TAobvzVZ39yHir3vlnO/ke4LvIh2AZ3VY
npj8NX5FRSQRDnzVHnsfzLKdqS7VQ/4VJzv+T9KRTcmkNf2eCHniKYXr3/v43slw47YmDiaNQ3Ww
llHtYgejQ6UpXajCReICpXOPoj8Ld2HrFO+NhyZ3M8KXQSXfPDJcKuzcp0y53k6b6KC6vUPwG5eM
Wt32+Zl6F6Qykvtp2ZWDfbW86UiUv+5RHAzvPjma07QJ4PDZzVn4Lr5QTkJAsPkIeAyyQ/Gg7bIH
8Tk4JGiHeCXYme748Rl5XvFceDFn5UUP5hsWWnwmvWbYmBTO/Glw1tSv21h34FRcOIy0QpzLAod1
kU0m4YFScWS7Bpf9FQkZ9xkrxGfpKgdO/yS/NOfczbf9vXYaQ7u/Jw3lULEx21R9OCoXzdFOWNye
+/t673vvQmHj/3Oqzli3YA20w2r7ZIWbOx5vjIeShsWxt+srqMm+t7czHYQpf2ILamdsRjonbRu+
tXsNX6kP3NoP/uG9+RhP2XlEumGbHr2PE/rwUyjb8xZ7Hwc8/yZ1kRTZuMrc+U5ms4mLEe7W2spO
fN/uQVyX1+RcXoVv0ePodh/x1bLjq2GLv6oXKhD3mo2eJLHbt+BVn23Nta5kyHWE9bHLNIPG4kpb
3hqvtGTcOlxhledKpJXljsXBhjZ8uJ8f6xNmzuU+OQs7SLon7Vq6hus7YNrvcyfaGm+44AqkZO70
2pnfOoeSFltwaKGA0Aa2/iYoO7KqvFzeMv4qL/DolOzTI7fDS3xtT8Ov5Gx6/an6gLEGUsT4Jv76
lp2jR+Rjv8K3/Ee2E7kStDHaUTuSKRQc/NJoP5+6O7TT2+5dfI4e9AJpPD98w0MV2VfxJ/lJAYGs
Mz2DMhjtq/XZvbcyv2xyrB6ynfmhPtdv05mGkAZS/ajf4u+qM5yRt41PyTE5ys+6099XD+ozPnMO
F9WT75g6syvwBZ8lCngv3TZO7hIr1E7GTneKQ/htuel2wiueiDRv8FVo4ar3RQ14F9lgYDiT7EHa
5RdeiYfqJ/dq8YzYdU8B9rZ5BhtBG9O+FsmmuOPtlPxc7/v2Nb6Eoc2/kafIHY8Zv1eMmscmta34
TlQ41Jb71L0yJv3Zog975TMepsWkSzoukGYujYrmEC0LhTg2VOPxc/6MnwTkwInjD2gQtpJoq5MH
bbA1eUyET/GOdll3tO24J1PD03KvH4LduB/5Qabz+KN+AyXR2MqW+z2/UmWifA90G7OqF+Eyb6Vt
sCt4I8XSDusl8WVQviWeuA/20X7c8C4G4DhvlINwp9y1RbQxHrOfqCe1hszeD4oBqsDOZF6ZAHxe
0Zjp1jZ8mB5Fz7jMp256SO7qI10KbUx4VsS3wrE2/c6//xk9wLcgJZUBBJ3dga7yIb5ED/PruDaA
ayvh07vlRaTazXPxk9p/GhXR1j7RfvEPTPRSCctr8HO402kIXtp97o57iaHaR3upDtZnlm4EwYE1
nDjmB3P1Gx7up/6ij8tZz6cALf5j3zpd7fC790/Gq/hcX9DdJLOXPSz9g3fps3rnFGOSPZpb/eyn
0/zKC7H/xN6H0xPypTGmYaOLMNw1NEswsyhutafDtPnsd/TwGGs+KmfTDeCD0Y92gk19oS3lNfk+
Z3fD5DXP6YUmL70Md1zXZAejeyMcO2qFLvIh5AmlC+RI7+IeFY9+sjYmUFCAMawsNwgPdqihXd2z
LqKHHfYO2oV2DV7rbelOByovQpqxl2D3GbrlRsNthXfa+KCfepuErRNfOO+x2uD8yfMCd8fOXive
OJ/GjxmbNUf7Ib1pF5N3d7y1zvlredT37ZHabesR+3KMWrt4wytNvqc7SByGm/Z53Ck0z/V+cGpX
OEpPpld59FA5sndPGhCEuT38RLRZvQeH/lh486772dNO7IBKOJUj7eJt/ER99QPCqu3wiOe7I73K
3ALAmSnBeO55Mh94Zv0XYov8gOpPBSVhtBFfpo/po7yvr8ljdm5POa2g8d26hFfjSbrg8Dbv/YPu
ZWfzQdzEbvz2iRfo43jseZyV3fIf9NYQiHPt6C/yR3ovYEFZ2kO6qxobSYjwTcTSO7ITulBQWOxv
ZnjHm0Z8afyT2W7pFx/0A04snkV4d8944SHeSme6mdy18rOFIAM3bSog9+M1OKh7a0YyspXNzWz8
FKcIKcsDpUf8inPrGtf2irlacNC5jwDpXItH65WT+Aw8OvgxdoLdGm0F2mPrsqEwNmJ8tIbdhKVM
sxikvyZf6+DoYlysEysgt74Wmqxzq7nLOvcVjQJeuEUu9sAohDDuavuzTv7JfIiKQeplBkVF7kVM
dz0fU0wPXYhtFIU+T8kwk61cNI54IO6hZzhS2xh7aaAv2EfHRnjvCeZIMz7f2NBVPU4Wk1gEB5On
ejn9SCC1bqBXF8XgIhOT9+o0YAC8TBi66KJABfhSrVEvfj7rXNMo9W5WBlde6p4bhKL0fBYTDgJA
uMOss0krRrwFBprLFFInpQ22HJlEMM3nwKyzzRwoREjy/LGAWYSDxKIyWKsuJ6W6r1Vig5FOxOHG
4A1DCdX4lHxKlKRnM4iROKRHXY4BCapxXDrloC8ThLqlTjdoOWOiWmQExFg0HC2JqAPz0UeNc3GW
4fNu9EpYCk12dVCnNJyckxIomOQUr2NvGA46+MzRlorv1ljSI+tsN+qENCJU+b9Vp6xx3TXaa6wZ
uqFCY4hllofUqTqsk5uJ0W1dKXTRrg6DbUBtDiGVxbdorZ5Z7YrWxXUiLkUz/cAIbI2DrpNSECp5
s87qvv/QUhO5XeOyX7FaeZaxNoHdjV44BC8QlagURIPK8nGJDE//mQNoiAhkWbdO/lhct1t3S4SS
xEaWT++SWRDobn4mYvNTBNhLbpUGIOl4VEXeM61UHKkskaEYn1My5kvhNsKMaTHEqSSYPTFlOZm/
H7qAqqVOoSVSSXiWS9ZmNTdZ5xLTOs45rguUL98Xop5LG78iygii2+iPktJduqqWkL7o1WGWqW6q
iKpTK6S/GLLZ7b+W1g8s1NguhmYUVq2brCvX/b6W19l+3Fi5QcXpTMxVo8GXa4LIbVATP260BYHx
Nb+uXic5ucpDukxui7dPK6roxqrHy/k/W6wffh1F6ahiB3T89876kD+YndFCETcU+HeR5OAop91F
FllQW26mhChDv6gLMYSUeAb9gntbUHt5Y0njG3U2tVdY6v722ToXUIlDGzTzN6w7KHrViJv1o3VS
yQI/mtqkhV2UveyuG607Eb1uZ0da04jL941GypZfh7qt/Vped1h3XQ+KOozX8Dp7O97XluvK2+63
fb4O/+fmoxbk27run/7YZf3CwahrFOfEtG+HuW3355n9tvyPZ3b76kpLUg8mAZnn5bqth/zt7H/7
675m1z392zX+7Zu+ZtcNvv5Aq2OcqadEbW/n/K/XZP1mzJ///vF+++bb3/nHH7Me9r+dwe0r5ve5
VZ9J072t3IgbW2QFSvyx7o/Ff9qE8D9xrT8OI61Jq9vm69xtm/WwX571t21uH//Tuj+/Zj3EH4f9
2gY25iNOdwXufLwpzTUXG2D061UNlP/lRY4/CJPl0z8WjTXDifTmr0/wJiCtuG7+NbtuXxBrgvXX
ef90iHWLdXI7zNe33M7mX/f748T+9TDrdrdvWo93WzcuWbBVUPO/VTIkK/pCjf13ydCZzGr4f9yP
pGg/fpcO/bXjX9IhSwf6pFiaIUuAlzRVByv5NxBKRDqk6rgWIeihYEj8DQiF3kgUwUhRky+jPDKA
tv0NhNL+r6VIGB2xm6nAhZT+R0Ao4w8+HKZJhqoAJZc5QzDQkvIH1xJRU9kAxZdPeCksPa91Qs05
KYmWoHokGjIN2b95nUG54f0mBhScC7nurnyiaU0Xg9TpM1XaFzOqcjutfZ+04aTYUBaoh0xX20lj
yWXWi83kSPr/6x5c7vEBGnG2i5Te2jNaVRaVRFA3VY49J4KIdVmT/aOCKaqHeVOAzcNgo096zHH8
wMwke0kL8x23iEfq0cRd3p/HEkRIwlBYnyRt7wP7EHIiPjElN3pVPiMVxGFk6E7DkOFFxPswQRCo
T0m5jUMgF0ZgQmNSzYchio+qD9vBmJXCTpBwVhYuBz6/3mb04cCRinVRRhVOkSFDDfPqu1LQuMm6
cV8qmAGZyWNTBQ+T2L6mWmW4slaV/IUUjJtz4BgAJzx8QOAeaP6pypvSaSPrl05VZk1/eNTighUm
FWElUu0uds1suFNb8jLCrL1W2XTRkvxBUqJ3rdTJAQ/ZgoqAbuKnu1l8pAtOAXL3DoSB2hlVHtyR
7n6GoY23HLANm9dRgzODb9Q0MszUMpSl6K8muwHnsc2i0vIMbcRiquhR49PlFgqJNyel9YtqN1ZO
YZu/lwFXdTQC4lE6QSdFmo9hVL+Vpnn1p+pJqhCXN8azFUovjWksxj3xzsr0Owtmi5XEZA6qB1kA
SEVoI1F7Zx7L4zDUFH4G1Y+qVUa7UPIfpmqPxcIYp8aI9AOKpeH7MFDuo6ylE3BkE/w0883cpAe/
0WA2RdtRgDEuRqNr+fiUGPq+FjGPbyjsgMehQYxRq18ytZQYM8+zF3ZTaAcPliHDYJB+aim/Vlpe
4dLSMcmXYsVQ+5VR8KjFOjDngBCH0cKmxVScjMN8FGKCgqnEtTQ6brw6fEf1QHYe+BRDZBAoxGyj
KqVEa7A+Sy39L+7OozluZs3Sf2Vi9ugAEn4xm0KhDD0pGokbhChS8AmPBPDr+wF4++M36nv7xmxn
oYoyYhmYROb7nvMcOkqqvZXyu9LR4fk1y1qD4wEIWfXNeMkFmwqcE4YRiw7YGF2Zk09zJH+o9epU
6d59bFAwKvQOm+ZS3KXFWSrtNqeHPpbOheY6t2KcKXcsVEmtlHTkaqbwlM/vC8krhQO0IUa3OnhU
pfscOMZg85dGed9O87Br9Py5NaIXU/o3PZnBwaBTdU41AunLgYJkLd6tXr/ThgsXAQ85ZsYS1F5G
QI7Aq+AlFQeEgfe9frKV847Trt3npaDBQnUsaYtvKCuXg51nLLLB+Hh40dD9NnthptA8VdA0lFSH
zrqTUMN3TRHd2LREyjh/aXypWGGdWrOzAn3GnyHS69brH1VO87zwyxCGJ3JDQTCadIrnuo8pVSNl
BL+DO0EFfZ2d2m9q9NjJrrvD/xuq2b62lwbKDSAWwN4xynzzcin0y2Qg5U27JS5cD7xcoOKu5998
wI8yte60pOl3eZu+oUA+61iao679FjnZG/cpnSrn5GkaUG4C5+jSpmN+MLFWpE38QCtsHI5qrBYa
0/wehP/sKEFVF/QO+S9YewPbNjEPIhzPZXbbGR7M5OZ31muYyTH3Uxpv9Qc/pnDakxkFO8K8G5Lr
oqXFnhbdPTEXz8rCetBFtBF6QrCBwKN2UndCzg/ucITQ43J4Za8jsVe7snN+dx780qXPEZhrZGgV
+jc/42DGhNfs3V596PZN5M+nKfbwAKcfkQHari7UA+7fhC/ZPxpkOFH0FPneZwkWJrhPvYVLSjJE
38Zk/NWZ1YNej68T6hL6t/LGEjM9ac0/8sv3nouz3ZdnlSkZuuQGaVP7ZCjEXsJ6qlBuwsPxghyv
vyFpeRT6Q8RFwB3n34agYKqaI9jZ31MsL7NpOQDTh04TczXpe4vSc0VOnb9nOUIzyaRWCOVfVBi7
UooL9hh0g3zSeXvhuVmoRyTO5qZ+KgApwe07NnjSfjkZY8WQ3GWe/WuZcfJNicebpBh6vGIObcn4
tyz04vrFuklH6zIu5CnPrJco1T/cSFxUlYXCfLEwYljuVSRGAk/VpQu5Ck4D0ttouJz0NrSwDPGd
6kAvMeqJNdqTvPr4QY9gyZX9lWmep7y8s8qoYpvRLMCNHLYDyLDKCkRvHItC3hdj8RFn5vXidO0B
2OBPoLf6CkW7GxsjSNeza1oa8hdoYRhJ8rHYwJcVdATCvXDq4CSDskAU4KvTUd3NOx8xwYrPUiju
ctDOzFduPBn9GuUig84AzCKXt17Ez9OUPhACHlRjVu76oTHxHlMC6Vz9u4x672CbCUh0bz5PDWEE
rjue4RYRf5DfzQnTCUVDzWWQl1q0T3Aw6/byYJTDvGuyEflFE7QObf0+t651OeHh7POjypxTTXJX
Y7svE6itYD3afVEbx86LTMqP8yGexI9YpUgqOvOtNNv7UVHpTbOjX36XiX5y5+nDn/pQw/ZWKPMJ
ZNk3OdG1cafhR+ZG/XHxcEbghRwGiu2VRvpITL4tQ8O5909GR0dnmqp7sxIPaJ0vPb/HtF/uKOJg
r22dO3Ku4Ajznzz56Ddgn+v8p6WQ2jhp9lxTVoLCY+5qp6TopoPEtmvGu8lGjec2wNepoZeLrnAt
c9yMwHTbiGrnsNAq8Yrmu61oRWASAi+hc+TKaI6umFIEqtK5unGEmFaL6bs4ObUF9tC6GJ21BZUu
T5i/LluAb+zxH6kxpudscd6TXBwdt6GerLQ3UKX0xexbO0t8MES0FwrqcV1TvPbK1o9VnR29zgQx
S8dCJ0n5ADe9OFq+JP3DFogFBIasVNJU5RR3yuanaWWPEsAD2QXNBxyknAbgk5nrPpVclSCaKq7q
nvlQVGmcDuZTNXK6JrX3TKvGrr2ndHQSurXRS56j7LGT9gd8idvZgS5J+NmDU0YfUraEEPtMn9xs
2bfzCxrVC2AutHb0lPEGhLxZTm9mXReBiPWb2nxbKoOeXfFo+DX96h/lzWiBc4oNmjFtwYhYWt2j
Z5EfXJT6i6YRQmyOHAmRjouq40/0ynuZ6goQDo1zIj5rGqVI460Jl/mgKOQ7ZVCaa0mi/mX7dwDn
X5XtvXdJxenTwY4A809IZHY9J0h3quop8pNpNyT6XYd7c5eBmvZM9DQCWz+UIWuv5RMkTY+6a3Ia
rOI86HSkpjz+UZj5W9bEP0kWvUnM7AF33Q2EiWsgXQh9Sv3S7Ixd3xHjvlQciMKgh5lMz7OktVYu
zbfFM1+l5lxWNgAGoyi+DYVzVRn8xm6iapJqhzJTd6qKX2zoTKHM8ck1JuMuDRaGv70mkX4IGu8a
bvzWh9ch0+m7nS30XPv6LmJizU8hd3KGMrFXGRehJL6tbKF2U3n0xcku8ndpGKQDLBfAgLhoeXCm
UY3oMe66lpCMg0ebEbPcJTNyzSq9XWpXh/U8bxR5LZ3bB14Pni1acyj8eACtYxP9M95XJkaprGOA
m5PiAYswn93TZNNt1Iz5GP2MEfM7ADxoGUVmYM+Sy1lXveQYUg9OA0zbekDajBu0SH5OnvruJuP7
PPQfAp4NM+231EfGVetsqyTKHgYN1nYxwJP1oX5bPVqoaHgwRHmcbXVlIHkhQxdVQ9y+DnGH9s9u
D2l1zGk/kv5xylL3u8hKUkKb30nPJXY2ilcl6M8YeI4pcu0Wkd8bA2oyr/V+JT0ND12qa0PP8YeO
LpYy560v6P5j5QiXfL3gTWjsP6pB94JYtd0O3/DZczRxnPWGy//wzaq8N9KzEua99JBP1bSWEQ0X
3YRuMf8fOnc3e9MvBpwHM7F3fnSvanAnsQpkn4VRldBpTaGKA3a9x+CHzs2v1jBrCA3Z02TJxzmO
ufwHUWkXtFeX1YQO3T7REfdomXXJhODQDgAoGntaEeAW7DlxuyTurYr0W4G3ej833blvJhZBnROk
XnkYxXBFrOM30aoERQ6JZwvyON3/ZcXzQ2cWMLWH5m5WxrNeez+iOrsiOJfxRecE80j3dMhHIVCb
g1eVgdLEeUw5p/rceQcJAL/cO7bTwHxgSa8SyQjV+M+CNN9D1XlZaKaEMOiuddviL8174zl3k9Dx
7GMToWIbVXnK3PJyih4zZdn0M9ZZLQI05WRcAFO1szUiFro2OaQmQQpmRWduZoxCzQzr4kekDIID
yUwzYrR9yaOGXWkvXbrR3ezRKSuvTFXiWCzdJ9NKnr0IqblyiS/g6lYPQV8VH4OASdqMV1K84Hj/
SJPoPV7Udzxtb0PiPMcW823fu2D9fUe+BUlxNQBKb8IMWtOIrKOgY4aU+Eh5DPtXJuTZQLDVpreT
wfUyjqqjVxGNUURHSuunRjBZmEq6aYOaqxCrN5q1qn7EEXvRZw5ZXZJFrQ9TPVjc4ic1eSjQ5KKw
4kt+JO2tlaNFi2su8z55kX2aPwgkwKE/Jx+ZZx2G+NHmuiec8New9p8mK0Wai7jtS82eb2WG7XG2
uh8cx0jD7WFZNsek5liflnIuT5JuF+EIdDbXyt3WIPPj22RVmfdybEK/rt+3vyNrUuwwPsd7eBVU
9rYnt/aXjPwstB2oFF/PTbUYjgCgSFIYB9wkf6nuxxFkcgAJC+SUaH9GayFku1Gcabit10wBB11Q
2SiHgjnZIxjcyRDamoWxn1JSSPT4dVS1HvpbfdKxiO/q8+7buJYmndy7VcM4gb1ctfu2SvOzjW6t
X9PoC3dG3JDAqO/++rVy/V223cV7gC/lRb+WYbZ79Vac3e5uDgI7EdHJ5KD112aPb1sYOjaXwPa4
0mIydrVjY2gNF28IhMH2s4oO11f4t7vb/3YhWSyctbSTPu+ujUVHOulKnWGHdh16rm6d1r0skKE2
b8LnVsK2vdu8Ddsm3bZKvhKlu9W58rX9t7/Y9s723OfhsD3eboBtFsz1k1Nj+fseYM6241N39bBs
m+braNheaSfF6tMHR7ltiu1LfporQPkKZtuUO2a7eeuh9ntdgUJ23b6WdMcl1CzzUPqRzVFHCURC
cDWTg1xZt72YSf+jxrW1bssMmSgCp0McN3TKdNZAIHE7fDKUdqr/9sF/+w7bXbcwkVyIRHz+z8+9
lyYo4wGdi/2XT2FotQoWpLmfHooiTz837kS5D3Hj11njCTeaUTjSov5zC5pNclOlR09buoOZgAYJ
My951QYIdl9bmFPkQrie5BrHDt22WqWPd2ULvXb7LmPU3BbOoh9q3R6XoCs50ZUA71JO/2iIb3+5
veO/fM4fasBsXG6QS/NNx6yglgC1e/vKYnKAn0Zi93X4rP/BaRb+g7UiOuL5tB3B02ArgEV2sBBR
A8IrI2BwPdP+5ec6VXGOEnq4vkREuH329pHbtyUExWPqxtSwctrz55G0nprbkbQ9/HquchHrMSLZ
YnHDyG3UIXGLO3frHWz/f7v5Olv/doh+3t1eXyiDopqkDrJu7M8/ITToqD33nTx87lXZxGip4/b8
dYZvP2/7k+257WG8HoX6OOJlztlMbnrYXrO+nERff//nIbg93vbadu/zb7bHn3f/eH17+Mdzn4dt
3TgI7LaXqpJZlF2g6K27YVeIk7HmeugjtJntd2LQHUgk78gDFoesi6E9dqyG1mFVobcIHfdWLv29
u+qxKuj/yDCW1TCg8nvpgb1p0cGP8MmpNd7L8rLqkGcavuipEeV6ezI19AGNNpy0GZP3dlPhir1o
jdbBCLE+6RYeTfJaj9XerZBFYkg3Ak/CNsgdQqEp7PD///ld6QE/Vp74loOfPhfOIxgxmE/rTZQq
rgLb40g4KJC2u4OA25m2+lGZk4oPIHXjy+2FGF9k4AA0gOZCjuF6Vdxu/PW0+Hr49dxkTmzi7eXP
u9tL3nbYf/3//+H1r3dOJ7c6Wa3Ipit7apfD15//7e0+77rr1/nbs58f/bcnvr7g17v8s+e+Pn17
lQSKVxm1Xnw0Ozv848Wvv//8OLEeHH+8/dLKGMxj//T5dl8b54//97ev+vU2PSWwnSJYYv/1URkH
FyqWH3ABQK7lq+P4b3en1YwtSiiABLEBGfmv9osxoYbZbrbntntbX2Z7iJP6MES6hkFmbev6awum
WSU12828PRnn6J66KY5DiuZcRrYwAL4Mfr+vxwA/USDKmEnoNu5v7dPtxt8OgHgd9v0WjGxlGvdb
e4bwWq73W99Q5wIX2h2Lmq1NOS4ZNQ3HNanTrk3TNTQMLNd6/zNLo89HNMk5HkJw97R7uyTRw0/2
wdrV0RF3V6l0Tpsn+dML/eVM/jJAIwJ5LekdhMZfIQLbPWYSR+x4LZXKlFRhfUkPMUubAl0o+mTI
kEDeV/eft7r/6r/u/fFc2+ouq1CFEwPgH2bUVUqz3qg1w+LzuUyfjjlST0RBCBR4bbR865g0zCXX
/bkFQWz3NgLD13OpEhwDNjiZec7kudskTvbq0p8Wn4nwtoe3x04rnqMKDuPWXtu6bymdEaQn627+
6sbNNVZHVtdUjNd5XbPebPe2Pf3Hc3DAOwqDza9su7x/duA+7287epTU1HrPD766zl8dOeezjb3u
za1L7CwzZCwcflszLtUrpC3b3bmkI8KYjOwlTxFfpnX96ZT/09K+7eZMVtRmmasOms4WWFZnpMMo
T3Z3QzoUA3I0rmzm7XE8ZxnpAsWT3aHgIXq1Upd1la0urR+RjjZoo5x83fyz56jAnLS0M44b2mPj
eWw35IxjmXDNPPx6joC1HkIX1WVfjyyCZMB9LOmbGfv1mRqkHapu/G4bq75j20/xtou2uwNDSCTi
5GB0Hcf6157YdszX3kmA7AWaO8/Btgu+brbO6NfDz5MSplmYz/nHtlv+6Ox/7apt/6iK9NiYcte2
U2oUvlZdOsd4PdM+d9F25nnZaAdyFQZ2idtgUaOiPrszZhOJNX+jzqyz87MN289kFkozIa9/RXQS
wo2Qs9FkQCaiztoef971Y0TfesL6eduE+rodP7f3em97CD2YtWNKA2xVtqUZqsou9162AXI7Y/x5
Av223f08lyonBYtL/az2aE07kKKIuK0yQiUgKySaIXDLuLhadJGfJqlC+pcUmrdXl3WkiOSkhc5S
P2/HUrOSrKv15uvhdm97ztYQCSsmENuRlqzwHXyx9Wco+/+vighSyy2yJ/+1IuL6ZyqJp/uQfdrP
5/f/87//8Rf/kEI4DsoFBwmEKWzHM0lM/UsK4Rr/oXu6Z3iGC6gFsiaolP+iqLj/AVcKsd1fgocv
KYQJlcV1kUfoBlIJgJX/T1KIlZHyfyXFQ2M1dd7I90yALc6anPW3zGBwc7rWTxolAKDQu5oiuEF9
FVDUTvwyLijKPWrneL8Sms+0C/62oe4+P+V/yaG84wrWd2wZfuAfH+4ZDmM7CaP8Gtv448MrCZAO
jsxyMqcJt2Kw9JeFuimrg9Mf9RS9d+A5H8a/S2b+tx+7RoT/7TcPVmQT3cfHtt8HhO4l4/AxHKg1
UBDrLu2aeeS/+aX/LTQZ3M3ff+gfpJrc8dvIG/nEnu7Jck95HIxyzLI53ffZ8/+8VS1S0v7crp5h
eMSnEajuWuSn/rFdu0KrM/js7SnuVXSRsKhBDgMC2U92pvTIYiCfKDQrAJCOH/f72cwJNC4plCQu
Tq5K5NcuNM0wAzZ74MilZD4Dr1JNjUmqLe29Qe16Z3b6gK9Rf4mIrNpVmaEfMO8jibDeSXkkeIcK
pqkIWpdMy8BllT2wT7Zw3kQUo9RtRBGZjFOUHA7l93TpMthbndw7jYf9YwRNop+TvtKB/YkHdLYw
03QcBNOML2Gx8b46JRCyNEHP2e5Blr/kPtJ7AL1Pplcjg5/dbygHo2/XQyqmnajTk1KLzjpTj2mS
UE4kduDktD+7eeLIM38mM87qSs5Ptu4EiszYwCps0F+jGxhmd+2qKhC2fSET2siiR+Di34iIlgSr
4A+7xItTY/AU45OaKch03bVmq5cZ4nZAE4SWcmZgGnSiPclhwaC0VQQ8odqxR3QcmErRvDgzIo9l
xODhDepp6rI6qOv2VY+B1SeiCiRth3nWkqCkIQZKiAKlWZ0aUtul+ACqCxHQZE8QjrF3BG8lYgwi
iAqw5i/3lVEda0WLtoUhHrLZTlozf5fahVMRGNL3FO9h/Bkl/hyZMqOvUQ1ZVvXqxnDY0pxe9PyR
L9iZHXNvY/QDl/M0qzQB/VcfR4klIXeXD9Msn+L6XZbdT5DJ0L09Gqa0P1BOkHGTZ0SCqvo1whWB
MuMgJPVM0xmf7Lr80BW1UoJK9+v7lOb0pM/27VzdOY1f7vPOwnFF0ay2PVzfmNucBLg1w1XdTvtF
avyXqgot0V0tKaYltyzUftBIHy2dCR2WaY5ktLHVvFrslaP/puUz7c6TtzYVK+tDcz1xNPo0sEqd
SpB2FwmU926W/ub6zJt0a31V669yRGq0sJY187z9npnoaDKg9X6FQFpLIOkPOVmuK3NdW8wPvUjR
SiCtiOiNkNtAl9mo6qBZ5T+NBaJ/kRCn9DEOMz0T13D3To3T5EHS8J3dTt77RksrlcOkMIyrKvMx
GdLRA4FIfaUAMEwQeyjR4B1Uw/FDMDuyEurO1YxTNgI4keQN7koyK3RsxtuO9j0GnSb6SfryHe8V
B1XPGP+5hGuPtWbpfHq/NxJ1HdfifnbhTq+HrxR0xqKm+mVkzrifvOJ+nZfuxhhzY295DzBtQaAX
/LpIMyhSLrgXTRszjevk5/W4mWb5mJfqZiZvB+VX/2o0Thx0GjTmqsZ77frajuTameAfuB8TRnIS
vD8Kje7TTHN6HMgkwyDvCpeUHtKDdujKwjFv71J61OQ4dUQX9U+abO1dRm4wHRr2m57ne8ZdOsxx
/SoEv6NIG3wFWRSmbRSH9nrGVa7OAXPUmwSNAGjjaeacbSyRnUZclIOowzyOYSv2YHWXPLZZ+Okf
pdF/Eyq7yYURLBZnqrHemKR9UFlljLdaFAeOehpdtnFnt69uKlsQv8N9C5SeTvN89GChYh1fi+TP
0dhicLXV6qAs8eg3kxUwfuKZpOoaDajzOJy8CtTPLBjM4j7dw6p9KsznthHWQfdgltilcw8h/pA5
nJBJDny3mp/7mjjYSOcUT6IFWi9D/rY/c53IKTpSc9kDfMdTSGQKpZOIH+Wz3Uh73GWx9dFTwN6h
ph/3hcfgPwGIFdGDV7MpsBY8WYv4aAvFWOz7GFqch8Scjw5fjLAnfM1+dQ+W8r6F30Jx/0kTeXto
05mI1hQX9HpQEDhsu9WLL9RTM85Prb8CK6Jb3eFwRrEG7zybnuj9HGI3/TYs2M3Wcr5U1oeo+J6D
WseYtnxtU/upkeEY13QzW/OjyuYnYXM0Mpad9cm8VxaoZb28L/3mt78QPWULCmfreWyxR5eJzcWS
5WCNePN1r5wDu1lpwu58tDSyUpbuetDZFJRnYV1nV13CZp3WwR1x3a52Qa64PVxStFwIh9TqGuX6
E7TzdN0WGldNP6Zt3YqP1NUYO7P0sehvET8RnvE8M3MfGT81n58WE+mAfWw+dyz4100ykw7Nlxzp
Ia3WtJz6Xz4u2w80tIIe4ZBcbAe8Xfevq1Bb+uBb/SXs+MwAdvq4TyubqOeedClOvVIkYZutJlIE
EqHelfcuRA4u7a+JGX9vc6DhqWshfVjyq5nL+OB2oUFN6ehPCXwGYYZDW7wthlOzUGJUsyMKisrI
tZ3RLnAsl74Fc5SGkSIyS1Fo9BSMnaoG6NPXESHDbnefzZIend8aodc6R1ILrtpacgol7QwSFe2d
5KQQk7oDmHszRN11I20UaS2D3nrlS/ri2swITtSQn9pV8o1r9CW7MNpnIzarHDGsp57qyS0PFqXl
XZ6hL+gn/3cfyyMuFvILSh2UvASk5/ET6AlV+8SuUZN6NutSH3MXKRqB089PPvEPmZPqIaOsdqxr
qOQeqNF9OkeHubts1eMSlyHtg9tetPEeQeGCwMj73uJFYewAEUqHWDRA50uD5aI7t2gvYoALus1b
cVF97xAd1aV1l2XC4AI4XeX8q3qW/3PUn2oxCii2GlHt5bEYmdZE2XCpsh64ClYqu7Exy5fiatEc
0CgDq+40tZpA2T8cl0OZljAfNYlXBcm1q0i3SGq48+0yQNtp6FjE+Pja6T5ZEqjig/VzQlMDEzom
NUd1UYCKahUq8KMSSZfZKsibyfz8cVyw+xIyjrq5KN60Kh+4Ii9cK6jF7BLKGgzaoN5ZbwJAKMG/
LKT8dYJvNKr+nDXk+vhI8YhOuh+c6M2aCf/Ke+1V6wVzHW1ma8zjKXWDKm46AMks1Rn4HrTRO7d0
hfeZsHdeV9tIpKaDmzGB46cQXNeSJacPi3fSrPYKMx6sKkdedkv+HGsMPkCNtNAkhwxsxWSPEIKQ
lh4co97XMiXdwSUnx+miFT2MdtFY7PQ0eurX4tYw3cyWTjnQjtH2grkfH71+sHYeSBauDuiTE91j
Ge5dzCbX9NZSGhrcd0Y7demM0xU8WyPs1xa6p4bHzBgQkdjRz6rhAvT5JdImwbdkn6z5VmhwAKb0
Fdlrum90RX4OmTqcH6DYk6pCJJn6Ahsd4e4aQpw4grPR1xhbof8sNWRvcvnkbpUyi6zH3MQidJcn
1uNspigW3BIh4xjjR7Qk4BqDnAE/knujYvpTj2Z7nCbvxgLTKlPzouXamwG/Oqe4BUPbPU+V+xZ5
lr0vtFIca9z+y/Q+upxUUWLU12lWnBmAmRT0UX/wSA7dJbCvTr2oYCbhJtSa7lfHqRlW9XtackAk
Y/LLEqR6zYs7Y0JGs+JGtBqZ8e6zuY/Cqd7n9vS+6CM8E1lAZ0soiIgFC+s65DaaD9Lb5MtvRxQD
RepCbPbsiKgSJ9v7BI647RhQryri+cpQOFDFIGXgWUKe2BIAQYgj3SXGXARZHKXo8KK7wn6PC3Z2
51S0t6W8tvOlCBHxp0GHkH+q7DREfdCgfUjf8h6g71SmrEDQ+1m+o4Wgx9E7NXT74dBG+Oh7c7c0
Tntw444rvUEHUhMwBkwNgJTIw4LVV+AXDVkVyv5ZluOeydZ5ASh/V6Yzw4CNmZLApYhLOJ0eh9mV
6n/TcKD2PuVvrIrGAAUo8rnGYi5ctkfNhDlR1zFXdILgOIwx95u1ZOljH6Qunm1B+FNPti0lPi8N
jOrGTXONMDbiNoioGwPCbRBZY17PgNnl1ZAcfaMZdu3AtEV0TXUYM8Yj8Ac+Wjkk+WO2r2zzChn9
GxIRybXtPLiiDIYCbNpkWTdOZb8PLFgDZHX+sbUh13sst1rLfS9j8VsSw3HR2kxtKXClFH3Zr44F
4grP6NmxO+AIOin1ej68FA5xIrULuaVy2S5RAoq95SiAhnzfJvN+dMnGI08Pgvzw226nKLTrjoXt
nD2ZepGgi1UKi0Z+A/PwIAoHwrZnEhcgxuayY2rRkyujI2vGFpuFzCmdXVSDpcs6wkkWWgyJM5D5
rK/5vWuoqhsdzHaCX9J53/ucpNfW0r5Bj3sQ9eiwmiihOpiLs1Ng3Cy0zGOMvr1pOyaxc90dCYP0
iRe9Nu3oW3RdkNTx0OVVG8DCTPZyBLltBRb5E0FE/MhIeZM1B5gse+nlmUdv7tLDdNKcg/JHK4z9
vtknc8ZoMx5N64UAnv7nVPjfHHPuz8ysql0xORFJmEhNM99dDSr2FRPh8jhOnNe+8m/VQvRJSskg
QcISoJ6VQY48/dDr4tEW1q3mwfRvYSy6FCCHIr7JlK/OsmW2XaBXhXL95qGcY1DkPDM6vQoVhUiU
eh2iKjDyYdGrsMoyZ+9asY+JoWRFZ6HF6p2JVVzXX03EdIVW1qqTMzj7pQRdJObFX1ebHJ6UnIMJ
cIxybe04qvVII+CDQGj9aOLr5bMPKmHF2BrQdBSjZbCwxtBTzbwYpvG8aMz1k8abD+yqpCKBzQGf
4el24LjUHjrqDTIPUVEx1mSgpqS+EOWbEylRo/ws5p2PAV5Eq5qaKIHEWgihSQ41bHx0VOYPaRC/
bYw5TqDijRyYVyg/efqr1ZcLi1nNrrabn6igWRdMxkVuWBeNHoG2xtPtTUdtbNAy5dBrFlAe83y2
uAQHfishBGU6ooSK4xeDFCIGCf4eMl8FU3Gu6vsq1X7WaAXhurL4KvWGy4kVyBESBXI+5KqO/9An
Y7e/NSqHIJi2fdcVkSeyLqgVSEMe3RSARu42e+IZfSCbD1gusVv2BAuICkGlGQPGkJaiHQtujY/5
Ji0qh/lC/l6ElQcoiDOYxlUEPo3+03G0n7XJlcfFsZMDChZC0CiBpTPHZ9QXYSlTO9Twg5OYQ6F+
+Ci7+oFIn2+ujJ4l6TvYPRuW7IkEnUjCaAgQC7i0ti8Tqz0jd3ype9S1BUEAB8JLBfWoXQNSnQi+
PGhzD8YcYuUi5huwda+m1oTHaV2bDoyFViejISO3eSjM6WxZfJsCFp9lW1c+MvATMcDXWkQlJWO3
Mas170gS4VvGM4mAiK8BXFpI7ScXlR8RfEXzpEPhDCZ4UxHGokPejdY+rss7p8PLY1BNCuea5V0/
SuBhTOwxzDAIRjXV+Wa8682ppTrEID7ozrPDJOlgSI2oMIAfrjU4l6ann9M7TffG05xgtymz4beT
OM2e4FlZUaCr2Vyii5kjuYO3LxYPq1ORHVkc0ZRoDPIQo1WGG+2LMpcnpyKZiOrzUz2n/mFd3+V2
04Zz8yKoYAQONLZEMrxlmXeMyFqBoMgvaOqbweV0TOYiuSK2g2Q5S7uodPFQqO67KwnCsEgMQcg/
3+Ru6zOgDILJinOc3Xw5JFhrBgOfjOq6mUA/hrAE6FgurW5vJuQi5tN4PfXTxKotgS9CSfA0l7M6
zAaSQM1sA9/kUUUQxwvhXldDo9Rh0QiYsyxyBypSUJxs8XemXmvn0c4eUJKU50rY92YDQhJTQh6t
Q32uuxd6VB20Kes451AaJC6qhW6m8mvGcRk0JKadTH1CZ7mYb0nXPqquvhVu4u7NqPUDf54vC1qg
B+G6Fqezf61IsTpDwj6PAtsUuSqXE/pLKyakqC65upazHrRjQsGpuWTAYWG/XqudASGWYpmWIW3d
+T4XbPQbTHUj16ecpoPLX5qXiiCtckB56iWM7NPCEt5oSQwTjsdMzo3ufKBcpepIF9A5kWpRXLX0
gKppmW/JXH6JQAbgBELuWswgFX2NybJrtmeSGNdxMXvCd9GefYNKsYMAr2ur+KgiYDOjAEvTWpRa
G/slqhYzFFOE96AF/Kf9KHKOsy6fwCLmXBUKsJxq3YDCbs9Gx7QCGvmhBhiE/QRMsZ/60NRBhY6M
vUYSkRcg/Wf0KhB3LLapzDtAo15+ICRnn03WRTHT1LbL+0Sjatj5XDHVVDFjAWpApY0tA3TFcTl9
gMAZMwnold+ZOwvcBsKt+UCySre31uOrH8z0qFvejBmhKULE1leFpnUs3345kUW5zhbPCKSv00KG
XZyCwGtjlkY/nNZQV/GeFfd0nNr2XJWGDvmb4qNcMs4Vo/gtHWcM8iQbDrbNtDwa+j7sDI55Du7p
korvuz00FAULvhkh8tekPNyOWXtwpulKSgOrzCRyJKfam8yhLBAVLPT6p98SnqWgapy4FBkXMTjI
32JZTYgFA3DcIWNE9eUf7SzGXTHSVHB3LIHEsZjn5NpoS6iJHHP8FGZZg7pPCUfSLBYQ/mLYAUk1
73JifJ/9JjvKp2qZwtJF4zraertrXEyczcSMLSdoDmkY/UZjBEDqlle2n1Ceszn+PM25sd3GJFdd
ao+uRECcmopsLT0hszyCN+m2JTwth0oQkkcGIPRBi7R22zvrvffYeXMfTuhJc5FjYJz2uT/DOJx/
Lp2fHamiXDua1JiU+/9J2Hkst44u2fpdeo4IeNNDEARJ0EukKGmCkIX3Hk/fH3ZH3HtOdcWpQe1Q
bSORxG8yVy7DaZJ+RoKVQTfDEwwnejvrYOXLxgICkg6PZq46QwnHT3LQ21U2FPehVQUb7WyCqyW3
hETIjpXKultL+hmn73e/xaPIIvO1z27Ct+b7+3nG5TRLZwPCqXatJphfpTIsD83V+pCM9pJgxeqj
wii+TnCFq2jJG83/1P2INGXzRHHlWmq9nhdGlkEQDr6e5kNBQId9i01SFjq8VjoIOjB21eDbzH4f
eBdmUX8ktbyojThOwUYxU10Xdf9tIeiwIyk96QkSmwR+aRCTcVw8jfpB0ScBiJ/JbqtllIgGd15b
+26pNweIwxijddJNKIn1NWG29kuTwagYimt4JYFyp9XoPKqCIBwxUR5+goa1qj5MeWJo0wlXKtSP
Em/yqZsecWAemBNcG4nDbhC8MkK0NkPdHZOphEMIlxK/dfyIiw+AwUc0KrdZUFEhpm7UDkeBmSMa
MkQoQYkxFSv+o9HnZ1XI39Sa30iEGuPqTnQmDRdJwSrXulA+pWUIP5XLMpmR+E6j1IJjvbZVGyOi
sQ4ZawEtbPEFPQ0RR815Viv8Mr1kkvReTSYfiypjG8p9JycqgCcptk5HClpVoVrNa9xslnOhjuiB
0aGm9FcwHbhFKnQaSIszjAzDY2/5a4m2NmU+5GSpgem6Srabaj1jtYNuiiZQ4LvkfiXaY2Mmm7qk
5tYYs+hxjdaulSOn3k1syRW6234jilhVDiYGnGUcD9eir7aGMb7LsY82REHbiC4uVk11VeoYlFlI
QhQNXncG1iTrx6QhMHVqjMes6a+i3kcO8UnMLsNiQOp5CtthcTmuyVaJ6dzFoKPoxNFFT7hmQsyl
7T9NXopGAQ4CJR3J9qEQfdbJNJ4ajWM/EpA/Z0HMa6D3mxEYOAhD0Y9YyHBRR161BERvCkiizfWp
3MnYxrhEIVrXIduI2c/QW59wCi+CzDbXrOpt7DktWsxKe/Mm1CM/L8aSNrWwoETnid4GJSPINB7l
aNKYJsYTmPLS2LbKVvPJcpfYVqkioUTKrmba8ghjDsgxxJUlISXd6ihLDMm49VLwVFcdAGqP9/QE
52EpWKoKiEgibmavCdeG0DNHqIzLCPXmMDBxuOqYBSviC5y1yG1qUfe0MXrEXUV0q5Q2JAQprlCI
4b5gVmeLtX7XqkHdpuoFWCDa1L7u7zNqF7gU2AqV8rbOkqfe6KsTPMQd8Vz1Zm6CeKMSWGrOwjEp
lFs4jd+QWZkNAfrvKfbqPULAlTBmloOdzWj7dPPYBHCbENtsY5XPJe9ja7h8ZqaxmDf39a3W7pkQ
BTtF1XCMfFS1M0lEKc816q4S/Kpa6tQ/d2Eg8A1i+QkGALfBqJ8CjSvb7JKTIgAAE9WOG6R2rBTT
d/6EQQqlcdNUhSxX0pR5iJYb+Q2zUbQqpsjD+3PQw1jA2GzANEkrY5to5s8/S1fA4Ew9iSlef0m1
VKAhsN8g/KaSSiGkWAcxMy+ilLdOlvSnaA7gNGHObQw+1mDIYdURLWUvAigs+5x+5Vepee5y/FlH
ErhyVf52ASbfPt8W6n+8istCcfwp3PxZDX1q3azlNRZLuYXsy2lNoAsSYqiIwBGruCgcNITMxCaA
0NbCGZ9xL8SNLfFjfMuS2yyMkdbEyux2komshlAcT46tDyK3BC/y1XWZmtM2hnFPilsW2qLULQcR
EV6+Ct6R9v61U58VgEXPKAhALtI1x0+7jrD/AfynVRPNtTVzK0NsZ/RdD7Tswm/cD5Mn4XDl5PmM
iSba21jJZuoTXqRMvyHPg7BthdxGNDlv6b2oHEVhbY7ibySVZB+FluH1hie1+vfchJanNIEIG14l
xhFp/unPV13TSw4LVWKgj3Gh5Uep05l5sUopBSKRK6IN+mGr4o9gD1THq1Ihjk+YkK63SbKTkq0x
XmXkDOTkZeTPh01p5+MEr8rktA5wvov8PfPK1JN6DJ7jEJhCtkTpXIpKsCuGPliBNTghEYIbn/tx
WwvjRTNFkt2sLDq3YvqTqtwyo153QAooknw5fa1iZVOLFhbJ6luRhON11iZayegSLrk6wRx/56LB
mFTGXtKUFEft/HetFzBb5uWvyux9Iu8SKDulaiTMkcCJubMQ5bXxybJgSVZzT4h3VD3yxAeNopkS
PDHCIZ40nteJV86e7OK9VtPblYHlRAlNK5f2odBAFuRKQV5dYYpmFPrXwABek1P2bIl5pmYGbj7E
6ZtRVJdhudBmjaiPWuTCI9YXUWIPVReRrxRNv12LuV+L1hJexKWnj7C1qHkjFwxup/CN69pRaHPJ
SRVMiOWQHNbMYq4R4TixMgL/EbSC8I53raG0Dh3Qraj6Dtln82Mxl3cEHKBV8N6yNWqbAX2BZUVP
gcxo1VFJIXZbQ3uXI3n2xKSYeVG0+znQuRRVhzIPGSJlfbOryoQoRtieuVxhB5A0sGMZYEl+/yFg
Q3cbsYGktEw34Fr3fCqL3YD4VqZiXY0KQbmixfwzUojGWHKQAcZORjItTgnBhL844JBpjf1BLdVw
3Q3rvFT9u0x7VvYoxgQ/vElq7TtcfCZl4KTufP7DB+PEdNzzdRFTWSO2vCA3j5MEi6jMpI+0ReY+
pqmEODqMnZTF6/pJMK8Lo683mcDwU82Tg5JMvzIDEadDQuTJYEsbNclRRDPstOQRcIgpvxuObu/r
eKVX1q4JEFnoWkt1JMubMRZYfDOJ4THCCCa2PeNdgdSNAdcUFs3CnZDWmmoAlE758FySWUgiM1co
hc1CO512pjFXT2ghwq7SN11hXQYZoFOfsVPOTZJNBIyl2xj3FnWQvHLOzBWI6zqffcAU+qGg0kxX
So1zaQQSbYcVNt6fX8iObwjNyEN5DdPg/30piywwqcG5AnwYVw0MV07/+0+ZH/JHf/5u1daz8vrn
O0TiLUZIkkJWoLOAC9uqeC3XPEfweL5tnLWRi2DyLgYEKc358ZZHZn1GQ46ZfB4oGzobMg562YKB
MltXix0Ai1GaMBkvEY5bLrY0wWqMg7MV1sLHkz4Xtd00ln+aDBZLLn/mrfGTXKdAkHZRm2ZuOfnn
shn2SWjNF95D5IklMtVYWxtm1KFH6HEZRSm5ssxgPQVydM0jpsdphzaz7n6wLJpByFQDYhuS0ISf
9yxxoc+m8Iw1h5Kk1kEY1B0B2YUbl+VbEhKLUMjDW5xJq2z0+6Ooh/1mMNUMdkCEwtVSjkGtYutP
StdGQVU+lkPnMtfPV8oSuphl48aK+ESyEjMTOdP6Y0UiDoyWcVsW9HoyJVMW525kKfs68hMqa/xB
s6KGKVzcR6w3/ohslixAzuaRJ5h1j7bAHz0pn6dEYEwrtxe9TlqElQOck6beg0nl8M36ft2mveYJ
MjFp6FDVnQLvb6WJ49JhFRwIhD8YxS/QIkW6lj6sAjZ/RGCo5pc8XpL+OpDSyi6keC9my05XoedZ
CjYHuVKc+sEw7BDkcC0FjYXSN9tVItPlQS7ctrZofYbAiTOcTwKoVaY+LWJKqGBDNJiuYSjNCbUq
PpJNe1JEGQ/W2aoXGM3aNIzVQB+07g5LJ6bxntwwkssdAGB0DkVrO6Srlo7UK4TpZ8rN5AGhwjZz
yevDYNwhKMwxmmfaXOVEsE8aWF7et6jtLLlzk5zFDlsLZ5Ws2ncNRu9jmQRr3UcZ2wns/wT94xwq
hluG5lNJPo0Do55bY2I0HS80pD7UcEYaNTfNat2bZD1zomb4lXFY6YpF5cnszpiL31jRXrRh+urC
ClpRpB40gyDoVsLbRASMlDAXAVl6QMsL10GX31jE2knFFIMKOq23LYYZz/rFFKLuimiBtjsAsBSl
2FFE1OZN4euYMg/GLsfnXDCybJ0y3fJq+Khsld44+pY6bDQjBTSjId/WbWbuY+CiXdgIltf3vrWr
lCYkkJK3wfLPdgF5e/tCLBp6EEs+6J0/b8ZEVo6xX5puovTaqfCZsJN83lSqT2oDDBZkMOLFkPx8
nVdKvp2Z9sBwqU2nLZrgSQKHdDRJ659AYLFxFzThSRlMBw/JxVY2G59bldF6LbTRrVIFkgXqSrx1
VgVPXDWyO5SdelUZBQVwqDPkZFC+k5D9Mh3topWOBOZloI1ZZXFSvxCUzgrXovIl8KlNR7HLX9qK
IVI54ocjmWSZZANzYRHjyxXwZfzSLN9UnurwBSwU0pyUBC/+xHyppUi9jzkkgjS2zDsHE4A8Kch3
6FXFSurV+uIn1jqaChmEG3qUWcNI/PO/cTjLJ80vxPUYveIhQJz9wGzdtwRGixUhgjGpXZHeDCc/
UPsTkarDachL5dCFzDGX32+roV2XFv6kcmpox0Zq93VsbKVON1/axLy3A7xIbEfScSDxNVnGC4KU
rDMzeIvnVlulYc34OGgMRx9VkpXymNSTIarXTYdfhokzryOMBV5fcfTFvHJyo7omuaHHtwC7K2Ar
UZqOMnUJwEhCnEaLJc1E3IsoFZdYj5cQ9tMwKMUmrRLjMvOKEZYf8iD2LAKznjKN45gJcAb2anGe
9Tm8KF4/IbHGnkAln4uIiaBawpRQc20h7AikBYQ1ALhAbHKowwsw+qNG8rOnDr7pQdpRllyopzaI
921dzJuqIdtC0JJLHUXbrh5Q4CycL3/mkO975smjgstxYeJ6NHt+ZehrgH0qO8opLoH2PRcLAgZi
tVlnU/1t+kv+SnKSl1M7SEvB1rOudjpScIWy1piNLn0tU5LVAB2Uw51DJO+bQ1VzNehhxdRPR8kK
EQsiGFlAsgzKEyo4e0SkTihFQ8Ge9iQAGuZ8UDRdP8YUmzRNlmsqU7eX1EElcM83zkYRH5h87Rv8
Tm3VNwuXRC55x4Ewbll+KOmzs9CPFSTW2R36CPDcmEh1mBAsqMZMlZaG2rbTdXr6MXfEiToknHs6
h5jBohrfCbOtLsGEh4YCKMaxPW+Uopo8WiE5iF7muZ+fAmCEg1HBbckV0T82If4CWB2RmCRaHpS4
VV4oKrN/Yo4aMkCSDne3aQQT4E2i6gvb+WLMEuLx+WiKUnJqTN2dhk49pFFPnWcYJooXPUKLFWZ2
Kk6bPhCWvkw+MxWEqKooDyEuf6a0vocQmVlZ01kvGZaPmqQchZkTN2wwKGk4tfCNJrgTf7Rd0dXx
QfQbQIF4wuXHGs4QLUaD4xhHQkSBouqvJz3ET2PqH8XIfGQSrQlze8Je1FEdsLuj9ZCNc6t2hdOE
DGy6Us48gQxMTv3uMEIv25lTP2D8XlQHKrNTMPsYXrPeGK0nK3KqixttHRnbmb6vR2v02lElSqbu
icLA/4hxbOfSmaSeZgj1ephg4hXBmyBa0N6BjDfT4tgwZlwNtaRuuUNfZZk2KFTMBfzZ1kZ9smRB
XDxoYzevzHTjJySXWIsBQqsHXmdmXJ5lfW0UOuCegoD00AEMNQ8VZx5HZrG+eKCymViM/cHAQncY
03o/Nvr5T+PIJ2nXeIah8pq3ZKMFwAUwCHptAydVvwoItlZVp6XrjvfjprJxxLZoZCDX6+tEpI+u
RBlmuBCc5kwuDw2y7zUp7Nk601VgHd8CJYSMRxQ0vPE+jl+UwE+9ZM53GETqe0tvD1OstVs1ji9a
MYGSpAGBGpXa7YxooBdqg1QimKqT9nPPfLBcLv8/v/fnF9KBpb0/W9DStHoCrM4azcnQ6m1rvdkG
GlFx0NhMspbq2FX9Ktsp4yTi2MMf/PlKzhnz55a2IOIkbpvEyLvqtW8RLK/mwIGpoHsRERIMr6/9
6wDd/RY41Y5UrUv+ar73XxZRNbYaPiTBFQB+15RV6gvtgnqtWAjqergSXut/YD/VDteGjHe4hIK9
wCrTqlHdEO+ZtwBn6k28xYdrk6/1L37jXDzr/FNo9BL9Bm4JL/I1ak7zGxYlbAxIdtolt+wa+Ppu
HMgeOgqiK2xfiJNGObQIzs5ZvLJujAjFT2Mnn2JlpTwnn7rhqoUz43S9GZ0qcfJvokAA2qqjUZLQ
4+hX0rswvyekuTxyIKA3VrhHGGXme6lZT2jh8DoKXKK+uiPMaCw7gK1ZZhYJsiUdQ+rGBz/dQIWR
n6rPQrS7bZYeTeMmCF+8dch5rnJP2hXUHjCm4bvaQSxpGUV+tNgYnVRoWvUKs+tNldyyZ6puNd+R
/SxCV+TsuKIh6Xb5S/wivEMlAEpC9rAuNp22Vl7Uz1Tey6JNft4c/rRH5W55MUt1SwieamwDhol2
v68O8NtSMkLf+4+st5Vr6JgX3ty0Ur/GzfAoR69/DW/dCxEnygqq7RGFGCL86ZlbDQrRho5TWkMX
6U+qYZermiAqeLB3sXBgkwi3WMAHzx77dY95Znuaz83gxAdrSZth4ANcaafaaiDrwZufhy3yl4J4
Mo6wNdOtvRHaPBuiEg7Zi3TWbjjmqfq1k7cpDN+jioWp3XfeyBziWbwaN5kETBaOsBNZ15Xz2nlo
A2aw4XglHLK9eQQ4ppG8xbt0XFZAQMcxbYMHA7vezX/qY/UmXEm3hKG/yXbE4O3vECfX4THjzTyi
BtMCGzT5C+Fv9FE7YH8n6XsE7icUpkLmcK65496RQzw4gDNlV5RrKdoM6gYmRsulerJ2eM8wNTN2
U2aLyi6+m+Kqo5MdPQOQma3qdLfKzU/04XAJppUgeuFLuvCql4yyhhEL+X4H2Y694Hm8EyF20jbR
zrjX+UVDNRc4fuA8pKt88XfUpnjm5UuESfJT77G4GewGsARs1Q3IBYMJ+tY4xWu994EBH52Lt9QT
iT85PDa73YahC5skPI0fqVcfjUu5+SCfojkom3INK7dyTGd8JO8IQp6NKxyX4lW1C7DogPBAN0KN
bK7a3/g3bbHXWpHhAgnxJCoX0s72gD7DO0eZ8smcbyHUwwDfgH6n0PJOGGKKMDW3hP58aglJFMWd
bJC9VW7UW7s3B+gOW+mzeReTNYNWay0cq53YrWCBWqtxZb5WO/MZqeXwpduFU5MImD0vih6ouMTu
bZPndNgKN7CiuOWRAgeJN9WVv5rX+AOPzGptbLTrbNj1o0wd85k+cf7FWa0lneggPitX6xriXNnY
/m4GQD7xCdGsxx4Bjs2noDrthnIjXzMm0r3QK8766+Aa7/6h3gcEu5W/jRuSFPNJVt+ErUq2N5ie
8M3tUrU7IkuKLXO6fWc8pdcUrAuzeju9g9sTXbZKzrHqaBRNKG22GQcQ4hnYQL+BeFTh63Zcibbx
DY8TialpngaoNQoOsnZ9Q7NQcdewaGToYDah81AfNWrPzPaVHZ+8Xb6EHwIpaeKq+aJjHdfthK+j
zTA2tcN1s5UuIezjDf5O+r47RDUPm8VEhtdyNS3cB9s8l1exBSV0fK6saC8MG0NbQYCGXqevG8+/
452h4uNQP0GIHOeL8Cwzd3yK7/C5BaBgO802jbqWjiT3MpzbMo1tV5y6X8HJPJZkxjkY0R+E5/Fi
HeazwBCViuFoHQLt6P9gQYe5k0uXiA5DuXEjStRur9rNuBhvwTNXwpuxU76FQ7Nl/8U09QAGZPw0
q3Bbv9QeZKAIpuhKPFtrxAyr8E3/DfbQxLH6APJ8kwD6B5uJRM+MlLg+C9n5ZjEG8hqCB7sVBGBR
cSzSX55r/NV+xWAtePG7yCN9knbSuSJT6pA9fJY2NTh85cEmgTEi4nFVOPxP0Z5TjrLJ31ach+Kw
UXdN5QS7bHLjX6t9EWYb96+BK1M9YirKoFcggURz2Fkq7Fqne8t2DSpg8gtrm9w/cSccGcHCsp4c
BbIMA5DtfA3zDYmo+TrAAGcVrg2o2VdlsmW3fbEwD9uUe0SQWKNVm/FAZA3bRDoLr8m63VK6y5fo
JzjGOE9+i+SicaZe8MWFu4BpYbaBJ0wRpH7l23bPjDPjLVZ3ksemAdXuatxD8yXB65S/Wa/U6NKh
EjDHXTEGFD7A+aHj+t/aiYxC+ZKoBL7N8FlIVCH4it8LRUICORYc4ao/B/1VH715nzrNpsExiji7
6hjY/Wf+kG/TK+Gd5ifQT0guaX7KCK19C1/Kad18seWwdWz3yqfwxKfrSh5mZ3xgxnDmg5irVdQ4
0S0Jt5Z1jbHWlHYyY7QWWJOnxJ62lYcYebq5HndaciBobyuRm7NuXtstQVGWSaSrrX/7OD+MTrPS
xb0vOsax/23FLT6ssgwWtMlfGgiDq/4uvBEkgwpuoBk7m/tIYd60xp013af5njg8en+7OoRb9VO1
rt0ZYiKOe6vJbb78nSKsrMjtnmJtKwxucydtDP1i6yOgsTM+vD0CxQl3UsbP2+GsdQc93KDGkA/G
b8HajmxNs40jM3nt2nHdC88T9Ua00l7q6wBN/hNTHNwIUHpcBDeAUgOz1oCZTMzhmo2Zb8qNuSUM
tJ7PrLDmkpUkcDuhuGJgBf2h26etYyJFyj35ib9vCHjxrkCfpqex3xuJu3ArE8z1bOZIeugquWtq
Hj17pF+pFOLirqtHUpIa80YjKXRHCrbyp35qrWds9PDj1N7jbCddOaCgP8nRHVAwf2rO0TlHU+kN
1Tp47h5JtUkYvGicUQiHHGNnUriUX2S6hFz6L9p5VNCpuHTFMAP0bVCcqsQDnKOcg4UUnYIP810+
ckikP/G1f8eKMNz2hBsWh2oXet2+fVOfynQzMRGGU/qsFKHdIZtSVuG8xcaR5Cdja72TIkpQaI/H
jEKC4Tk3HCSA4cr0z8H8XHyX76QA16g34TyYlOY/AW6uvJtftF2Z+oO2bHpFu4gMi5xYWHIQBxfC
d2mTDXquZVv0gElv+Sbq9s0z004fe0p7Ps6/xUF/Ll5jkzAp8xZQfnn5CxrUldKuRrR5x1LD4Qbd
kxMT9MRm5Smx2K7Yw9YwUFbpnTquzT+C0MZmKz+O4HoPXifiUMQDXF9eAq8bW8onJm5++dD6q3DJ
nlHKjKpNOc70OoYq+gnZc/7hYqsQRuwDSgnb9PfiA97Kc0PX4QnY/DBrP5lLGjAfH55Q2lU7wqOP
XybXp0b9ZOELXp961K0IfhwA8/w9qpz6pzs0jsSW4XqCVQch/wX/RcEjfHIbOtk12Su1o7n4n7nm
LjqahxItmEkVvDKO4ZnKIXhnz6T7vvAwrYDVSKBp+azPXhm7i952MbLGwvLmI41htWmedjLIDSRV
bgKnULc+Cr4Sm6U1E8/ymfFv8C5xYFFRxQ7CknyfkMr14kvOXHy/Ce/l+C4W1z51qldQ50DY+S4V
VLSBogCRmvJsrG+jWm3Mp44YSqLUrm3O2G3FJ2d98zC4VRPKeBqaHQ6Vx+w23s3I7t8tw6k9XFlA
2b8nzdZuCFqYTkqqM19qRn5u9RC3PEYfw+QVXXvU7EMKP9kFCDblbXhngxYwx13Vy67BBpIt7qym
lxKQVXz0ph3s01twKmmhLGolnDvjH4CAJ/WT+QyNKAWruUYmYx1gLGPoCFnciy75Ey9buojv4lW5
AWbwY1FH0SO8ofXBg4JaXNwXDg9X2KfvYHc0CulP4+8hkCxT9lvwzWmcCR6MqvZkPhDsfsa/9TZm
pLcr1+rXkujlYJ3so3MQ7eJoPaFlBNcrD4OXkczpNOvwO4uZYdEPbVsblsxr7eHYSFgXkUmvQAXc
190r0EeLrTDCFkd2grP6JLxlrvglTm5J5i5b9ZJwHkL85CNvP7BkUb/qX26toXKIuikaZ9iFvaOs
/S9/3zyCeh9D5t3JB8ExvAyZW+iQwNOZO9Gt3iydk4gdyof9C4VewEHTQwdiwJVw/NHVNta1vrZ3
yJwPc3JwigP1ZafTliXudAg/qKrjX04/KXX0yEk/JwC+wP7pyZTiVlDX8LO55dtHdw2VQ/qtvbI6
n6IPf5NtLd8ZI8faGycJfeE3swVIF9b8EgJgrg1SDzmN34WDuK0QyuO4aEcOp7++Z3RCFCXLCoe7
eNd4IRL4i/S8HDYLSYwejsCwS7k0sSYThg14XnAiJPL1tZIYyzvAPgxt0ZxzMVbv5PARZ+mqJxYO
Dym8yvvwB/mr+USWUPQb3/ovLgHhWXLzN8xCs03BPXH1N+POeOaMYlMY30zdSBKdvBih8BtR0ziJ
zs98s/GtDZxu3hGyC3g7kX26oyL2f2CO067DvY1/VFoMKiMV5qQdHpFXiU+c8oE9Irc4xmhgbsWp
+ICObh0WfFNg6rP2n4LnkP1k+4/0hzXcv1JCTx58TPEanTmOZI4cJGfYDq2aR/PQ3poHx2P4JO4R
Elwqd3jQu6rH/CC5xn6XkGxnvNbstgpCKba14nJYam/U1vf+fdgyjXmUdwhqgjPBI/V6Sml3eqVh
9/F3OpDtIFdO44qM/Bj2vVgeq+mzvlZ4aJLVCimMuOOb+TqNe8vpT/7XMD7ixhUykig3hUpvacPq
3xonvMRp/RaFD00cObcSuY/LBhpPFSY7v76rydtZdTMqgM4Vq22w4S8WG20/ncozpyCcQ8ubeLH1
pn7SvHHDJyAelDUeKukdjXFokwcPJIGJdQEuxEXJcOu0lM9oCT9zyrJwjRXmd2VukmbNAf4QOMgX
4oJdbo1j+dG8IqeQaTylq3CPsAXF+pOt1KkbAxL0YKW+JzCa8f58lYw6UcxJaZE4S7K0UbOlIe8j
aHoPEp+Hp5B1B9AQSdEerWwoJvvoz+8nkLCypK1YKlayb6TeXMc19ziaJ9+JYgRTypy+CqlC4nmr
8b71RpDxycz5MjATD8UhEz8sicSI2guWMgzRobskYlxt0pzXE5Y9UueJzTAsv8TQblYdkw003rMC
Da45qNJIuTQSzP7nl9Gsj51a6hvsrVNvHHJGlCoFZVpjJWb9WD9FY/UHS+hMbGSLAhAWfsI6KwU6
lT+/6PM9NYRgw3ABEBOCcblua6JJ0tB8QLLEjrekMIf3iAQR4FlFewqTA4h2mr9FLb5hxY5n6xqX
RBPSgIT0uT4NqvwtJwRJ5zHNnG5efd6vF1WM/6qsc4qKnsvHuRzj2omOaPpRSv+IlbxMCRt0iMde
sdxt2CqYbSGgxANX3sJXzmxhmLkex6vRdMlmRmoBMsPgzC9f1OYxqbBXl68jc6xgizTfQkwob1o+
12Pz1ApzwhmJRfCYfgx6CYQ6PaZSUDatKm5B1l1pMi7JFGxxfT0pNJ5W7z/lkvps+DRHhqzZpDnS
sdTKVk79q89wZz205kvZzZpL8DvF0jjfh1k+8zgoYArVBycqv02BxEij75xaHL9MWRM8yw9R9IVb
X6kPTT42uw6VFedMmu5qg9LVGLeDOIWnWkB0ghhj2vhVt+nFIFpF6jLFbIyjmVoEXeYUmVYPGFhl
wEHCrG4sS/6aAI3XizOnHUHOcALJRz/6mDvtVx0gPgo+uw4nJVdLKRc6scPESj3FVUg3LJmr//r/
Fj9/51yDBdC/O9eYkJcMTbdU1Jn80L8YuuhjKue9YNbbQcVngPgKlK3cF7If7ZoMD3FcLWs19kp8
nrComO7/+cf/X3+X5adbkiKaOhMi9S/+Lsaoja1WGPVWTIZfgu0csQmADmJQDGEhKPm1DtolopX+
zz9XUv7mbUsyMUymxnBLlZcX9i/OOWKjl6M8SjWTlsy3a5Ritb6JjOEy6WjhZxE2fVYfkeGRcwuf
k3EynW2h7FRr+F8bqa/xv4Of4u+ewPIe/824iCcgyYasqKpl8Yr+8gSkRBMn6KH1Fk/A3okrAVsI
4ScsTFiR5/AclMwnF0MYlu/I9Ky/a/6SYEEl3AfTPywH429eiyzBRVVMVZOtv74WLfIlWSgiZuVV
jqAq5oJfbAXSqfwI0aL5gqn+w5NQ/m4Bykg8DCQmoq7qf3kSCRO7uSyFeqvnwH3GkN0NRYMnSaXV
zcSTLx+/IbXvZeljGJNv8JRWq5HSHjoAKpOUPClSgRVANBEprZ3I1Pqqxj/yExfZLYqrun7BD9Et
J5ipbcbjLTtG4BXOETREkMPWkdle//P6+rtnKiuKgUTWXGK+/rKup0AtuZWCZmtmXIQ69jC2Xg3/
sHn+LNK/rhxFZu9oIv5bhiH/+yIeUTpPrSXX277WbnjTXPvM2A/4vwUtO6YEgjWIlJzLHjsGiy8G
czfG2hH9x2Jmnl71kBWVNuVlOPiqeeDZb0pT/bHaxbOkfE+r+jhPGGiUerURG/8iduFvUWe1+58/
LPn/uGexAxRZ12TRMiVLUpcl8i+bERNq0jlkomRxE4GRaRS4FehwnBi1TBnPdK6jbJsZS1JKuBYX
WNl0iS98CaQBgmOCw4g+/gSW/GMm9b1ZPBeUALeCeQgufmbW/7BH/vbsUFQGd1xehqz/+fN/eblK
Y+mFEfFyWVmrTsLVBsHVal5sp6SsvyeM1BdN//uo7WMF7DKAAAcmY6em2P7Ta/m73aNwcIsqjHqI
oX9ZAgHEEon8lXqbaExPjOp/SDuv5bbVLG3fytQ+Rw8+ZFRN9wEzKYkSJSrYJyjZkpFzxtXPA2hP
26ZZ4v/PlMssBjEA+OJa73resF+MtJHeIyaUKznEQPpT1ZBid0ljtF789vm1O9t9MchTNBnOm0FD
PLl21Jt8tMEOQdGiEApB5sZHJNo/WhgnzxRcHcqx51GXNfpJjxenUR4Ci7jSiJPpKJOjjL17d0Yg
yoDYf14F4r0yQwKu7g1+tbB78NbK7Yry/v7YeM43OBFXlFESMA2a3UhZqkYM1ecHJs6fWcswmY0V
zfpjXEKDSgMCHlymV3pNiN1QqQpEtbbqQM1UAVriQdjbiMB5APnl828/Ny/SwkbimQxwTz2ZEzS8
6GotZk7oR06PRGiipcCNThushWs+BnpCgKStLhzzuVFLkyEm4XUI6MY8wcmFXZ00fdRi6dxxLRHc
fDWs9OvnR3bpO06OzNcrhTpRGiwiP/yMirVmxRcG37Ntks4gVJt+QZL7tE3aAawWpaJT5GKltqQA
ekYRu6OB6Wly6CZMkOYv9by+oV7mQFETyXj0w7jVRE5+5RfNTSNTH2opYnROIktlEjHweizgMheU
NgrgRqUl11L/6GXMzf0IjHLN+8x3vo3AMayKugsXR4xd+ffRXpVl3VItxh4byf7JnKLpWa1KwII2
LuL0WcU0PtOiGBuQ1p8HMd3MLKNHqrtJOYC7caWcrEnG0jezk8Xn1xDTyz9/CZaXLFZ1RZing05u
mJi4ZGq+yZMfkkuy3VOIX+McRx63P3RFhbcjwApPvfr8e/9cnaCatBDWmYalqNZ0hn4ZeG1XVEMR
4hyHVdLCVOiTJSd7jmsx9WgMugWs+8+/cWzxJ+ec47N0k8J5XdVOV8c2xrtD31tUh2kY3QQos1nK
vmRF8PS/+B5NkQUXmNFcG4/8lyMz2MOpdgGAG/vD+eAoa6mlmCF3Lqw1LfXc8fzyPSeLLUmNDAfh
SLoBSYFTm7ZA880u35hJHbIAkWrkFe8jP92mZdAxbmdftGBr5sGRwyfW0NRY0Nmj5kqNlyp6LKF6
8ipgJQT7N+YXYwXFa5APWhRsuQbgpnaJGWl2R/l9Jidr+KHSstNlFL3QfWrbQlThuA9uTB2Y4rDN
D9StnpfuCpv6NPbi61YjQ4f/TTq3XQ0BfFotvXT4Tp25tG3ZUFIz2SKPJJef1d8bS0ZeEHouG2Lq
xQCKvLbmgu0pqTYXhxM7sr4IE6UE2MeM4qa2WqRbZEjiSB3jznK9L21syAhXoevonXZwM++HDBNv
ETpksE3dIoY5CHNV6PqLvFKC4Y5Nc752iLCmNglwnLiMeRAiHrA678kfhqPr337eUsSZiYkFpakz
GMgow/TT1VIUDZLKNi3dBDFAAOjRDw0WcWqrPFiF/Y1oRDOT+/BAOc+zHQd3pe1pQJpaSv2vU1/f
9Yn2QPH6iy7ypfCyx0GKvgpDhbWrVsUsjZT10HsEdnJj4cvuUzEaYw2egz2rEOvOkd8KTM0NMzxQ
1kaWCqOatCF1KgEEVe1vUds+6JW9H6r6QQkJuTbOSgsSEiKxvS9yb6lRRlhpvCGI/Lna1QuvpZYz
OMSKdk0tyUGpmgdK5tziLeiTraqKt94Va0cy9/BgwplaKK91ItZZR+rR57Q7gJ81OOqEmpZ5MSCu
oGZhPv5ORWvDRWnWD54h3qb3NcZ1mZYH1Lc43UKoUJDzVZG961Rno5MWrAv5tYSi7XSMaUJ7UTHI
oc5iF/nJzeApd66u3bohbAiveJSG9IZqF5g7nvfoteGXwsuG6wo3NcVxpfsqKW+02nyD7U803yqe
U8oR78LGpnYruaM0Du/EErGP6VBwdaGFnJkoFBtaKsEnHVWmeTKYODHUUqXoUUeDIUvdot9VkEvn
hk0cMi70lR/bbz4CdiQZBXIWmcselh1JUEdtNxd+yzidnwygeBNr4CZsWB726RaFKEuDyU2cbsCB
IE/fhZLkj4VqMV6S5rw2RLNDeI8HQ9a+dmb1XaTyQ1mgrPE8S1umTUY20ZLcbVt1FyYx8eeuQ2WH
JhuGIiyomKdje+H2jeRhALhxKRkg3pVZSGVJvCAud6+crvjixAN0QlOJNqUJZ8uT2m1dy86FSW2E
I5+eIvi2zGeWpfP/dK9Y9aHVOn0NXtZ6hAgQr6n/i6XlxA2hqGPWBV1/hZHeslbTbTHSNKqx5lxr
bGTFUUBFo/Fdj68iygkIy3d38P6Gm9SRkD9RWKJo4VyxUc46+LMNhnSnNhHH4lcKxDnYWhoEdwd3
Gko2oguT57mRiv0RTtyyTmxDUU7WYWVYZVFITRWE1npfKTap9+IVBhV2n8Uxb5NjVPdIf/AUBVHz
+nnL+3MFrY2zqTBBQpu2rp+sM8Mmo7pJBJSjWKSbqFfCO6c/Eq1b+UZ+3Srx/SAhHvr8S8+0KVbt
4K5Nk4WRKhsnR5yVaVq7TR1t0hDJJ1rCLCxfB6MG+hHc6g466YQaue41DswDKuq3z79+WgL+3ts0
WeWwFaEJw9BPF2auH2WJhlPFZtArjdxiQ+swFKR38pzQ6m0QGYeG4gDS2zo5aQm0RUt0Im/wGpSt
56JWj7iIoT3xw9u+pJY/6/A/jdPXvr9X6xswfrsgpUTfLC5drT+HCX44mw4W7brOzx+HtF/WP7lO
3NqoY344RfeeSjXwYL0FFOGDoLywOzjXMFSCfganiZWQfvJV2F/JjlXZ4SYEWK+aVHi45jrW6xsT
nTclY+woK/v58wvz54KZw4OYrgI5Hweb02UXXmwwT60QJRAfb2evaS+OIBkWciYep1MeOjgdK+aF
9vjn8lXDfp4mMS7W+eKTTqCXBDEqxww3Ul3v+qjZaFp46xvy9eeHJ86dU10m3KVakAWV0zAuy67O
9/nsjZvoB6NhD5/S0Qi4MVWmX3JJvQ41fH1kHQvpACzWaDqiUmlV91sfUSCQKh0O3GA+S86llnVm
EOIcCKz0mAtlgx3h702rk5QuCXA+RiuNCbTvPah6xxjgYEhXXdXNF+EEiHwCGFHiUlPTx5n2tD+O
Q5+pAwljpjn5biaQCre7KtzYOnAJjUI/IiCwFmQzZVxPMaeD6TajQBNcAyQSXKiYpS1UxTHmdRTB
z9rGGbC/9G8m4K0lKAS06NSqoPa4i0OINcwErj+j2xMwE0qxoDIOUUhWJyunTO4jjSLybiTITNCx
KtMooKeahDqxaKxoO04sAym3lnoLvGj6c4B4NuwkoE8UkRNqBQfXtl+rUt8VDUiGAa9yYgPuyrPU
fA77GCSH/424Hsq3DrgfVlwbQFz2XBHYw8rUeozbgAsNbuykf5xYyx5DM8KytdMGNwQwXD2Nga5v
pa9OgF7O05dGv4sL1Gg5QBRHr3dpAomEoqk3qnOWalbeff4jznYuLAdIX9h4oJ2OWbGWs3hw02hD
TSeSKg5bDsXRMqsLm7Yz8UZasG2w72VQN4j1/d6CqXZTkyzH8LdVSTqhTbRqkB2M02Xe7FhCHWEe
oAfn2lSqfvBq5bpwmuvWGi79kD9XKmOEXpAmsgh+cvZ//yFDIFNGDJoVi2S4FzU3i65Yl+5rGPcv
+ljKWZbRtyLX92MhfGx9+/8/4ZwFjQldw8b+NCJHNzCa0GM060PnbTzfBfqyuHAuDNbKn5tkgmCM
jOQZCN8rp722K0Pc8FJGDCMkxWDD+Z9FWYQ6yzyEvYDywJgVqNUG72J71la0csjzswaNiVJAEQ8p
eGDnsBlslrxj+s7X7OcYZo7iYDbQIQ8sBQKny8PwudEGdwZNkHY4E5axjMIC4deEKDvrndRidJZl
r5zKeaIo1718cdQ/e54UFdYd2Avrj8xNxEkyDaJfm767lUQNEjnMXmvCpiAhLZQ1kf+tjr5pgF9a
CVxVy4rUwCwGK60L05w59oDT4YALRZJXEyrmJCfznF0rAJ7cPNxQZEyVDqB/C/ADBMocaqWP9osi
qbQq7zxWEywJDrZVrmXri2lpxxhtTfreuZSu+HGzKVkuBUyQoKY9rBy4aWyBsr3Tb3Tbuekr5Wh1
BDMyGoOsZq9aFT7ZavUQZ+mr3cnXGaB6zHioZSq+FJa+zF0JdS3rJULVhCDt4yDyexVaU2b7I3j4
3U9JtntWrC5Txbimxvi+UUHAZGZx5dUqeAt5RYZ/4ZgmwFPjOfHZ5tLsZRSnnQzWUrn2aA6zUPdh
7Xyd7ptGvJzOcpYTUfHSb4F8aVbVzl57kwgr4x+1fadL+8Ipx5BCzMyWF7sE2JIVNruWJOdi7BBF
Ozrrev1GF3XBBuabwZkObHEMiuQ1cIvvtVduB1k7SpjzUjLEgJ0X+QMsjrtBK1qWpfY8LLzvwTdh
gxypPUQJRn9HhdcmhUUWjpwpMzJQRkvGW0PjsjK9nDcqusdxLFZNXpIh4IOXyqjWaagkSN37qiSf
ZUoXpoFzCwwha2wjKfC2x23c76NiZNZd4AMQ2UiVmIkuuXc7ZycHS+Hmj2nRv8oZWh0nOthpf2GP
o5yZggSD4bhoJlmrnq73FUGv1ijf3gyOeAPX9gLs/8kU3jK3k4cg+1oLdaNu+ndjLCzTEe54L3Jq
XqeO+mo11UOSA9SzMrJ+2RipWpcdAgrFSVbEeyipsqsHr4i2nw/i50ZXYlrCYL3PeuyPbXcDbbUr
3DTdtAGKNjPZ5jXxnbh9KMJkO2ThTm7NlepRoYVKs0/4cehIZq1cP0QV6gjTo3TGu43M4XvQaS+x
Jb8NsOAC61HE/WtYyhf2VGcvrxCkJcnFsKc7nX01yQ78wirTDeV0+9xoC0RDT26VXcmyf3BZbCWY
APeBu+4tTLw/P1nnFtZ89xh5VoRuM1b/3rYY8tqq1HLaFuYpc4XWLDrtml6z1tMFrl4PVNbvvEF+
yyL5jTj1CmLbOmmdva7UD5Tmz8LKQsYMfFqVk5sLP+7McoAfx3ZGZQ3Gzu1k1I2dQgM4z5UcqvQF
3NiqH/SXQGe4dD0Tr2b9Wk6ILbm6vjdce6d17tOFX3BmX8WVkW3VMthgWafLwMzU/CpOiC7lffMw
Xp/WsDduCcS8etHs5kGWw6c0Nq670Nr71JOh80gD9SUoh7fKdA+Y278kQPYljapZU1zonWemY6Gi
qrFVjTnpj+x8A98yGYhDo4Su2Ven77qeH6OSBuS7+cGqk0vJ4DO7MAZkWVF0oSApOR2IaBlOqpRD
siE6sCpc1PDwTGaQVxeZ4T0EXs+T3YXuPF7jk5mXfL2sqyoZaA2b1t8baDa0XSE7BK+oWH4e0DF2
1Iab1Y2bJpcC3+a5q/3rd520N1sKwkDTxkCZDR+r9B0KTAWkLnY4wn/NuxQAm4WsUVPXnpzvhyw1
KcKxriw8J2mOC0rWjyPRN9bMlUs+r8j6rZxqz4DqYzL5uJOAW4qGdSZqHwyPvC2l7EhJrAdCX60I
1kKRuDKvsro4TuRjJJox6UfYfNm7lohNr7Iu1BuwK8GwLT2xzRNzmaTNbe+/uZjY2mWCks7cWdRg
E3JRunRTpf1azu2rrGj2dgz0RerXxVDupTY/hgB8aolSUwpAo+YmbvqtWlOlltc/gqA6NiW/0k32
XQLBJHaGBz0iU6LYWBqlFGnPfROETdQNs+ybtfVCtmepZsN8ceQXrGy+hKWxKUCWSb3azwFp292i
kTHJUSHSrPCNX0yES5tDWWmoJKnG03YGmiAzcPNV3KGUluPXDGkWkcUSH6zqanD7CBZqwjxi5Dj5
pLRA8AJrTR0wb7Zdf0cPphKUVMs6cFuEm1ULmw5QVNsHGETU4X0ds0hUbQ0wSCRHfMRI3UeWCCtB
33ud6a0hCyEZJ4I9w4ThxcnRWQe2uk6wBbKk7ABGjxodWv1gJQdQ5ws1Yz1myt22TJgKdahxIfXC
Dd5BdvhuUx5k+uXRcqwr3Spwu0wPbpEcpLJCS+GgedIoaU+/l5Z4ViLqFpMwfQq6LSzDmWmAuyVx
8GwCR3IyiryBFNvextP5rNC5kTG1qgEHqJ6+qqTt2CQ6Iz/YvXllGT1FpPzIcRwAkr5G37pWQ7iH
jnfd+vVLarrdIqn79efD5dn+I0xTMDioyFbGTfUvQTYjL/OqNxiQlNJZFAYjstfe9RmOF6iEtN5Y
1oN9xSFeGAfPLVKIf7B7RUyBVunka3Wvh6Hi9lSRkf4Rsr1Pwph4fnJhJDoXeyUzTK6RjC1pRPvk
ezTEQcDrsVtvR0PetqYmChJ8TLUu0ZQUOR3QTe9gF8qNjy1OLi6vFM6N+EyqpsE5Jgp7unG0sziP
s1Yno0ANR5SjOK3Rv7eScc3Te4QCbPqsmeMO9wz+S89H8QoS8VouACRbBB9rDHmqqrgLFSy1LOPK
iRUyWDqwZAcjmhZy5iwWCV2wdDZulLylbnVfey6WxDS/vgGmgNtUoxdUKCRE812MQlwKiOO2XvSp
cVRrMHAhw2XdjznCSJorBbRSrx8rneT+VU2GTTJguOOZc2Gb+9iTEfK/KWWIMKehAB9fr5mp+vd5
diisFA27RtGAXA2v49VMIYNR/9WFCyswnthKhbEBtKEHnxUcCnhLkHtZiXx1pBbhwpix8xg3VDh6
C+H6BGoaDNdZpOJVgL27TxSqjM1qoQQ4/3YFGEcBQjhy/DWWH7gQIFCvouydQirApDJs7q4By48w
onU1LA0q7Zh1bb7q0fybWeWCd7Cp0BZwKMg9mo2xK2WKKKPCndUdNbZN8DSEGfSNeBSJU/PpO3zB
iBX8vA+emy8NlS26jd6Npjr20V/6oC+XepyETQL9kByT8hgb0VXfyutQYFfzf/qq0y1ak8EbTkE+
bjwTkmICXzghxg4mcd5W0oXDOrtKNthXoUtBjsZ27vfjknMlS3Ot4LjCTenhpucmS69LV+O6PRD9
F+FiL0YlO7jhC4d5btVDlIaQFEst9mEnS2SjQFaQRAwvHWlfCOhxTMlLVe1Nz74SGdeXx5+f2PPf
qBPJH41N/4g2AKdG3QLHcFMEBQVgxRGqzKtw+uc0Kt4r5hCoTsvPv3IaOk7XWaM+llgnamXzVPwz
lBlUfxwUNkEXeXMNk8MGjSPFljZGo3IxGyrjoYTNhBdcGz1Y1jEPoTgWuImDzxhTfSk15tUBd+Or
kmJX6kzjihUpptt2j7RBl1KoEziPmLF+FSJ6I9DlUBQ3bI3MNOZDMaxdJ6vmpkV/a6lKw2uA2PZV
A0d3QV+58n34UiRvy7lwHoqIwrgKJlxsq5s0Vh47O79LpKSfOURiETQvvMqDJmxL4ULBP4HYbEvV
8Vh9npdAkxAAYhKWztl9JnM4/l8CC+qEDhzv87N6ttXSZlVSQaSm0aD+3mrbzsErzbPjTZtn71H/
ZEMbCZ1hC75ur2jLql4E1DsOlwKZ5xoQPCACmQR0tT92BmUj9V6mGPEGQvV7MHD57KF87aPqNR41
GLjHH+D+HD8/2HOzP5knFO/yeDOtrn8ZeTDYDhEkQz4MmUJScDVzG53WOPUXqb4LLHEbpflxXJ98
/r3nRrxfvvd0/xwMWtSkuhxT2NytrYg2FljlvlXEc5E2+8+/yz63JSUEikiMbSmjwkmovGotDD0w
ZdqoSXDfdU278JGtu0RjlSKqsHHJfuiYuZF9Gta97FHLbsHMIG4ouNCOU5pYRm9U9y1KoR8ZRncb
uOoBVmUXOwBO1QiRnyTeXINarFIDlufoXwI0kktFQZbXYbtXwhj0AsA5+vBY1SBNhvCBsRF2L+Sp
lYctNYI136DapKRaG+e256m4xLACGdsnyu7sfZhSjZRL7DcE+OsZOy8CxilrfSk5YrNRUhJC3NkR
a7fR8birStz0MIZESrVM9PZLM2gtJnBse0Slr5F77R3DheTcAr/E04QpuIIxEc5dBYZwqHYHLfJ2
47o5L9RnixVxV9I2sFRYul73rLkDNljVMUjrPXYPmMGH0lUXYp4OftaXvB/SUPRL3at2eMxWe73w
cIui+BWH3gtTzLlOY48G1CQe6K2nos4oykp0lxlx9YzdVao+N+AoKll71jP9ioTvc4VF2YWRXjnX
eG00GVRDmKSKT9sT+0sX30IGCCMy9wrAe2S3jrIQ5TyHhOuP7lBiTMGVvr0xnABLw9jZd34QYN4e
PxQ1ac0MQ/M8xrVDCX4kTvaC3h5zq2YY0RLhFSxeeAk1QHWwWcuooQRY6NAgPu8XZyoFNGos0Hko
DDfEKk/6hSv1EZrKCOaRE6/QT1HhLhPx7gqx12KOCv+tbOZT1Cf18NdDycNsz7YRZvcpEXKXQkTJ
rtZNzShcJQ+46qHfotRpjWsBlbjw27H0iJ4adeUYKvD4DOJlJWFAEcmjNbSM76vfeJvPD2qKL53M
iaz2dTEupizCP2OL+WVEs43eiitFjTadEixzguqg1KxjlWJlUSjdSthOtkhj0OGxIo4efAX28Anl
vS7eIFUSrv2QbQDUSsuzLoxD54QYiLZJHY2rBPOPwKzb6UPmNAy2meVd1370KkX5wUspjNY1CpEr
PE4KON6l3h2BP956XXWjk/qaNQ47z6o0n9pV7CXvVciFglKPzC1+73ErMFs+ok6sK0xrUPto0o8L
51Q+M4KijUAqgMCNxM5pVlMOHNcgbBSjzy4wUgqp96t7hg1H3uH8jEaEs9sNqb9tvZ3dgh5Ig3C4
sWXYDa33Jve5cksCjex2BDFIdUZ/zjpH9Sb6V3egu/TRN/whk2WbVLfQUeGe4KxoZ8Q4EoPeovuN
tAjgquLbSWfroY7rln/PYAWgMknNTRTaGm67CXspS92lCg45qkdceMx8wU3xdgDUgPRFBCiaZuSa
Ou/UKd4/l7nqoTW0paWcZyhPJfXe0v3nBBnSTK01MWsz1kqWZF2H9nezZQg2gvrN1eWFo7OaSZoN
QrZFbnyFWPruOu6uc2E/uYG+cNX0MM4njfmIDebXcVFYRepzWRRHUddvCrk+8ubPja8Isv98sCpX
R481f9s2WzurSJB7V3piNQvXb3/cOLK6t5kNXC0I10QLKUkvcixTbPOAHTLbR4iADLENzK+s2gzR
yB3t5a9J2n+/0BbONQUEaaqMaIVN7WlWrSeZEJWVGm+6II3AQqoz8L73sVt2a/ZznB/fPjSahInn
OH5RZxPG4oKy5MyihQJBC525Ps7opwFe7K7zPB4XaHbK5Wuj7MkwQQw3ds65QU66sft8OVBHOvNh
LV/qxWdGf0Il5HQI47JCPI2+J+TY6zb2k01YYyKZJcFGS2GYmYDuF2pOeVVKMdK1pT/o9IFV7HjA
Q8uNk6X4PnuVtVaSYO/UubJV+9ECsLGBEOLLJevbpu6cG2iZCwyTjr6FcShrizWrGtaERfExi/3n
byWG5b/+i8ff0wzjVderTh7+a/2e7l/j9/K/xnf9+6/+9ftD3vT3hy5eq9ffHiwT5DD9oX4v+vv3
so6q6euocBz/8v/1xf94nz7l2Gfv//zr9Y0zB0SYauXv1V9/v7R9++dfKqEbIiv/+es3/P3yeAj/
/Ou5T3mre+Y9769l9c+/JNJx/yAkjY5el/ksU2U32r5/vCQEL7H+VceUtTqWuCRpUXn//EvT/yET
rzds/hHLRq7413+UaT29JP+DWgdiOjKdAS0VCo3/+XF3HxPSx+k+X/B5spBBWqDLgow5UXpC5rZ6
EjIXAwGVws7bvZq/eGypdMzepBVMG127k+MLK5ipk/4ySf7xbWMb/2WSzF1VHgMhcHlv+h/ESIwn
AjcAH50DohGo/fpzCh32Rl2nRx+wwUu2BAkFfQ5YABaZOPDMiUk+iesO4A6UCWLs0PswpkmX6YWN
AinAk+6OswEaWJW6XFWj6O+PYjIEkyLScU+4MUuZcF0Okz0Zb+x2FJdoklnuGnJL86zCJ0FNjmY5
dFsp7iGa1ble7CrRFrvpHu4MeNt0hbbwSJcsci3BxWEE4U43jRiClaPJX/MsgVnjth10+aEFuIw3
+PRc4rTGTFAfvsgD216EPvYhTp43q8GKgfVIOfD48QYjSNBfydAgaxMAKdTISna+nHrwf/QwpTiV
x01ZpbvpIfPcXWLlLQXpSroz2H/PU5ERdS+kfPfzpnbTgoxUYOAMke6pBc930w1iF6Tv2KX8fKoQ
PvY4gynIkaqdDUCnyHYy5rO72sxwT6treAJVB/TMH79SN1uF4t4MmLeT7jSpoVzImG6nJwilZLsB
Kv7ci0ATMqg7a7WhFEPLcvC2WraTAu/ve/Z4b3pYUllQCWWrl32+i1UPbC8xxHw33eTjPYG7+KLF
CH1mS3KBsY1d7MxEw0X45+NUi+xl1DnPORU+VS4r60aEFZKuqtoNunwzMhlW01PVIGF5QYkQAGTL
/2LJuAO4VfgDaVy+NMZH01PTzc+HIg9ewK2Nzr0Az6fD1ceTEFRuN8ynI5+uilW412YZ++vpeKej
nO45jQpqZrorW2G2iofg4ecRKqGU/33Y+NITh5TV+i3zoNk7+VhbMpZH/nKw02ELkAIbusOyl+py
J8lquZvuEfxs1g3BF0AJ7gp14dP0WkR0ByIc1khKST2xVErzzq9zwr9Ifme2Urkrq06fPh5SRpbs
IDaNLYG5NdtN96bWoaDApdwfqs74/PQUVxyyo02bd7EkBQxPcmqXO/i9YNZcQXQpUUKx4jF3lZ3r
1Ffj1iB5uc9ipu7aXdua3HUTJmN/YG/Q2X6380XR7Vog/2FKYJnimeyjETfjb54acDPUh1jHXvmX
9poFVHuS5aYVI6a2VqUDwHP8Nen0k/59AxA93dmZwc8cn3NKKlj8dNA3TU+jcSyGijil5UwPp5tu
fOHnw5M/ibQsxAoCPzIt5XrJ5Ax3LiwRxNIYba0NO12TiaaWY3x1GO+dPEycXkHgU/oAqRt4RYj2
ZqrqwEea3mKIwcR3p375+fHTvQofik0dNR9/VXglva4Dd1NonK+2pOdDwc4/7k3P9VnH8J0UvjYP
Wd3OpicHgZeBntsR5pzjy7/8ZSW/Sw1SimAcrsJ+wAB8vNdpQVa8THd7F73bcro73eSW/uoxZWAi
iGYZWB5/Pt1M70bR9D9P/vy06WXJwn06SqxgMZ358N+n3wAqTbdTSFbk7ZbMizzM6SPZjoDCeLHj
HP+DQWMJPv5206V9TEc+3ShqE65tV776eFUzBsY7rx9HvY/XPcVa+sQu0r6DKxyo17Dul6BRGKam
v53+anqcCuXvT54eTi9Mz3183C/vSaQ6XvdtdCVQ/a1VWVqRlKCTnfuYn88prWoNJFWqN7OEsqba
FYUWNFOr1VsQx+br9CgYn5LH9hp5xHGn51pBG57u/bw5fS5G8wpPHA9IibMRSxIgv+lvksH70Y8H
f/a909t+vpJO7/v5eLp3+lXjL/z5nEtVDHuEtdrD7yxk5UfKaLZsxgkXk+2l2WXRRkrkF82BZheM
s950046zXj6QSY3QYGfrBmqxnrsEhwZMLuYDVbYkj3r2N1pRM1BwA+jgXg0ADKjjPPTzRjabXx9O
L+Bz/176kN7YI3I+sdqeJxQt4nzONJe0VQxatFWInwHJWdRjG55ulHFC/vnwl+fGWa8I847xKhpb
uOnIy0TjJCdtKRbkzJR5iaFu0Obxis3C1orqdBUW1VdOR7NlUXodwPhZ+4YJKZmZVo4bxvTmQbvV
wjD8+M6G3r7DzZXPz7U0XHQhmgOrs9OlDx0BeE247HU4g4nvV0ulygGLjvNlE5ctS7bxricYmKYb
VrU6lnjusLD6dNW1gEaz5vt0bnRVStJNmoyRMmUfjWdkOkvGON+FZnkb2EOwdstSX8at/qMOVEBV
+Mr3nfWal2i7Mfje2GHZb6gdrkXq7jT30QvovOW4wurG5Ylt1rE8bzLn3scCcDU9NzYHiumjTdGN
/julNNjbVrluBVNImZvAGpzwYAj7qWKt2/cuxKX2Ki1EyBIpNta6621z3VV2QlLFx82g1bfU0KFp
rfqNFqbWPqMQ11OGYx4DqQ/6eEd92b0vWOAgDQQQCOescBLzEGhFNleqbrSL1GMgT9yMg+3Ojru/
H3684INhDKMk/LClmbxpPlrAdNc3QhbBIVExn3Axuw2JzBIWSHKJWXbhadetg1jRVMJmVg3lFnt6
97bqCOWAM2C9rLBuNWrz1kCKsc5kHR6iiMWPspOp3B4nuelGTLO07f/9MFEbOKSGtU5S7S3rxF0S
qdSNQCraTffyIMYq1vOKhZfSCWOOAETpwJX55TFCoXwHWXh8OrRxUppesxg6yBBH659PTX/x8Rlx
Te0S/toV8goXn/ZynITy8SaKLBXfyfFurQX1zPEhf5uIcVjotDYo9ulPs5DVxvRH071unLmmez9f
mP7u4y1D579FgVIup+fMnCiHVWgrI0sYCcYbLGHIGU+PaeyEywe8K1izVbvpOVPC7hoo0XXTC51E
Fe+YXvTc9u97qYTFaZPz86KaTKBpycsC641tUut3nWNoK1oKU7ribaPCadet4QKF+XiuKt5dyy2W
BJjy3fSUHgtpQY0jwN7xXT9f+Pmwvc1Y4WozES2bEbGytKQFDQAQsrkWVrOP1m6wqtQrYS91a9k+
J++WiG/aBQ7skrIuF8YRm9SZuJeWWNV4s0UT3/cx9SHrKlhyR3GucoPlOUHo+7K9Lvz9uEsiiODu
+uapVl7HiJcXriNria2WFz5pwa0I1tD0YukqDW7NYF0hb+7XpriymhKuBP37miBF3l3X3TXgSDjP
sXOFXsXCsk8/gLNrYRL7WxQbYZ/Oi24Fi7pZGbDbLbKQzNjz6jsOAvky/pF786Ja1+A4wdanM53j
f6hMco2wIftblKVx+Kxg3AZScOE9UjeSfxOYCkCaVpDHLSd42RwBGTAfZV5JK6h+KLlMeWXEWxCa
rr/CESrXbpF4BY8Fhc3yt+hGXmWza32XvVqzYI9smi46x+hxp+70efC1hyga/MAi/rUkFLhMF9Kd
zkhE2eNXew1XfKu8iQOxyG34Ii+ypwl/vsHmybtVNyNlEs+lOxMr15lxx6azAMFsLeIbscm++Wws
q/0IH8Z1C/wm5rnSliwmnrYNlegrwQqb4nJp5iy+Udp0m2z11XA0hrm2DA/S3n3v32AYQ3XNr+Gf
6PNiGb9QYW+wzX4E+qfvlWP5oi3eifBdbeuvzpZf5a+HtT/nB7MO2aV3O7XbmOusx7t8CZuaDG+A
DRjeDeskXhr5C2hd37tv3SWIwQKr5nzjwPYn34ULd0fK0ZwbD0O0AF4qv2npgYRs/8XFTFxeGrhq
9IsuntnFvK03HdtajIfMWUBwALIcsf9yPohlJioMRb8WV9c4F3JYuF3MkwdIzhaOgEt/K9qF5Dyr
owc9NeVLRsiR1foIytgBg2wfFDi07qr7inlc+aZcw4WNy0WIgNNfZN1/c3ceS25zWbZ+lRt3jgp4
M7gTwtClVSqdJoiU9Aveezx9fwesKupmq7qipj1IxgEIkkgAx+y91l7LW57wOjSdoJ8PveNP4THt
dpX5BQHR8kODfbsG733hpepjmeE7djeh8okHfb36fsxMKv6Scrd8t35a1JtOLk7mGewVJJxZCk+u
do+zcfaCPcXZ+DqiJHNWAtCCV+NnzDyIrVvHk3SDWiSCz+9jiW6dm39zeg99W97Uz7p+GL8tX536
RtUP8g1rr0fK6P9C4IfMhPwdY6X8NH6Qrk2bG0T3WP3sccZGtC7CpQCDPTfGxcveJZhpxDv1tYTV
QsHVznoxv4+PxYNQvJ9vcT2pJ2q7buj+0njE3ZRafxOy347MtNsKqU1d8ZFiDitvVoK8CnR9zxny
9flE0O8qt9pJeywXd559gXKTJv1Lvp0+pB/5A9XVLkHaV/Ut+pl9RfC+QchvcE1EzMO77BW79rP8
SHYA1NIfzgZw6F11yGHWveVH/e5l+WI8SQftIf0L8U88hTW8STx8PEvPPGHM5APYM9C0z6BGj6gD
nuVjBhXhRY298YPoODsCOu10X4KQ7lpB6FF97w1fkU1nLFRcooIUkiSyP4rwzcgYsgkgUG0ujqRH
MSJKTThESFRGHmPqq66ckLh6qjb148qnGGfcqUS/aI+jhG4fykfnPfOcF4pdvfWQfUM/05dqN7Hv
Nfw1Op9qg33uRaeycyfP1N1wV93Q3dKAJB3l4STJeA4pGNwpO1JfJ2Q06flqigRmivSzkHqdH3/A
yboh8jyAUNJR88y1H/qDDOC7G3FbcVCxwj0C+8id6jVPXNNjf5531NmplUtJNMKG+BYDTeWyl9Kt
H5y3RnaRMavgLglcDcelHWrWzZ11QMHY5jnch6R39pGPpvA+fZ9uq/aZ2AttcwpgSicwXhWU6Hn2
Cle7sRGeb27CoDiZL+io2ntppxyQREb80wX6rYP6oDGnuDqzOhh3UIbukPp/LffZjfOhP2TP0W20
j7/jDmDczXmBAvw/50Ub0gYRp5gTNYaNYsz7A8mjk6xb7T7WwjvFZmHTiwgnrIjXdREbYd+jIV1s
Dn6i2m8mutadcdDNCQenuh48jQzYaRQf2VqRCEi21mRoEG8uTUdOZD/NxzPmtOk+EcfkW3Tzrz+t
ZUjnNZ1KUNIbqVcNwpWr6s629SuuSouAKnaG0/DPl7QVpVRaPp621vZGh7QXjspopjQoJjpTq5+i
dQ3iLFMR+D/09iTBdVp1RsqtOcvkHjujbjxAN2R9u5gF59RQoBTZ43yKawyJQPDjlHGXHES6bYcW
b1la7i1ZtuCL5bCclsuCVKhNqmhr9bEICq7bCJ0SfcTy2RxhwNV5i4qjUpQnWbxYSciiV7Su+xRn
nPZFOzyEMrbZCg+/uXCDCU+IdJtSqb0lVaR9GN1HpiyfbCtnDWKWyjGN224/iLX09tJnxl2zSAoy
8GQXri+RCAWvm+oUc5VG+X7Lss0iattaLWZgDAgiSNl2QjeGh5S0sa+KKNBUB1fWV/2wpYN7kRLc
WqbIBifI/R0AiFzFVJ5yWQsD2yE1Vc8jUqM100Q41M25lRUl0DXG4+FlxvMQR9cJuebZwafoHwkk
2S4Hd8lM0RmTASHvBo+1YiUTo/Uto7ojJAlVVp4DluUoSGmXTXlKRqialJSN4Vcr6nB2KTANw0RS
+Vq3dhOAAcwncID55CiztteEKvwq7nirG6/FUtv+iFDsSsUa+TodO0KIx3bt2dVIpCLu1/Xlug8z
OGTqw5tyUgpsiluLpRISZd6iN1/lrruziHo0KzQBypiwtxSdQEFcY0RcOhHpZL3b0kRb8viaTFbV
8ZthWAysUoW7dzVrp3KhSnpB9zo1m+9Lnzn0EUCToOqANCFGE7nxIqM3X8rT4HetiUesCDO3e7m9
XDcpVUr4JwkMZdbk2+1VRGgvUX1BYNQ4hlsvkw2l0ya904ik8+VF5JCNGofDXRThNemg8KM1SPRK
q0KGbsuwpmrani7blKMXFwLe/1YMjfJPG3DlX2Not1XZf5QwuS+QnMDd/v6Z3zE0MuiQDql8oroD
SO6fGJoJhgbtQgamUVQo21cQzfkbskSOLCPoiawq4pdXEE3/m2bqFDFR9oUcB/yC/wREU2F1g1z9
jmwZJkX9gscObV9F/PAT5bReq0wN8U2/N5fuMVSAp7F9pjikQW2xkGT8eysrSHPtXAx2CrUm+WZ3
ds+qGeIVFtyu0cTnQS7HQFmj1BvKX2gTUOjbG++q3X/REflyrZEs+TIaKuK9uWv1DqnaxnrpYASQ
N8HkF7Vwxjhb/goJ6Pu65n5lpSv2UFSXZK32Hmfzj1JF9UovMIPJFvkxdiSvJHufSRkr8RDg3DDX
g5LrM+UQiNtPNT03e2jW9UUyildtkZJ99SuaKmz10Oa2F3jQg14GcZvhF5nDecVpbh/xMRICprFL
k+gtFwWPibX8nPVYKKPaLmF1dFgR/5ex2KP0YTlF48eMyu0jLFB/cIiNSWcg/q5aZ+SQ9cOABhkx
8xJ568SKO3GSn82A+8rIGtMhs7UbPUXtZIpoq301O8RczuAXOq6kHDHv1TrE7DYzT3LcJ/vYgdsM
Oubhb6tjSjgMNymSBZFhBqaUJxBCC3TCsL5UDbymUpVCzzygqs64R4TWU+vM8Ho9st1Ec56khFX9
2soP/VhRXS1RRLVmmI6Z9VPHM+BLEO/QrM3flLab/UbNP5SBYlAtIamVOHiHxDVBWGjbgZZ2706a
qztzRbCsHOST6lTTTd3EAcCyn4qMUpGj6Z6YLassrgCLXxy9Z+ubkuP8uupYTGE965IjXPAfVXt3
QZfOrezlvpni9pzY+a8UvSOkdWzd05dj3Dv6YRn5jhVfV6ummqawCkTFc/WDbMtMfcroz2k8HvMs
xuYyr8JDDiGeGzvfSRAO3HRFxgZLZbBPtDTK2VbQLC4CesptsTrflSgd9mZmfSvXHqO1OCIGXyCU
yndxE1GeTb0yxPjUg7vsS3JH3K+0xFj1agazdoNCK1AoAQesHOi4eZO4ufrLkWNciovhTU7y1W8B
pHa2oflzBclRQ2Rxh0HjuTdRyfyRSX1xSks1g5ZcldT9GNQ2yFZM5kyl+jXDUaYdyy8UcIaxk5/1
plPwsjKIEvvYkzCk3g0dQqENZk74Mc/o+Zssihr9h9HsyxgyrtzeW3i0B5FSo0ujuDGuvbmFFa+F
AFvGajdu9exIGeSro8H6ro0M82cDYX6H2EvSrQ/w0589A5grrwr+Y4saJCvR3oJjgL4Yf1nlfKvJ
Jd+dIhVZNAPZiGTiUR+z0h07TAfqJCW2RypsdOoaWaOKwgrmpLLbtYpGWjZ9awwbe4NaWx/aCRbU
UPZeOzb4pxWYjyQORKq4anExR2cdmSDuGgr5oLNUgbWIzdvyNzK/XkXMuthawAjshpbxkyuOcVev
KjjNPvS9kIGyubeYXQZgAfjQ6MeZZ7aNDpqwfMYHVj1nyfSRU81edcN8MAa00lYTTxbqconzkiKj
pgwBklSN32onvpMrm2yibY0uZN1ml2Q1Yqf5oHl2iRdIRciQp5W/9CjzyXpJKtNB6WMIpwDSKnF5
/hZBoXWnkiVOM4T3DRE4TJkBQA13eFBxXXcVeexZDkkftlbgFxajBIXBT6EZ95KFE80U4mOH2Pxj
Oiy38XOS+DjeY5qQwlclW0rk3O8bamAC2Uyg1pAO7JchPLT4j4EMwaE8YuDZ3sepmp16kcEst2Rm
uSVHc5EFpaYfVzCRCp1EBlRgStdd2xFYwIms6eUzl/fEB3/bVkXWdVlJ86UiHQuUMcGdpqVM2sNK
NbqWhfs01pQL8rrhmFf4dcNgs5b6fCPSf/XjOhGNWPCpls65p84SWc8MN8lO5I8HkUnuSCmbIrc8
iixzQ7p5FXlnU2SgkTST7mKS0vIKe06EP+62VrQhR8C6++fasath+64iy72KHPj2si0cO7GCv+5T
RK68jEnpSfNqPSpMo8AA5OzFSJiu7RctwVlHZN0j0u8VaXhN5ONXMBHUhpFiIVUvi8T99gJLQQU1
iI+DyOyXIsffGNg0UOAdG+aDGUWvfVg8dnPUo4A/Y84R3dq97RyRbCOsaeuoOLRkMTdKR2IoTdD2
uCOaVYlstwAhOoE/EeSwmu+fi3yOTjaWaAKzQEzyYKolqSXgjJ7Yohf4Rg7QUS0Lgb9t4noHCHJd
l27Bh2zdEW/gOKIJ8GRbnFrqD2c0w4MFwBIJpKURmEskIJjtZUPxhw2cuQD6ArGhuL2HjrpYBwnb
zKY38QQRCM8ksJ5aoD7mBgBdYicBTGkCH9IfLWN+0gVqVIAFChQpEXhSCLAUZSbpH2v8RtVZFRS9
eUwECiXnyqEoRxUDcBCqQmBVIx4P/uUJ0ORhRmoRVEsRmNeVs7K1Pu1TBUrWCbys2KCzjSxSCDyN
MlqSfyJaawXaVgC7bdfm+rKKJfx189ISKJ4FnDcKXG97QSgaRqdA/dINANQFFpi2CtdkMsEHC2fa
XZkyF/aMQBSpZ3wrsxlQicdhlei+ka7hxgUQqQpEcomGUC7D/WQvSfwdXaAf0hzbUHvF4z2LR54C
leJ03Syov4LUKN6ZLZjP/vZW0ZhknNctmLKWrPr7Edt7SHUF+tjFpAUX/XD9JmihhWeqwpFZfJsm
+tzWunzN5Se23xEvv/3M9s5QDM/2BMPj03Hb11xO5/pT12O2fVVoIKUp2agBpda3T2/+y83tjU/f
eTnVy89t7192bNfst3/jt+Z2VGgPKyuQOZtv8laqLpfz+tW/Hf7H/+TP7//x0D+dtFXgl2PZ2Jvm
LMwbrYvPEBriM7pqcxQ0MooS7doetjfCRanxRBPHFFGSYXwlmts24uh0Erp8bDxZgFXQreb+ZOe2
yqT+x2ZXs8STmlR1SyXE/8rJoYLOPWC+VZko7uBtD3VXfHTb3l6UGPYwzC1ytCOS3nWO1VXdzXj+
NOdyEv+EDvu+7lTZk5lGfSQzRbYBB19T5LSWUgD/OhMRSIxw64Hxk/JAVyL4Bz8qL5tzIpMGuG5v
x0jiyd9anz5STWTpRsHiEYmG7aUdybltLTXDoEhPWQdsWOn2JVVR4a21NccwRmh5+/li27s1f9s7
2RpgBgsSUxDCFhQSfLtq3qHAMBjjrr4bUik/9mOdirwHlOw5U58pEPiIVJM4SPTb7WWDa1MWwwgW
OqmvLvn3clFPTqox9q0zeb9a3XXOQNE1UZgyq6d+dNzarnuA0cgPxbXR+p8UlRfH7Qs3wHdrhZ3X
I8N8NJPp5zo5iGaG9m77P8LMfAqbKcOIXAwI274LZIwUy5HPXc9vQ5fHBeTlehXrwmJ9nolsTmEX
BuzxglyPoCixUnobFVkDo6Dw7XKILm5wq+VvoLyGL7d5t7oXPoOErvBiYykcal/mNt2zJJixdDTh
KObzYRaZNnVoytVNFIzPcgul8u0snay/a7VMC7ZT2M4rNJP52Kv3q1ZCtdK1x8uBAgbf7ue2WQ7D
j1Rbkt1cIbeyCFa/u/3KxpAYxe9JG9dx287Whf9Sob6hyjAv2XWT7CuFCU5Cfch0O8iWfshFnglK
MzQmwfjiWfhVU515ub/bnejE5PfpxsDq/ysfF9bjDmA+ugX0EktzkTCiE1C433gxc2nNJdvuzPZY
R/KouUjixyFZq+2/2d7bXhYx8l43t3cvD7ToPn/a3A6+XpjrZz99VV+OM2uP263Lbc/adjLbZrFR
SK7bW+uyc6XsBMdYK7/cr0gazIMMbLcdsv0ssSY9eWvOW1e7NLf+vZ0NK79/dMALU+F6ylGN69bM
OlFyhq+6mPc3Lk4shdLqb92EtAnpxmjRv1VtWSNZgGBY1cWx7G+HX5qhuGowXo2BNQUF12TtxZO6
ta4v133LWujBApOxVhL30xi0/WP9qMD52ZrOtj7dmpezp2Lv3khv56rPg5F2Vy1rYM5OweI476qj
qX+3txPRQd1tVT5uF9sRA9fWul776z6rGojMI9De68HbT143r5/dWtfbeH3j+n2fPpuUz0MmdYxh
XJpt4BysmOrnbXvreVzxrD9v25eTX2sc7hNpkr3tu7Z7en22nPUjkiRc4LcLj/43zrCiGQ8DS5nt
Mf1zc/uKy1A1VwuGM1hcb4SfjQe1jSVX/s+277p55QT9R8dtB0+Y0SktZf//7Ebj9oBeux/UXB7j
y8O87XXUclj96we21uWorfl5e/vQ5Vt/O+rzD3z+lKS0idubX5VVmFKKa7hNI1tr++yf9l0P2d5V
t1Xg1ry+bPfjurm1PhGKrl+z/VJNbVi2u35k23k9ZnvjT/s+feunX4rEgD/DZBmQRdv6bE8mQRub
dX8l322t1dZqSjnF2v3TO9d9a1HQxS9cvV6jeTlyG263L78e+ts7WzPUUV9AZoQhWaxHzLV0MGIU
za0H/bZ9aX7eu21vx2/97O+fhJcwIw4xZKtCSo/FcfMDhBYFOv2BYlqT4KkPDLz49n1D8s2ZnrO5
BFbtBvmZ4QT6zVxbj+SFBcV7aJ4RYD7qDTW0K2z+91IvD2ajSc+qEjoPo1o1nhqOT1laJ4FQzfHl
NIuPCYpCsml8KWfM1RUN36mqy+ubdQHdtqI+PRZ6cbMCUfkSeRI3XroIWVac0iaLbN04m4G0jXGf
/+HLcLJSBz+IoGotqJ0vJi7aNr1uE+v1xbnOtr9NuVvzT4d/2rdN3du+yy/86XOXX5gy58ZEDhG5
vEL05e3F3vruddsR68iZ1Dlpsa3Di+1JdK7Lzj++/+njptEvQKAWDtC9GNS2jxe2Vab325Fj1nSB
OjeP2xvL1gX/3EyiPHKNvPqhJPjLUhstrComOA89ekaJHrnpFP+wyptBqrnR1cuU6tYhKd+yIteD
pMO4qeys0yRruUscdRrtXn/p6uRBac0byJh3Wjl+JDb6ebak+WpXGO/GYHwJZxgmKth7wvDsJyz9
D5NiV1gdWcKCoJwQj6ZmcVBi2ZMiqfOabqBO2CiQI0l78prkGamKHc7tNxN7qkCNWBk2kg3Rs3uI
cjk6hFOf4fqKz2OyYpc9YXQRJFSUOagtuoqRnRXm2QNT/FtmqquXVJbhSVL4Yg7DO8XaAP95oXqG
pnozeTayfFSclSTCd40tMvAhHCyMtegY80wRQbjcjXFElsLUqGCRiwp/yMitQ5IWS01LYJx6NKH8
gNDrTu/CHDps9VNSnHtd0k1C5X5v1tIvHM4Wv5DUxK9jzjw3XnJTh/FGYq5BguthjNMPIO/oYK0a
xvGl31Xh64AWko2fr50mjYspiQFwkLjqd5wt+rthwYvXaeQAnYrAakOkjYsSebv6aEgjFafxPAcE
yYO/ZOVDU8moui3KD8uJpRPyhvbBgvWwquSvlSnXj/kYU+4Co6Qr66BBW6pbzTRQw7IAgMfu3EE/
krCNzDlUnKYqzUMOpI9ep4nOldyiQpWx/AREcCigDpQ6ppLF2pWjLe2ziLSForeeRr3KTiq1p6lq
0H9aGt2zytJrm+7ZWUPNs6zIwQvTeUrnniJxuUseU2N4i+N0nxWz9BVbn2a34kMiVaVgkwoOISHP
eVDC23Jty2CITBLa2oSzVyKfy9ZY/XJUDHeY9L3tNB9LgSBgvWYq2LcOgGoW3Y2ldNPelMr3wb4r
FwoL1LzvdkASJMoV67lYlA+iT6JKPcehtxsPc9iG/Lv4qIclaaYBh/lCGb+bE7aqjg4hI0fKqNGm
QLNq3LQZ/WNNjHrkm7wZxhPekf2SlzftAFdEV2C4TD0mREfQRQm+TfKOBOAcZCRYm6E9FPd6H03E
uWAVjtK+r1r3s3AM7GMV86uO3sLalT+tWom/L5r8Pa3n8qkds/RUGlXvmZXi8cgpd/1Crhy8BcHV
6eysif005cqNNRGehHodVFN0M7dld5gM5hWk4XaDCh1tGf6KrKR8yKbsp61Mh6Sza2EVCzjXm3dL
G7uqOT2pg/x9NUv1lpECko02wCeS9fdsXoadWjP8t03zlqeG7ieY97hSmxAcpkdj4WHLhvgDURYE
HTSszqs89dtQf6sCtZo6NzO7byZls3Ax3yIM+5BvUW8gv3yT7MHxKwkmkDP6cvdlqX+UjRE/pjJO
xzXFakHUIRBixBJqp217Y9mg+oo5vaOzyUNCjnhJkohH2vqhhLEZUPiR3ZuI/Sem1voWtWYugq5f
8ScsEDFQKeIL59yVFtV1OkYMVeaZTWXq0AWWmKNn5da187Mg1QarYV+Hy3qTxxhmNdmZdOzsW9Yx
M4k1lfzVSZgNx51dtjx+Uis92RG/4bSHSiXvKWTOdC17VG187yGuMv2ZRoYsX2MdI+6jvzRPldyq
P6IScYTqdSrj0NNt3IWmPHS7nAspKTmlxuMMSR/H7Gh5UY3x1ZkKKUCRx59VBn8WmA8FXhjTzECq
YdGy02uMXG0dG0ilodcOuqZx0sbLaFQyBU6vK4a1Rm75WtG9wCbG79Kx4KCt6tnG3pUkSPiIFapf
tWFKcVVPscJan9tcJMlliYtQKbf2kFC0W893OtruXqJjUJkszEtFBNcIAGC5YT2za8b2l17p5qHB
braP4aiGtb0ftawggtfJ067lsW9RR0GtC01UnYgQMYcBQJNeHlWwFXN1QfCCm7o003SLGg8ug4DM
QQ1okzh1e0iGOd6lA+J0jPz0wAG+X05iN2irlNHF0gFlZwhetvNe92CmagsUFMkRHl79j2iFmt5r
j+OkWUetQkxBb9VgpnQBqiJWoEYc3SLk92zINY6ssJLOlNCftIV6gVq6y3FYyus4v50kaXD1Ih2P
gHK7yhhNd071fd4wWDI0oC80hu44oqjYt9CuIsvYDeT7Xxkfz6ZTRG4k86CWi74bNAYrVZFqX7Oy
L2TmPZwokr3MFfMwy0pRzIu/pUp1l9qVguj2lPGVKKSRy79VpfFh7dOzI8Qvh9D8TsS87xqStU5y
CyiuukZqwi/MmI2kMLpFOqN2h8a+w4JVFGOuCKKNCmiVOT8aiRHv61zn36rWA+UVzvmk1GDBM93x
LEvPucLVjUjT7xwo5a6WvMrdZPv5RxiC6ksrTr5zysI6iYZDsryMsolIm/TY5FlyQorhcV60PcAc
rlVaQPJIo7BxuXEmunhjO363CPRmhgKstHTQkC+q9EI6hDlUvEJ5zpa4f4xCwYqs1L0d41GTc4VK
BpfWmdOzgrwkRG+/rW8mlF2+REk0HVsdBaBi9VUTj12LquCpQI0idKZDKi+nDEQ5h2qYRgZ2uMnI
MK7Bnmyak1pQ0jTlrMdHI/NLNYFd2BezH+LEjRN08jSoC/7YhclqupHAMEushBWpg4MsmSzSmuY5
VB6sNb+joAJ6xTfNWSFqaYgZ9GqDGNw6+7I5i8SPYYBFpTWCEIt4bCUBWkJDpYjIrbOzLr0tE9qS
kYbOn5pLqGEn3fuKtnqDFMPXeZEekq7hMpTZtOMhUZFgkPalih/5ZBvvC0yNuajP6JIrlJxKMLRn
zEeScXqhoPegWGVz7NN2dvG5gg2uHUMLS/bKjocjqiOe4UQsmJPYQs/hIR7KHfpyjJORh9vn+iWF
rdnDDsOSco3kO0sK57sQKTonA3xSU5b7iEKTaQt3oxH/rMv1Zoar5YPXciUSJYiP6D+u3KDxfi2g
pWtPsCRs9E4Nigl6JtTcRFQ3QxiiqdcTsxJI8NDQBRP0tYrubYR94VFZ924b6EsMlgLD1UZsJv5V
LNk7TBOZsqsxumnL/ou6aE4QG6MBydv+HhfZV6MIMx9CjLzrLbsPunxmmaQYT7EFWy0pgaPtCnHD
Gu+3OrkpjFvY/lYUN3tIc6dikc54gE83k8CqFskMuop1S9SzFGM0rcos/pKM3dmqVutohTC+s7j3
k4VBuVEbyI6KBepLrQ0q+1lePKialh6naXixF/tX25gKZFZTw/m7YYZabkdoABkqEK5p93CNkVqM
V+gLGd5uifSAAl/jLiZzsa22R9VCMCVOB4mqcPOodo5xQ3BBzFBgNR+eZm7VIbcrPZDeyklloV45
1VlNANML5FORJXpKGB0s+8iI/lystmeSpjrL7UM2y04AI/bHOui/wjIcdwkUoCSFPlTot30epx4O
vIdUGp2gSSvPRNOVgdFZjlMY3sndqO6i5mgJrBA2o78mw7Qv06b15FiiHDeRE5+SakYgBj+tmx6G
GSoh6yBWVfl+7RYIuyF1Go0zsQjP5L00DyMCeDKqHYX+WKwepBeAUAj3UvxeLu1dZ0TtXV8uUEni
VrrPI8SC6zIw47q+6wmgFVsu71DND/RehCZT46aL/a0oMBfptKx3a9PGDjixn2Oz8RZWAHNYf0mt
ZV8pOjXTfe4N2lyTjMUeIjenm7xc/QhYEgah+rI0yk9rjeCnGinBghXmQW1ohZsX6Z6w4a2pYFkP
cA5y2excKcOt2Z6YPpW1oVal3c8DTALH8mfOH1XY4XmCtHAq04eBemtW6Cbc5rL4KAvrxkpIABko
hbjOAstiUIzxTB7e3I1w8Aeewknt1zsnL57mwf5h2Mb0VtnOa9PmKPhr+c8klUwvHCisZ7l7mDWe
r1y/azNDfclb67WD2QNAqvh9ZOantVS9uNRKV+o7ShFmeElhEx2UMn2pe714QlHW8IociaIVslOa
SM9luiRBJ/cQ3pfCl22y6JThvuIt1/jynGOvwr00jZQnBy2bqMXOPpyHOECCEeYKFGobYhr87tOi
wKmXtLtJQ9isEToiWGOPu3KmEGdEr0HNkQqzHFjEFPgM+YzsA1ZLu0RnoaPO8+QicmN7VptK/hg9
qsw3gWThCzXmTLkZnC/FwCnOiiGrKLt1VaOgMhAOTqI+3M1NZ++iDimUAWMOfyIbmjP7n9ppOeAG
gQRDL0yce5LPOco6coOpApqorwXhUhoB5Vew0lyjbXM0dPn2sYEEI/fotyUG5ZDAYnM7IZ2SdqOH
8Iy+Yx1836cetvUEH4xkedahabAYQVzkIWHigrLtOiGIQGntzsT40Rvtbl8gbZEXxXJYuvRR+F/6
sTMf6dQV6sX4L6S9dV+GBezhWZNwk5ZdC0Xmx7SgjCmEvBVbOsgJBGtPdqCNE53T4XgCAyVh9Mf0
SDnF+D8G4ZK/yKnGMM+kNcWmtHesGHTEjsNTW33B5wcn8i+x3r+kPRbkQ0RtYWYHY5maR+5GG3Xm
LkxdSYg4Iwa/elk3Q7AaGjq0pVEBsKlVOS9IycY+uPejokbmHkYZSk3IPRpKmnkDqux0F0W5V9QC
Ol3IYoYqZtWjEmix4l8519JtpMXZ10n2VzKZ38Hv9+IUj6k5fDPIcu1CM39u54ls2NIfjD7aYyRZ
7Gwo/t40vKlhF4yWc5M4yMtqg5c1vXH+1TRSdgpRj9oxRXxRCUEovU3rQI9QBggjbWcg4gAnawyI
K6DxdvHdUFnrzpjHFLHjFQ5eOzANDM+rOrwVGILfVVy9+35t77CXEohAhS6tUXY+hOUSMXftCZsP
MFjTQkK2FzmI5X5osADpFKyaceasd6WmRL41pLlQw/tfLquDqgOSNv+aEvzyV1vACv6dEqxdPvN3
SrCl/E1Hy8zB6FpRTccQToZ/pwRb2t90TApkIRtmyophaldKsNDVYfcmoYeYBXI3/5DVUf9GJkNB
hwcGFF59UIz/A1mdT2JNSM8bCiI9nKCOEZn+2UbRVsZhTSrbOESm88MeePqSx1WZIGpFjfbvVHUE
t/g37jF24EgF8V+hI4SvlyZ/kp4Lh7FRtSoKDwvEpkC1B3VHwYYGhV1LfMK+Vv7ZdfJxyKCpLLdO
ST2XNB/zAoZXMhbfoH2eqrwy0GbtJm/qJ4+cQuTpWYRzbJk8JzCKCTkMhiLtTEbN8Wq1mejaHboQ
GQDfTHCVGslNFdmHCZc3XwKG9kep/TfmJptX6Od/FPqojY6Sg3S4+YlkjRtgPmuZ7RxIGRzm3mal
nNoMMglabfrqEonnrpGoP+Cu/coT7VDP7YOckFqjKJZqQdTNorA4xHLxS+TMYSZPcLTCHAVKw89K
tWCBljS+ColSrSifbAvllcxJdVL3dHL9qNracaRqxl0jXcXCR7u1ouw2TxFBAUhXhkqDcgElyrHS
l8TUh1O+xjYcg5IKpTrWsOHJYy9vlXUnWQ5nqnPa/Wjn7mTJxGsZMQoJ/TfMbrtdHDWH2FaeYfvJ
jOkxLsEOs68NXwHrFRaXVvJLSZdDWU8Po8kNiFkOeQAEy/oXkjUPGZG0mandbs2Sp3pYPHXCO41/
y6YuI3uvmopqfmf8QDiBpaEJceS33vp3nan/Uw7FQ5WUfff//q/1SVhqeygtnfuE1xziUp+VkOVW
r7WiX51DHEs2+Y7wa6plFC1SgFYyVZZZiVoIOL+QljO8kSk4qzDbWU3j0EnCAnXo90oeU/Cm2S4u
yvKhtVDYmZg71GQ61ciM+0Zjv82dmbuYpWAgC1CfxmnhIjG6b+t2xmxHqNAsj8rrKOeGp0bJLyNF
ebsmLb8DyCdBUfHcN6NEJfbk+KuOZ3BMdYzWkkqLyxsd0ReS+MyydjLg6padC7V+YYZ7KCoePGuG
ObGMN4mSfeuM8iHsli6gGnacjotqeqqS36WhdD+o/Q0JP4KXk8YS24VrEu84YN4N3EUd9jSeS86j
rBAxwg/i5qfpveOAT+j517lDSqhFk6AxvoiE5L8ZPD7VLWy3CX1FYdABw+S/WSd1ujYMizU5h0Sr
J6+VYSDbkbEECkT7Xn3q9eztf34wPldKXH4RhUxDh25hoGf6/2uAGaPSFTWeSgdt1s61aT6sOCi4
uugMZjm81kl5p6GDvEvs4S1beIKTijtsVWrmD6V9RHDuV6f4EevZcXj/n8/tT88sfm42TwuSa/9N
gVlVurIspNw5WOqN01Xx3oo5NWayblcgte8OQs2zXP+dLNofflYXImwkoTR0ovRPeqjOf3F3Xrut
bNl6fqIyKofbSsySSIpKNwXFyjnX0/srdje6fQ5sw7fGBri5tJYYKsw5xj/+QD1kZqNgbnMt+5tw
DSWkSbTNMvlroS97WPlu0tZ8/j9/V3xs/vu2oaGXYZtct6n/tkclIdEMIzfuVuxgq8cI60aU2NGY
HQlHHyg6sclRB3os9YYX8TNxJwCHExzH0hD/JMk65AMulxbbErddfiK18lAnLDKBmM6bmJfJJGsz
W/B16S4QDIoGudiZTsyAnj+phNk72YznZSOcyYvcFwOHejZoxpC9eTXvCxZCgHWm6n5SIV9HZqEr
5cjQru2xyMgBP9gAQrxsRdqo8iOc4ckZRYjANJrq1VKM+QlUON1svjvGsVWKtUE/PlrkdFBI44Sw
1MZHByyZEmpIXJyRUjwyXAqs1HJQ+PxNvXaQAlIPkrgbaPYnz0yz3q7sXqcJnNeFh0iToxqyGYgq
TqQEYOET5ws68Q7xpGuOks3PylDeSPPk37K12hbptUbHnlMLgwiKZD2rqBxAuzi4Wq286URzplgn
OdpstPZY14UrW75oRkSGolIryXy2J3UlWTX5/8WXV5JRPf2XSoIkQ0niQpQxrLase4Tof/jzYYie
9dHSTNvQksHhFD8phsceJclGCAgyGqwzarbZjqTqhJsUwsLOOEEbF+ysDnfzpFrugLYJOXAkFo0d
mOJWMsHE6Kd7P0/YiKhVHG0cEfITny6IfXgsZUJnE8QXcp4yfPMJQNDdrk8gUBEqjQc7IImgfcdG
Bn4CCWducwBT6Og0sDQ+TB2h1hlOqyzAL2UY0XvNf12h7w05RjWgWV+luGui8YKepvbjQWJk13Yb
OVWbEzHEPxBnNMy25+epClCwk5JXcjm1qRtXy1URo2OmFRezhmAOFIhXcplqdgUJ2OqzEQGB4ROh
YKBOsjC2SwRURUvgLD0lVijlu26RkC5Lsy8URY/cVHgliIouMpo3Zq7c2qV8D8qeFrrVXpu5DdD4
xNcE/yq7RmitB7jPBsbRzNLKIfbmoV76HebfoJudceZ9WwAwHAr6Zke+5UzG3XhVkmorD7Fninns
6ul4auakd02OEEnisHRfujFrnakeLoxy/uY6LhHdVn5RNb0tVRbNrMHnJoX2HFFYO4ZGdLOeSn5q
kaOb4RYJnwsFfyCzOy14N5a6y4w4dUQBdpMaL70XKNZOCCm+qnQ3AWQ6Gr/LBGv+pDQz7VVjkjCY
W6tTdLBS4M5BghmDFJmuiYcfs8XhEVVzDPsKhC9NGkwPyRqfmKhyNXBJwP2KuPzV2B8TFPOKkldO
CmkCGFI+NIUm7qp1c1ZimsQMRA8XdsyfpfxtpuVLpjp6AfK5Qig9xElFmxnJTp3OqApiUIW+3ma1
4nZB5Y+GxuCQiwFFi0tIbk+RS6AI0GwtEtsRmGXvyLN1tkIw9FwYrmFbQ/iUQOS4Xe1BUs7RaAiQ
PZmVt/LyiSUM/j1EwRiazvhKfdEIJ8USMPXI4BRYhjDLENld6gn0MZVDeSNGo2NqYLxlfIN1fkik
AVOAUsT8Nqtuk1zjsWFlWAZMpWLnRNcZAGM4E7GXRiSeYOJuTH402kKI34HJ2NUeZ6w1hsV4LOPq
sETKIxIwrxKEz7yczhStAJI4U8SKTPU05RBIguF9kIkRFDn/eSOKBw0jvZY8KnmgQtWoVkqtyn1S
F69KwMq8FCyxakjQGLkbWcJo2Sy4n8zx0gooAftegJ8gyMelYcCtS9zVnZQQ1IH5JGkr7wq3DbFd
6JBWBzthTE5pgqFumm/qunxnRtSCPcv4/YLuYkSNtI+o2U8Lq4Oo/6lZbXZ46gjwbtpNqwUPWV1f
C1Pbnf3Rik7VrBD+JBQnccKCJIH4bEQvaT781gaWE4MYbFnZHtrpACHgvav7Z6uVP1J1j05/X88y
GUlWmXgpXphMdwo4M8b4mjEbINKOorvbaClBXxN0gaUwGjsZmGfMfWlDNL2R+2gwG7A+UxNVhpZO
18xa0PTBJtUVsmmMEmPLjKWeIHT5sWuyxZ2HSPbClPDDdJI2goyFNTCkC3ngOBTBMzxizPnK5WFo
ga4rOXtPCo5OpL5U4pgf8yaGCazDCKK0fcUqCoedBI1lJaAbNcoWOrVUn9VQF3y02pCso60w4WHS
z2CFCrkIxqxjXMKoM1M7Xl8ckQe0EBSU4VJHzGNUbuaqxP2iVrubYRFU1VWPqQIetrpHJ6slf2ea
Xt0SzAwr5YZXP5GKRU5cKapBPAnays7B90F7+p3ZYfIuWWphWxA0gvi5adfhzsyiGeEZEqKSW4gf
0JVNh450I0UJOSespEmj4yfFQDWuAlK7YIV7XYrX2oAYTjNUwxt6BWuHexTPeKusWSOqq2fEv2Cs
ICFcWWd0s7CJJ85Vas1fQvzBXY5PZjImjFasl761zlDlacKs9IZ6aaNO2E2j2wvts9jk4Q4d2yat
Y6a2ZBe5UVU3TjX0vpiLRxG6k0MdaQtqj5v4oqBuU99N0tYq/GwJYceqZ2COpBf7Sgm/ocoMWfid
q0g48hopAdXUratyGIQZxkqVBsgctK+iYH0Hq6qowv12DoSXVGfQYEilS68/1F45pdteVN+GZn7O
WV7sOTMfEwOotTOyrTVgIDvSRqbZvrcM0ttWJzyz4YOuk25LEUgTk3BEjx5wuX4LwrdWPmQoHhE0
q2TZKtZGqnAJ6iJ5e//dcY5DN2Z7axfLm6cMzx+L0mCUNCi2moMpP/BhOL5Gq59GIyCOHBJyIxog
xW3TLzeBkSS6xoggvSxzJ/6+wM4Ccf8f81oGglk6bqVZei2XCGsnETizxmcG7fB+YY0DiyCxJDbN
w9RYf9P6ZotZcquFGcAkctMah/u5xjBOpl3DOUhKxvcOxwy2zjeZWdKb0JyTWLzk4wKDzsAbThYW
yxlVlviiyfP3tBQ2EnsuuXDJRh/MycMnMrEFS/qNEhGH3/kTmsbTOAqJa4Ai7IRqeiPQ8diBs6LJ
8a1CgLOnCbd5lpBGip03j4Q7TRQ8noSXhMs2wJjCwNikOsiEV6kNLl8CnSvZzYGuIWxedUY0gHjv
rQ9gl52tlvngdng9UK4ufqkoE8Zwc+70dzvaCQsETMTrHV+3309jhCZwffbvh3AFKPIkRcjakxI4
GcEC9wwySpGZG30lyiurD5xeU393+P7OU7rso9WHIskJmbOyRVqPJeZoHeNskPxNjRUwrKJDaOao
ybPu4W4MmNbFS2PmsV+s1rlxAGNaHrETi4yottNE2vSKfKo0HHULxWXYxVysk08oQblC8xuXONsu
ThRMNZnd9SHViDbgvAWVxBVlcv7MwUe6C7VXSH/7Jn4alxzPIbP41aTsZETnKqb3WObwKQimE2XS
xMAmehrL9la0pKGkMYr88rcZp0Msq65kyp9mr3+oe3NtPwd8m/u8/JWz8EnuoL3JY077Y1hOIsU2
VcZp6HX29f429dkvNdRhqNcyRQXqFhe2PsAwUyT1dzYR6swkEaCbVd0lJl0R0eoHfd+MN2M/70el
L7zBwGyk1CWoeBqG2J2MlHYQ8Hupqs2/5Q+6PAWehrfuXZDzD5I3JzpttUOYc4sKpDi77WwG+/tD
MWYw0eL0gbo7wBiMS3bpWcaQIG4AafCTE1MyVuK8ISGtKZ+TtPsmkeKf18r92f1aIX9acpl/U2fj
YhkhBfyX2Of+zFRh6Ek1atIIB5S2sZ51uTFdLV++5DKXYBlBZW3E9zAB/RmH4iUwg02xAhqwXP8S
DEtomLZqVjJRK7Sj3IU3S+njzUw04NKL2jae2N1gBoKx98grZ/CdsGM6i/df73AT7JKcIi4ucTGH
XKM5qtJBiyk0T5OXHxVl5h3D7BLTtBlEMTQXHLgaNGwxZmhN/0bXRnkkro5jy0nH+CnhLxTWTW/U
aU8CDk/TJX+DCiCnacIvkwIs9Bu+QCcLtoZmBpUWQm+VEnNv0F42zBPtaZ5lr9b/0nVbX6G/e5MY
EDNR6RWMoLzbMudFiL223AvZCbYUQwbJh25XyQznpvXt4kC5SdLsWWbM9QGEd4e5hNx6JjHkA3sG
6toUJ3AxS77bIP1Tp8UzumynT3y/pHmIREFxxpBxqgyz1os78ZLIJhjbyD8y5kdhteqzSnZXPUJX
3rMeen1gQ5Jjxj2FCyEtsEQ6aXEl3YrQGD4FHUrOcaaEw0D20+yCq4bgIJkxWEbvszWy/jPXSQCN
B3mXAZEf5fiIBAfDOqwcBrOQnUiXx60Bntphh0cHtV4x0xLpbr3imPoie3mEwTboQdMRm6hpiMCa
OYaSY+LLssLRZsDZTwox202Q3JjTrhdWGZFGNE7nzmh+UJ+vfqnzoZJC6vUBoILZ3SuONhtj5nBr
Yvki9UvrqDV6qyQdD40qB27WsWtjpOSVCkUTmHvh5g0S51TgQ+lC9zQNO1yaeomb+356IlaaOIpJ
MgqSj44T4Q1L8SKLbGUJyOColVicJoWdijgmCMF4WVSCU4Kl4vZIFcwUzLPI4MmJa6ppwo0vQkxs
8WSBSnQcFSMBxcj0+D3u47PAPOsfV106RV6OjN0OJqqTcRKhR4p/y0L9EOHbswIhacPFsyiw2AIQ
R+YPCOED8zlLVJiX69/RtdVcUDtTQ7rGWynR2lKvSAzRa+emUb+zCmyI7BobIOk3FsSHQr1GQ5nY
c2T590Ma48TqKZDUASrnkHsUJT1GcrxamX5S2zK1XIboaOQrjiss+DG0Il4TQ+dBML7m0/SQ4A3r
DQgh7TyGLtqLmexmy8K8NpdOWZVuC8AGGwYwhAQueHvqOK93cLsAjAPZHiEFxY6YgvCQVFV4ZUrY
Vb7k1AsjSr0JYLis1HiLPU8H6JQCG+Xaru/Gel/OyUeogsJIwnGQACWahKlxrl4Cs04Ze2dsxxGe
ZCM55oVQNk4ymL6Vk0zVqkUHGfoaoVzfRMHCTQsjn/ar6EuMQZMy9bORTmFhuCvF864RtLeQ0QNd
AXrhIsC6MP0aw3TYpX0NN85c/nLx1q0XsBYBrAlW+hGPwYyZGe1xwZuk4GZSI57HytjkCuicmAAr
LRpuCnSV7XrhgV9oBMMe7jOZTEj+gFc4zaP5HGd47y7aucVUwKOAarO88wzyVmWBWJz7NbaoBTQM
GENSUM/cuo3siX19blv41VGZ/okLK23fnBSWSluMYXcHswYaJskHGYq3C2AvwsCV5dhyJuzycrEF
VxOq3ZwOKE8iTp1Vtt9BEJxWFDdIj109X4hAehVzbupJlwUiSLElHNoVR6MKDgdzBx07cmfuZ75h
+1tXaQOtlIwaqYKcKSrSNiFsdWMl41ZgTXEizK7AHxi15eGAE4ZVBd4YX1J9+mzqYc8WS1LojIFo
CK2tLPAxYyQsGlSJE21Oq87BRu6Ex9DaQvDblfUWj+naJTwyVcdNWFUlFCDrNVa7M8Q68gRhVcpJ
CF067pi61RizwxSz2Zy7nGIsxLJx1N8bKWPQkc03fTG2Um58wtf+bvCfchpJUB2ZCq5WdrpEWRgn
MVCURiQT/U0lJ69VFqVwOKcPQxuxCx3S3aBkR9Jt6GsKabAtKOX2oLcPuLQyHpef66ZwzAU71jp7
gNl17ktYO1keHxcLo8Iga7ZWI4aHutS/pD5760KaRexhPGsQk9XBbpcaMG8DcUFPE2tvUrBgwdzW
D4Kl1hsg2+RA2IDlCmg01A56DxdqeZhmyhS9O8cqeCa0ii3igNmTNeUX+mptOmJQL9gn8FEDpVz2
94dQrKF+/PvPjQWsWeNhIbSleWjwg9koQnhp+AR7Kc9mWAisIcMkzIcWRiprSe2SpggguuAIV0bK
nMM1b0T4U/zZioJH9EBETfZmDrqoFMeAgewymgWzOsMTAQvsKJZDryD+SB+hvMyrYUSXpmRQsmNK
+7ttxP3Z/SFNIUvF7N1e1qH8vT8EfRbR46ZUa1Gq/ONn979YovgI5j95YQJO2BAeQHrfNeyV+Fi5
YT3WOOgKaSk7xF70W7LYvBjIlNa43fVsR9pBtHgjGOM4ihWJuP/3g2bBYlHUfvKisi5Ism3+kUT5
/6u9mKQaEhP+/z2XYPfzGZX/yST452/8y1xsTeGBMMAMXVXEuxfYv5gE2Ir9D2h9EimnTBOM/8jn
+ae1GMZmBhMOeY3O/ReRQCKfRyO2R1Y0DQhd/H/K58E/Al7Ef473xfUlRD4X431JlRTzv4yHUlbj
XsM/70GaE4KMSQEeozjc9fLCNljF2VodrGaA94eKUYWPoudydyTMpLhdaxbMCe8PSatQaSWtCb+Y
RvL+cDexmNYO8/7H8m6WXmQRu5ccb5W1F70/3GNgAAb/l2gYocjJYm0I6g6Zmt+9++6Ofvdn8t3W
T23MimY7qFf6ebX/j0iNoGbkPg6GAZn5dakhkkZCk3t12GQHEjq2ehk9BaqFW2xXP0zWGG+siKz1
dZDptMYa1qCuLuVkn49+Z+anCOLyagKBEUKe+ErXixip6WwllrFr5xQfXOCzDAwZQxOa33ntioUB
N8YazZOg8aNm7XtI9kGjENbVZQ4VPI0MPlOYmLd+tnaGDNRUi+VOkeGf0XLFLnSSihVntR2/P22b
lqd3cx0FlXwaCyCy6+ck7hbl8vosRiy1I2mkzkKAxfUBRmG0wb7xcRrachs3+Mas0kU0CSAa4b4O
g5hgQYYrlY5FnA5e9pmQHxShcRBJ6NvJFRSDYKx2YYhblmpMOzVUrzn+KG6KD9bdZOVu8YIzkIql
zkgTt+qx//1w98f89x/nVWNPP56c8fXq/5EQ9A9jmtUG8/7sHlpzf4YOGp0SjP67z8/9k98fGCX8
0zJSgAAnTzmFRDIwQrt/ni5JcO9JN7Kwza4LpTIUeJAiVACJU5+Vo9TSjtv1TcYOI3Wmn4ZxzoRf
nFN2fiH6iMgGwZeYhdiZH2zorx0GAeb82XXbWiDntMBB+MIzq99YipO/DIh4ZLdFsiA+dkAeYwu6
cmiNQyqd8BhFx/YnuYvdvJanKCY6wlMUp2W3jdxyIm1heVRwxKl+Ss03GcbBa2sAT+YZeBfC156a
e3TqAwxGihe2NdmRsFfbLV/iLaJGwms7teOLSKnFlg0nRAT7PeirEbEj6r4lu0LjLunRUI9h4Q5c
hcSH/CZPFu1MbcsMhFR2GGoUu7gWTHl8HaGdC0rPYavhrUHLV51+QvGxz8ZNQgbrQqi7tcW/DLVQ
RyQemj+as/Chsr6qH4wPOHyPw3N81l8Ey7ZCD0vh6wAZjyGqG8Ib6TdqjdMo5u2n2XQC1Y4P5Rml
VXvh59X7ZBveJ023XR2Eh3xigG9X733poeLIVKdAezO5MoQM1RE93BvYxtQ9hMJp2MzxU9U6Bdjl
b6/bY/MNZcOwIG5S01NwOcu3aGKEe0E0xdHt6ExwmbYc8ZNiFTymzrz2YYrALpwJtjI2G3B0L8p0
KJ7km/KaN9DyWEMgUUC2ctszatsQRvw12C+7ofHEwlOYFIYw+Nz0UpmAxrjWoxSEzUkolJdd9SMO
yN1r8WXcihdCoB4xoNNHiHsoON4tEMkt5vMCZ5FhR7ABQO4N12RFGr5pEgGJzU18olgRn+bazTu3
sFzzWTkKb7CB+TKr9vFT/Z2eY7ybDvq+2nU7cloY2QnAvzQ+P2WL84ud4Nz1zQCGWU9Mhs1JVlgp
tupLehhr5jl2f07L63CsX6Yn+YOkvuYNuQ6SKy624WhWVGt2/wcXGF4UbBqr9bigtMyXF4dQhdo4
dJVt6k6IYTrm6KLulc+ArWvj50z4H2IunXuwic8gWcuftc8camnMq1uPBKW9/md9R8/Kof1Vf5S9
9hn/WGfWnRll9DX0KnQSsp0vt4AwVKyvR1csD9VTq2wm5GGvNNi1Y+212QNL03HUeCy2wW54nAsP
c+gR6BeD4k+ZgZRXZluT6yH3q9iLfhDkjlRI7s9wwgpuOFUYaL+qR9RLuE8NJ8vVPTl3Ww/8wKBo
ekPTQKV2Qh2lG3Z9gEHwXJ+65RAzpcZ91tqaf8Xizy8i6sXOU7q3Vnln7aDjgrQ16T+o0jLjokUe
T5qjmOzkz5mEtD0CX7aejJcj4R0idPNOi6Vskx+oqQiAmSNsyws0aI55+7k8J770Vf5aLKE2FI9Z
98eJ998yJkje5pt2BJpgWaS38NTd6E98f5CJW/y+1M7ok+HY2+PHkPjLrnpKui0FPylonMuIPgbG
PsPO52AvAaXhc/0kfNekiaKgFzxOPfde8TyRVMmdCHBCh3PsXwgUR9IiYtQ/upbgm3yP0gZCb7E0
nw4aI036bTY61h1pnz0nXJSIMgUv/MTHjd4UW0vUWkq3EZNtGnj6mdv7nJ+SL/yorO/w0gV77dEA
YFiUX1OGjgi5yWBK91YOt6Q+pdIG30waKsHnZYLKSTA6Fo7oNtqZUGvM2ttj8y1du7fghD+hMT9h
UDKEbvhCkZ6XL6Sv2KjLUCWnql/mm056mStHFPFue4SWEtGgIseLHBaPOPcC9aBnXp795skWW2mS
Y+Xz9Eb5DBzL1zauyzUYPuT2t2WR5e6tmYQZvsItBFLbYuxe4DSfP/EaKmRIcYLs67NYILHmEcOw
kakx6SQWZ8bNgo9oeFWhhid7cinKv2zHf+D8pFR4fDHWf3GzplVE3+HsSPaz4KnnMHtL1ZP8UPBx
MQ89jTsneCNEZaU/cc2KtZ8x5iwQxHwP+jHJHLIvMHGMe7/g0ObbRUTD6UnRU9kchNiTuhMu2nw8
WsB2duN8J5Un5rnLIx92lcC62JSG9q0udnS0CcuYq7ZnI0VnUR3Sd2uv7JOLfiDc5kF5XB6Dm7nn
iib7+yC8GfjIscSkYJiont74CGR9N+2jEGPK5xfKQ9Vi9pF4UrAd4odCvsoW9Is9eGJwybzxufQ1
V/HXFm8nFT4YSBG/xN0Dll2jesLZej4UXuq/QBDkDGo/UvStwmGXt5PAiN9GEaY2jgkICyaCTtBe
4oN+waQtbg+B6NRfHUNQAcUD8wMB/y9ykxhPbWr850K2z82YPC+l32snadgOqmtmQLwO/14myyMj
tcFjupjiwsnVdWEhuq0vNdr5IyJynGZRwO6qX/wZmpvwRBcskWnA1qtj2o/KyU5+Y8SkibMyYohb
mjcIPitAEWb1NUg9jKaNoEIu8uraS5SDlb4Y41aWHeCHkND0b/W1OlnvTE2KMz/FWjc4YCEmPJhU
Go75WlcuH+kiH4bFRr+5Mb/U19IVj9ll9bBbl9PuTzDc5iG0drrfbDAnHTaya20Ur/jozsJmOCN6
eRKkfb9rH8eD8l5vz0SeFL/Nx/TQLZ75SAgx/48O6hZ/YKaYPQPcE9LGN3EbB88kb4qSYx44RjU6
OiwEBTu+gqK3AYEBW6j32bgrTG9IX5SnukM64PSyh83piLxjQwDFO8ny7SsRNM1tSN3hnPvEabRX
+niYoL8IaUg1mDe9DuHBzvbZiRSJ5KwesvP8Or42UB9WyB7FXXVGhdQ8sHEMk+eUu/Z5fNZh5hyI
xlwqn5AJ1Hz4y79It+U3moAlsSQ8LbdmTxswrgoSpmJe+N0/VZ/k7cAthEkgcw0xS7LTwDbSbXTp
d+FVeDZ+uHCajXQTO9TEjvYiKRtpotqGiePq4qu5XIkKwQp0+ASJk17Q7qPrqLttM1zGaKOVG+hf
9cEATSPQIQUrtY+Nw0UKYjsD2hYfyRluTR34be9lDGz9svfE9BLrXj8wZ7Tb3B9zUsLJi8mIk2K4
8um19WP5wz5tQT/LfeUFnWW0KX8WT9hgVNDtMByTgxtdVf3Y3cSvHHbIm+nHop8WPjMyY3La9gTU
FRAQPFLdPg2X5tLIJ3yShotSbpiipO/xiH6Gq75+QondoxO7pt98+VrxxkfeYNa5Yxwr3tdPcAG7
yWt1D53qYDxgGSfE+x514OPSYkrrlDoWTNviona7zHCKjFkY9po2UTgwlx7Sx+CVT9TPeFXE2CM9
DuVmKNyk82mbrD+N8lxA5OlU6jkdN018NaqvKd9C8yhQ0r9lRDwrbr/DnolqQnocdxxzhiCEYCHe
Rzq/+sdEKMBtRJiqS1tm7rU+MffKiA9c1e+SUjL39wcjKqy9ICS0ls1HsAYsDGvowtL3/3x2/9n9
AXuCYW9hUA5PFqPqbM1rqHodX/4gcZs1ywGGOnN4dc2MuMfZ3Z/d8+vuz/4RlXeP3ctUkiJSIiOm
e3jE/a8nbY2U+N/+trrmUWjrJL3TtgZBFXUqvNVNOBBPQKWorWkWwppr0a9xFfKadRETepFaMboj
YjDwzO62KsEY7ZqQYd3DMu5PlTVBY75naUCzJNLb7cpXIoZ/Y8x7uf1PtGgM7UEiQ4YSG63ZII8m
Wjo28ElGfQwcaFM206WMv+auODRbhdmlsTeRvXzhcW4e6XiSzhYeRDoJpFPvGjuFIxsQAH20eWBx
JDCcBsYPkyMkvqVveFFVf+hPDDMc+apfldMs+WVyEExfM/AcsmXDy3+L1/mJGBRqUYhlvAf156sJ
yniMnPDUv8vvNEjLgW//gNU0zHun2+q2dZ4jF6vD9/5Uf9B1hoRjIazCxQRLGdOjHgNcHl5r6HDv
4V58kj70a/clzG7420GEwIrkvdwY4HqID3QHlXEGLSG15d/hJ3miSa2yi/bFdOeM9f9Axkt00R4y
urevwi92FB4STNhjd8SYBBeS9k8gYuot3c6/uH1/JNR978ZZxQrbLkx7fkh+KIrp9Eaidd7b3/ID
biAEioQ8R4K8Dhy8+pfiMuLXQrAPmLukurw01yFYU5MwCClZXY8KY1i/P7cbzkhHPXzKvXGmikXD
B6uxs+enGebFVjt3+/A0jrbyMDPFSTxGcwxmcAkSf0YUewk6BUp24pymA++mJyx5WDJ7c+HzS7zU
cqnd9i3wq8DpSoTUBqFUTgmXZbZHH/sLXHvJRvxKIH+N3vC68kpwWn0VvO/JQaC+iY9EV5Cale70
3YIo4BT4zey1frxXoIvgNW73m+5L5hT88Kq14iyzg9XZAVq/9VUQiXPtmIvx+1t+cBEuNRT9k4rx
h8H+fqF/Vg7gKNJBYmG5Jo8QCga064tbjl5icl5bxTYu4kiYA/YAvEm1zV6bgA5/zafmX6Syn7GR
3zD3k1zCVg6qF56LwMUAftzU+IkDyflcRrB8+JFOuNNGaaDSOtYJ5kNiT9v+ljzij2K8kkR8MKdN
9lh+RNcUWR0G3j+Go5yDgVh3J7yRKRGiw+aYe8PX1DoKZ/kVbyGY0LEn/6g033RUgkOHz/domKpR
Ul/lXbOdXjkb9cbyq8cAQOhdxuT/VklefqJ76dcicBt/4Ehi0QhAmSE7UlB20oXi/FzlXhu6nPaq
dKGK1rBjt7AHNQ3NxlbFoEKzu9aHBayrF9D/dePM8T/CEePcM4i/lpGXfBon2oHc/JuwIBBOWrMT
6N2/Kf5oT+E+7lawjFRCQr0jj/EOst4VMQAjiB0asj8z3wxH+kgxdMaP5RgMn2TLRiq+0sRq8iE2
iKlLylK20tbvP7WvfGvksO6gdO/BRgzZC8JrkT1rr774Mu2qxxiYaaKI2WJKgSPSGDqFYsOIGsDB
Xot3lCDhsunJahHdpfamL+JmpAO+Dyve0jrtx3oVfZi/oAgqAAwXRkpmZugAAHHC+zOogPBG8619
cZFEb4wuJwwTPhT0zl/tfM6zhyjxIQ0lb/0vS1z0XtWQc0k+p1Y7DE/tg4BkS3CH1wpSVcMiyecC
nNjp51FHTusnT+OHJTlAGToRgpRg2iuZz4gaC+S5v1njtR9z5fcctPHEoBmRpRk6OuaHfy34V+YT
opJ/mAQg4IaxEYB9wng/niyaacNtvwLTZyKrnhT8ll8Wt98QzocZcm8vr/mHdZm1B5hKY+9KaxTW
OUufGQcXr+Q6MZgaGvIeTu20wiwsoTq5dwF7L+BQeAwEX76KmsN084It6do4ADqAE2DpXh+X1+EJ
F59tcJ3djtNZ2hBmfBw6Oo+z2/ykZ24SRiaGtlf706JsFdPP500e7a3YZ4VW3PYme3QvIGm4INvz
LT8zNq9P1fgC6sVOFGhPDKm5sdlymi/DMx5A0OID4bxgaaI9n6pH/Wl+Ki0iAmw4ysUROxtWZ32v
+ITO0Y7ycue4unAeSRudb+tKkTjRlTPPLSe89qfMPMfQU1lhGfZXX+wa7bxJ4CIrkjP3rLyH8pae
xifjQ3V7y8lCV/ydSLTglksPwlev4R7ii9F2jvZ55ZsgobE/GXZJGWEhJ1pvQ9YucMRS+L0fb04M
AXsYozii+e5Ci4y6TQ4F90CfHWyqx7byNcmJJ4fFxyJijiKkZJLpMMuVaD5VfBoIw5o3QFjmL1ut
OTJb3AgZqVcHdihWUS6seDwZMHZyu3seL/Jvx2m+crvp2Mgw6h98sDuo7rLsB4iqRo83VKFOGTax
gKuXLORQNAIP5W41EoX7i7dwTE5eBKmXScAbHCe42B/jiTuNBVsE6+p5VTtm2J/cRO2QKU62a3aK
W0HoMbicyh0dKsdKUG5UC6PhYX3yWghOkGxU4QIl2roo9Ld8do63emUuy32hl8esA51UPjSsgQo3
y/G63dVoR8xNPflm/thzNf7EHu2xr6U+2tyUqELpWZ89o9nCFFVabA0dkZn4rrqu35mVhWxJzt1p
gaRtR/xhq32hTAf85IQHwymqtqHxhJfK3HEp0FWybeNnVmB64uBPouILJ3v45q4Xigqc4nfZuWOB
IQWyH09sG+jtY/rkwMFByXpg+bVHT39hbErEgAkRE5Uz859fqb1axJEPdJcP4o1NEVCQMf7wU57b
cFf+T7rOa7dxYMuiX0SAObyKpLIty7Lk8EI4NXPO/PpZpR7cHgxmXhptW7Zliaw6dc7eewGLi40n
3hTtVb+G5/Cq/xiU/4/DYYCR8Ur4iUvVFm4dAR4kKkT5Tp7CQzvBW9jl6YZ7VGeDxSmxoS8SYK27
liI6h1Yc3z3+UnuRENYxHHI7uj7PhNw1J+VrHnwak8vXxEtBOXfuXoxyZd9mP8bXF3rBuWUhEe3o
lNNiuUsqb40q/Gru88/0GdnVB6JdM1pzuG/uDf1+3Cmvxnr8Q25TyJx9HbmMdYqdNH1X5bbdhFv7
k+VX57K8skku+lq+8MIGvbh3219qcWJdAEQ2KNerB+mTLT3do/bZ2w/Vm4Jc649pcdpeL/a1w5qT
aC4pB3RsUt5DN9inQnji2rporMq0LHt6OvkjZ/4PC8MHoMRftfeayqt7b7yOfnjLuQMo8EY2vnVe
bIlGyA8k15h/IMhQk5HSg9OPHimVGtl3xUrdT0f1D6uuMOIuLqKDA1dZdyl+dB93JP72iSthVR1n
5Ex+8BvxA4gXqZA/4YvYLww/xl/Nm/fJU/0cbrlav3mSQb1uuyPN0qo68SbX+2CnU7ohTieJaAV3
6FY/6j5yxw1cG2QjywpRvBTQ1On/sC1jPcpe1CulF4xKYnj32VEBTgAg2eWrsqt5FOfPrFGNtlXB
PDIgK0GQiTIjUNB+HqOKc88aIIpcHjnaDV/OFzenBKXnlYtF/VHJCLFWq/ZhvAX74sTd216n1znx
uKE8Xr6fj+xlOTaX9sqimNA/oX/zElMm+OpOf1++nNel3cxXMgGxLqe+oZ+y/jGav9loKP+Do/Yh
YpnNg/1NdYLytig2TbKLnnPKhxfjDDjVvpBMNxEpxuV2VF8srsnXYdv/ogBA+3NKH6az/GY0q3KX
Lav8WBx0Ij4At3AKJymKCOKGectK3VW+8xAS+beKtpOvn8hQGDnVJDd1rfncO8fY17YI+p+cAxnZ
z+ObsrGPDUsSh6VHklK4dLsTLXEGFdGadwPDFM6mzKe6iHDMfqEAHS6skRivdJLpvhSELwORukhd
OT7Rc7brFVmfHEiQflsV+W8brnC9cOOjsXE2tAnGFzn2OEwjOaapr2GwWcgNc2HYldNhXjeSnzob
EmXKbG1f4MsUB6xb5GbzC1IN3hRqHI+kbtfe9tZ+1lDjbmnqkFK16fY9JbIKWtGnQKz88VvZN/vu
Y3wZcMCOnvpGXJHHm07F3KtrjDfFiVMfhelziTH9w/DNXXnlxHdgILDjYGFdSYZyHrLHCvwxngUS
HblHgLO9y3RaWfTDbckhF+bpZ7Ad36Y/Mn8eBoeH+k3q1v13d0NYSGRUdq47lxgMEdN+sw/yF40r
QEb6q7RvlE30PN3GxjcI08LG+JNQIfGs6Oajo6rkbaeRG7tOYDYRqEWjCW8LOZIm7RCwUKuWMR6S
o8lVj0iBdSL/pw8jcuUjfZ/5QhgdYW4b+1K/hXSUGEFRjFvkQNCMoU3yrKcfA39RvBvf4vFi6GsC
7GcuHXrzRzrp37ie6Xl1z7xt+BMJoKTxtkKEaSveTIucZWRLYor007nWH+3G0CMI/TzcGIzYlG38
pC0P5NC1XBZu2JPVdW37TdWuF658jsG4rRKi/nk+bNCetNHJQ3FlKD4FSEeXjuI3Aj8XWBf9Md1d
6Eyr4vWPGw9CwfQM+SYKqDRW3AWc4Zfn+ZQ9dpguuWGe7O+x2fJgzgUZQZuZnz6wagNDZpoR/sxr
nZua2eJT/RgeLAjRvrqu9jk3D6UyG0n4gBR6XX72N+OrOyYDnhAv/JRpJaOk09wUTMoq/9O924Tp
hmTOc3xo9+0hemDGGv7RXpKN8wJDxx048M8fmDZj3j0IM2I2Grl9tDVsPCQrVE3PgfS0cOyvxYxz
IQNFflqWR35ihEL+LSgOk4qzk5tpxWINu0oK9na6J57c0I+4MxnSYYvJiINa1gw2Y7FnXZUveXEL
e4vTlaGlFm4CyxtzT7IJQ3oD/4ToySDXdUXY6dRvinCjijqCmSixCT1ZBav6GZqRbojf6rzBVWdq
mpNpM3mt5LMttITyflIcB4+IgoGVGLtxT0HAvJCDn4dqV/ou3nN6a5LHalk4Z5IN4+xmbJuL4qxn
KE/I578jggXYsrx0m3+SkxM2K7iuKdPg7MSAA+N7QoIBwQhvrDYB9+Jjsm44fD2EH8jxS6p7kpeY
cPHuUQGn5zj1EP/zDBZ7lZ9RE9L/VFfwr9jO/P4hOiXGQzvsLL9hQ7TcgU7MhiX7kT+Xyjh5o1rO
q2MxMSMC4gva+JP8T80tbulPaPpc6vmRmCTffqcTYCHK4uhFmyk/T8fwkfFp95JAubQIEdsML5zh
GSg67/dgHn74a50+ckuPJX+BL/2O3/Y7m5wKtI0Nadg6FBsfOIPZvtnhctMTrtbL+Kj/5ueaEmdn
fWP4q/00Ws/qLgiOHYeDjfFGaCpeVHZY7iRkoUx15nVc+F3jFfOai1as1bz5lL0vXt2Qk7tiXobn
Ei7UNxsoyICf+VraBChS+POSCvfCDXzbSWI5UplMAfJAR4u7yk8w4GheyTmMO43rWlrBn1q3lxTN
peKn5BQW2+gjq9z6qbqW5daStgwXmDgoCT27tTPg+XiaxxuMCkjMqIUwkEGAtpR1/5XS59mYtHdI
26JzxVGifZgfwIGvpC2tI64FKrvKG670ZeeYCNdVerGeDNbSE3o3SsKbtibR5lUr15VEUL87EGns
AoQYimNM0zilLTXgg10tl/C2XJAo9tpHbK87niBjCEZZW0T2DOaszk1IppRKMamyzB2+Xew3I4KU
6MN8NP12n/JKJW7zRiJvlVxr8VzjT+JBA8y6bqABeNoM8xMDcwZGY782LY+WJeWGztAXMBVj4xud
C58x1hseevOqPEm7/FS/ZM9s6g5ZnwfMtRvth4ERiYkxKPgdA4fYZS2+yPop2Y8nkzgsSNu/wav8
OnP2pfDe1e/FJtmr3uLT1dE+aXZ3EPhW1b6UMPq6GFA/Cj/wpV13jS/8OboXoLVlPrzD/oDAgOXa
cKOH8DQ9FBsVrydNJTGhwyzJRUNtl700L9ya0wsXGQueWq+Ni/aGu1c6TVh0d9jiNPU4lO8QBbQb
buKu25CPNRVrLDhkjFnE0dK7+S20Q5P6Nj0hZmVs0bz2lDv5FiRVxPmqY+aynvGRsLzgqU/XZQo6
bGdVD0roRRaM+01k+b2+WSZmGWtUZARSmSlX/yq4zx8m8h17UnZ9J30lbJOe4mGQHpUHNpZm3jP6
4tWz7vM44j0wy6UW8+iV9t78xpf8i4De4peB8JkfzxUj3oQ9ZgILNDoHpdf20Pw2MpcIW/rKOibX
Sl/ZzzZJWJ2nDffJEq2tesUIcMBPRtfvhXeHvxFf20IZ9qoees96ME/IhFz5YD8zO5yInP0xEt8L
6EM0rsWgUF8ZycE8DJ/zN4lwGgfRP8w5djBLplWHGzXZjOMt7B8Vzdco0giZPIdvxP3hLTxbD9ZG
ZjYiU9sCVDQ2S+8RP0W5Ac3O7jjNruav+JVDRZBvmshDCdEyPPH7PWki/HD1yz5UoYtB6Qp/N15L
O1YHGcPJpimPTrlexi35ZIrPbVDjiaAG1p/CX+V5Zt78TWZM5yKLuGa/kvCk05bw1Fd+37Dmb6dn
9YBNcKthRF5JXnmR3s3nCefNVtmpxgZ+8HdLifLTe+wUNOKuUrjrXLIajtOV5DyWjPbS7KNppb+G
FxYFUxZCNIKFq14cUh7tB4TPlQfHyEkIRXWx1T8pm/E7feoYvkmk36244qur9q4z5Ikvme5VVxte
78qg+XPoXxieLLV4PZuNjUX2hZ/RnZuz/KUf0pPD39rgmvSo8NCjTLflAx1wKEatLY0G+qIXhswG
EQ4+6jf1TfXyS/TBZRdeZJrNrn0SOlrQ38fPT47VKR2G7bRJqcF+rXHVXWuaQm7EL+I5xhedBe+S
XLH6K6uCqpYVHLJ5vyOWGjVx/eXwPc7xT8YL6hxhm7ohCyfaBWajlzzwGCszuEU35We/88VcR+f2
ICrkiY0XIcAKCcmVhuWhe8xP5qPk8ZYmHxU31iFeN8/V2dkZT6lXP00b/YtUH21cIQs5oON+Im21
e4tfuXWjfewV5+xxBPi2nacDam50L7TlKTvPnrIrNlCf1bWEpMPaosOjzUJj/llj8ajEH9G/dh8D
PnNU2av6R7RscfkdmVIuXnSQjBURazHHdWxrVzg5z2boH40/4Gi5v8wtMTBxveN9/qEXE4W+BGvb
WCHvQOjG5Yvwhq4DQ0Rrv5w1dWeeKDHT+sXZy4ec5ZOtpz5yXVb77Iorzfo0v/hcr6y0X5YILhTl
PUFOQ2X/2jyonkLFFlMRebX6NHZ+wqRmXgEs7yEu0hYFxBMSO8mdTygLkXbiEpFfmjO6T4mRGydq
IkSST6r3SnshQXhYfEXd4D92CA38ro/8JMSyNoCG3m1u44X0eX5OXIhJsH3QD0HkGZ/9S/6SHLg+
GV5jq5DobCPEvHQP0j596XeoqHBDMOXn1PisHqPZG3dU6hVLH0+RHZMDIiHPr4ywCXssHpR3+rq/
E1XVMbwVRyERCz17+gjmnXOqP6Mdt9ZCP/UNTQhzG3xW5GUcJbZ75HOYBE8Bilj0cLfmjdD0fASy
QWKCP70RKLvQndqHNxQd0tE80xUQTrgPdroXEH72GWHZGZnruXuvX2UPAntOvuUnKzYe14TIbi4f
jTzuFTuNuUc1pNfI0GiEuxSaSv0QErhxpsq2nhQSH7CwUh435/mlvRhPWKU2WbqLddeisr01GxaY
U09e6cF5yfBEP8oISNiZaX8s31CDQw9RzAGAHyuftEbzSJuFqneOXM3ezBvHYyV4ayxvujHrbm7J
zblyKO3A7LLZXEOOQZRffuj1+7eMEPrIs6hr6RjzWWGXWTHqnf9gO3HekhcODCBcjXCTcWjy66fm
MaHm4FhTu0Hrk747MyD66T45qcbDJnl0PoJLQ6mtsi0QpOFF8pY0AIIeg/FQVI+JvDW/ze+UbC1e
Kl7Eo2Xh29oyRo/fOFP1b/rMOMQ3GVzJJwCzwnj1NP7I3ba8JFvSjLgxe9f6lJ7Y6XLtlIfvNRoW
jYtL5zw1buX52I0Eij7H2XnUtkGEoxV5kksuAfO/V2qImP31QyEAn24TvZVr+D0BKA5oc+ARF1dj
Zvt5uR0xFikubpi+ecWRcOfMYpleNQpq2S1XGQDhyWLuSvOKWVO4ogmmPpSHbuNmH/ysmbKKz7O0
DL5Jgsp7rvjVZvyKi13b0gUwsaq70SQO1ISL6rlYkBdJVDRh7uds1pHYgMPLvO1+p416gI5cDmK2
YLy0r2R3L+E2Ko924Bp0P3Sv1LYlzjmUGeGKlU9irI+Iz+LQ5irf8z46VvQyFlHCcrqhbxm6be1H
7FVkfp/JK6DInbqTtbMZmw5bTUOGemSfZiy9Dllwwu04P4PJ1KZ9jQjC3Kv9moqEJ5xDZA6QjBLj
LlGIDru+9BQ2FYYR1NaqePlr1U9P1bjLpcOAm7B8jtOTmj/k1VYrEbK7iAwX6SaNu3F4Kua9zbSL
GWTJYGI/DQ9a9jWbe91GLHabbdo1xZayhLqMWogigQi5hmYIJTtlNw7hGIrmirdjSdDqHR1pEyCq
g5Awb4PBM00gY6vsTX92npAn9R3aWLdjYF1uJWlFYQRIQik/Q33XTkdjQsNxY2GOzd1wNb+Gp/tg
vxfT/n9z/vuHCrHliNsU6a8W4P64yA5Fd6RBD8c3TGaY4ipsgnFjqNHu/rmZVPG11VlPQ5A7OxDB
ft7TGEta7oRKoilnLgE27xBj+P1/VoWifpwVY1c3R1si1X51/9T9iypxEF7b0dq+f05ZCr7siO+4
f+w0+tqua+A6OhL7PFFbsmjjH2UUWvv75xrxhTrFp37/Z4aa+Pd//75wf9zfb7H1vmA1xzDsDTrj
rfuD8szWWPHED7o/tAN+7caJmu4HQfANh90E0BdfGEIVCL8aT1YRzN9G0H8DMMAzGiA1EVzgkTRu
s/Dja9rPDw3w4ElQhEPS21alIAuTb37KQA3Dg37WQA+rgkGsCxqxw3gDEhtB0YnfcL8CLZ4EvTgS
HOMqewsE19iCtbfO0NOl4TBtFkE/zsEgg5mLsEwzahSE5FlLZM+SFI40gp9s9+hEMy15hOLwlg8w
ljF3orIX3GXCRBDgChZz1fbTNgfPnIFpLmV4zbogN7fhdoabyLuyS2D7NYY8rFvBeu6BPmfjU96p
yoFkTqYbAgstM4sHE11ZzCfT1rOb+QNXSLvKFgqOfjCxeiFJk0IKowxcRSv40wZqi1YQqeceWWM7
shGmLc3mUSagsozehkTdQ2JYTbhLAsYDvVNVW9noaMwJYAX5wa5RhgWS7xrhpVMTrhMj8lr0BDHd
MDyEpvrbysiZgddyflfWy8K8vIpG2VUX6yfJjc/CoZ+RCTJ3CaLbsFAmTEC7Q7Itd+TtuLrgeQ+a
oniKRFAPnvIKH7Egfy/NKRckcASBc/FjT0Xig9OIp/i54vzQohZrBo4ByRxi48b6axBU4EoRtPE4
uoGeLZ4DwSFPAJJDc4xcQ4NRbglaeZHjk5WxaO5b42uat0Yh7ReJNRAUYuzxkvvthMRdERT0GBx6
ILjoVf5HJpsBpzqCdQzoI9mPxt5hFjBgeogxt3pNFyePSZf7fSfWmqz4jAWLXXlMiC2haWIjWhC0
dgtse2RZxGSBK3Ci5YFsNZpSEN5FWuGauHjGfPxFoU5vUxVE+NwgK0gw4o3IpujlVttZWu+XwzRt
u3lBzR1hGcyZKWpmeau5En1lVOhDklyAedTDW8dGAqS+GaPmUIGtXwS/3o5nFuiC+yMYIxmdBpx7
GeD9KJLb/OqPnoc/idnQWsvY21JhF1e5ZDt6aCoJa8fFnveQfrhLEqoBPWnfJZu9oKKDVncMiBrd
lHy1h6fTqNmnUZPxpjbJmxWDkOiAHOCQvcgpR4JBIkS7H5iqyvQNw4StjSiUS6+HtP2q1PAalrKk
yo2TwulfHZ8CLiQvGGhGqKHtkUKCOjdD/V38GaW0PyopK7euap7T11TkcR5vTIdRd09JkwThtAlA
I7o1ottS1dEZygXq+UzeLGAQ2VDLISvXs2EeTF6AoaZ7mPdcZsNCFzwcI30LY+JAWHFy7GMKlbyl
6iuq9DyGn3E77RUdubeMyIAlltAOw3ZnQBSA1sefPCOlKY3Dt6hkpFxambIienEza2Q7xU26bNRe
L9atPXOboFQNh4Lmf7PoMQfg9LVZlpuePk0Vo6mOGeKUzoife67gqLFXmUQTq2TwGTuSl6ezfLYI
QDiVKkeYdPqWLfl9mnivRSC9T1yGjyz7qy052xPvpPLWztrJ1mk5SvqtMBX26rsEaGbgksiIbXMy
mQKjeZ5ySX9PaTeqGrNKi15wGJGupEv7kSJCnUw2nNbu9ukQf2S9nfiY6A5weC1UkQtT64EB6USE
VRCgEonn+uwo3cruCW4uRYRzIsKcO4VYZ/y+DYlN80kl8VkV0c+pCIEOGu1C2kGB+J2eoXWPihah
0T3p0ZjRolMhAqVltX9rSJguSZouReR0N8kc4wli4aBFIHVecQAlodpcDHmly2SgkM1Oi6Sq+Lms
b6oUPMMLYU4hwq7RItadcYgM6ovEYUjuHAOWyNJ+k1PalIHIzDZxKBAa221b4rQlYrWdSdgVCNru
ROK2TPR2Mppf5DP+zp3pbIxpHFxTpgdPqodpqV4q8rtVkeSN/U05EZmNZEABIm7rnJfIRcX8TQY4
UU3IJkgFdyLnpouc8CajT8FthlKunRCKkCZODLdQ+rmtyBln4jyK3PGM/HGRQ17ILQineLzJ/fNM
UHlbPounuA9EgjmxkNJGI9RcEenmEjHnscg7j0TyuSoy0BuRhp6IXHRFJKTbHbdiVs7d2ukppgsG
H4Mp9UigZbdVZsklWShYD4NxSkX+uiWS2J1m2QFPq6AGZ+dcpLVj21+Ndku2OTnuskh0b0W2O1+C
syPy3k2R/J4TAR8z1mD9HVDLeUrenAqRFW+J1PhZtKlbCnE95j11RLa8PKBdkYibN0XufCUS6KWZ
3pcayAwhOuM1k2ka5PZxEbn1ei0SYsa2Q7m0bKtqSPblVO0DI8z8sqCEdHKsfYlIw69ELv4Q2OE6
4BSWSnHMBI0jDMKTEclCaNM11ES+vtWcNaWS/Egk72sigz/R6Xq0Jme/QST0WwyeIpHZP6mk99si
xx/lSD0Pw6o222oTFkj4LNMgI4ieMWxhwQIoeub7sYW5naV/HQliQHpnB1hQBIiURkxN7hMoEr+J
1FdFEAckrm+/o6FWChoBxskr2Xa2F2DfZj5v0P6AXaACMZAEzEBQDcIevkEsSAcyyAOiA7N9cacg
sJmQ2fHaCj5Crj/OgpegA06QBEFhllMcW135wyvOkR3Mgil4CzPghUAAGASJIb8zGcKdJhgNqhmP
B0MlR8MUBIchpwvVOPbRAe5gBBAZB5kpfpk8gXq39trSX2dBhAgsyhqqu2psNzhbab0yaUzgdrg5
tRc6rgXvDfOnHNREDnKCtL7cTQSFohNecJAaGWo05UdLjVuJHd6bKtmfxvkYC5rFILgWZCFBr1D0
TQFsI4va5wUERgwKQwGJQXlWb4ibo1UY4vnRQvMDZkfN6YtsVZAaUS4Vj5UxcektGMYYHlS5unYk
hchinr/XCTZHCaQjANYxC2qHOdKN8WbB8tCBeoQz3aRcdZZNbQ3+0KD/kQUDhPztzTQBHwviZa+D
CakFL6QAHAIvjn1QsESgQGFDEnyRRByBBHEkohYQBBI9dh7DUZl3lqCTEMjhpYJXIlcM6QXBpNAf
TCmH2RUyXjVMjIyy8scYu29gDTwsfEIGPR+o73jBqmsAH2VXH52p0y+LauK7VVZVjiVtoTjZLLco
ifU1DvBl6+D4jxnm6AFXrbIYxzEyGKbU0koRvBYLcEts0KWfWrXmnPNUhTmG2xkrKRGi8GkI9QTw
RbKdhe5qfJgcdomR2U8rWDEO0JgJeIymQZHJwMkgRJjUBsMlgvqa5HIv7ibNlyWAU7h9V4NVW7vZ
qg86ca/PFSyFUI3IVUKqaGtkcul192E51XjMHecwOxxXHKPaDNNHYTyowHBarMLkmcHHKQQpJ7Ze
CfS8gFQhlYLnysuUoCYUfB0OBDDY7K/YgLyjCQZPC4xHEVSeXPB54Gu9G6n0m3a8oOTwrxxQPhFI
H/I0Amq69i1Xof0kcvkYBzWkMA7cI3eul5sNOW4dr4KgBVmCG1RrF4LxvCoeTiFpfCtlU4e2vLZL
QmY6KicY4pBwoh9rzMkfCr+AQFL4C1YRxdi66Kr5UbOUxzyCZyR1qBTWuqAc1RVNtZ5TL4u/U59l
h4lKF5ftphLK3qSGlCSYSaGG/gvDJoE0NDFCas8Wh0htzDedoNLtJDI8QrJofYdw0FrOfbKW3kuV
fZgMrU0qyE1Qg1AKCZrTDNapEXwnmaHZCPApn5LWjbQR3aSgQRkI89ODOagcodXhYGrsH4TmYTIp
cv43o52TQ63xrBh9mgFnLI6RajSxzgLzLS8L5I2u4C89d4Cq1BFLWaTMoW8amEPHIUamOIfJOgg4
6i1aegGwF3tZz6yWd6N0e5BYg2BjKYKSxSmafj6hqDHHjh35LU+KVdPvatcpiC0J3cQkmFs2QwqN
UyoSZnhcbFrkDIyEuLbOc1sdGzAwcy86bmgFuXnQOFUwzKIRQptKAk7DWFnwv+gpXEFZ4duADKYJ
RhgUZHogYMPSvkhdU7fJcYco1nbyMZiZ1spGjgqSdiPwMc0wzyanob1inEeZgVgy3xJgZU6a0Dog
ammdhxIvGDe7avvJ+GqIBJVIEM8iR/hl2xvm7umgCiraSReENANUWi2Yaaagp2nmdB4GeGq6IKsF
WkIrFNiaZtJ7DaXwYQlEsaxwcVKXIshpH7jOc88OHea7zpctKG5zB8sMrBsI6wf+8GVltxzYpLHF
wz7Uj5acfKRaSrSlwStEgFy8IeLI00HHqRPq8UHrkJbMvL6yeN9h87iaEhzUwMleZfJusLB1h0TA
amxBqMsEq45AyE3WGcz6ZOYuk0NvmrdS7xhsGGmTPUyiz9dCv2uir34y9g0JigfHbrk6bJ2xThPi
8kHSanOsCGeSnYcFt63g60XJc5khYwij7jsCG6A1NAdqweRzmKsLRp8saH3FyKtb0ZxZh4Ll1wmq
n1RyuDBrXFvzPDVbdgEM0FAA8xk9olmb40NUWuvKMUbRysDjrSKKi9Wg981JQ7C6qMWuF5zBXhAH
E9CDwN1IXBc0wh6NS4Pw0RCcwgZg4czSazjRfMz7bOGygGrYt6iPRseAzhgE42ObRtthWB4WWQUV
ZKP7m5bq4AhSYiWYiRrwRAOIYtogvibN66CJ8Y4hSIs6yEUT9KIky545vi4E9+wJBLkNOjiwamit
FU/KJOYNgqMuWI6ToDoW4B01MI+z4D3mgB8DQYDUDHwN803LTKyo8jK5SYWyqmU7CLnqx6WU15Mg
SnIKfkWaUcmQJpf6EqmQJ8Wqb/GGYjB12/hRjWO8wcBDSoQdlYrCsJrrbZtmXq1IwUVucIjA42Mm
C6g0e83AXw7LTmvxVkhafKAsPNMxWRBbwPECnMlC+RMtNfHoBae7oh9JntNyL2jhbTadxnhNJbC5
sEvfjB0OtLbzUpDx5CZ3YifDQlJnaYQKmmcA1nMRfM8B4Xvfypx2QH/ioCK3VdBAZ8EFjVBU14IU
KtUJcw6pi84zAMTwGYtDJciioQNj1AI2KgMdJS6Z6dH8ZgkaaWa2H8TVQWtYt4H+FghqKRasvdxh
jCGm/LOTaQolZAYkJRQkFThXLuinLRhUbjkaTAHgNmivpAb340oR1FTZhJ+q9fKXBlB1aZhpAFhN
G0irZKIg5wO+mgFhjQSNdUGqf6ezCk7rZED7UajhqjE8ShgnbMF0nYC7BoLyaoB7pXFBi5DmV6hB
grVAwpaCDUtgU7JPK3ixiyZ/2ZUSfXG2+TFAyuaK+SISEH0Z2Cz723su6LMQjqiyTmUNlZZ2piEo
tWENrlZwa/VdP7Khxjpm3hawbc/ScMxRuMwFvn3It7Fg4BohRYyg4jbauGbrYjQBMNcS5FwSo74C
lSxnFaV4GVCdzIKzWwLcjQR5dxIM3gIYbxY412JJ8K8ITm8piL2gA+Mpe7cFyXcRTF8AnjbzLknx
zFguEeTUn8Oob8Qxwy0bqMCzqS8HxxmQclC3lIIdPAARZqFLDrbgCocVhGHZVl4qwRzOBH04Fhhi
o39j84rP6dTNpL07F1swiwNBL27r9mqDMzYF13gShOOw1C56x/pXKHrjZWCQLXioGzSqquAjBzak
5FQwkyfWPlICG1JHBE8ZsHIjCMsWygNNMJcD4MtEvqF1EjxmChX8CFRJclzik+eoN8Bu5lXWd+T5
xq4UkjteJM5Wo7bYh6X+HeeScyJU/GmRMXWOqjYRFcdpbwEWnQON1lLd9E0w0gE46UFwpXUHwrT2
NSI8yQV3mhNhjbaXlHGrZeoQvIL49O1FQ6QPs3okG7mpoFjbtKM5Ncwrc7BuDuK7HKsfnhd9JpxW
+lPo/WY0bVKlF+lk9c1PSOPNLxu0EmOlLYSlQYMUVO1a8LVF174UxO3Qgr09RqG1JXbu0Z4mDXoW
M1JDsLrnmuLAklAUB+C6wJewYij0r8KlATYneN9W37+HoXRLBAk8E0zwqCreVEEJV430EAhu+Dxi
P9R6IbLsOi8XdHGJGEC/VGg2a+0T+cBEMQgWORhHY91+9AJRLljl6jJi6jAb8gravmWzgmk+CLq5
LDjnhiCed4J9PrHDuYngoScqZPRaMNKlSf42gaZrgp7ugFFPBE89IRJO7qRHFdA6e+3TyDt7q0Cw
TzIs9khQ2RPw7JngtCfFG+RYaxs05MgAcreLYwrWPUyQvucji3+HLYuNZFpxHmF/NuvvLCwoSBUb
eXHZxsX+//5vNDfnsROGqju/3jHK5HR/eFhbYOllGt4r6pnZ4+Bf7P8+SDzy34d5bZKJcP/473/v
3/5/fv3fty9Dw/P697FlM2EcN4o0/uFXRngkNJ6x+Of+v/s/UjkU+2bA1/rvw/v/7p+7f/Xfg//X
5/7Xh/fHBaTNVMO30gT+nGIVdnIAOUFa8dfM4k/8+9/7Z+8fL9rEl6SctA/VKS+cT8r9/R+uLhy3
/z6WFsLm/n6sAwvY46OJ36x8MbbpIpGJL7ekrtHK3GcpccaxLXU7PchXWTXb22DSSMuxmZ7mQ23s
IzkyyJkObM+xKWnuH3b18t9fSMVDLFNn8iBp23/fcH/Y/UOJphDZctHh/qnY0PX9pNo42XrStPEv
k9tzf9z9K/d/yrzhl3PofE5iDeO2WWDoSsTTuH+5Uw1jV6rfs64aCIadAXeriVYgJkXsQOFAypZI
K7JqhvlE/ZGFWzH91ZPu0iUMaIZmblyzNLv9/R916hBERGWzoG9cUIiQOmOV3c8kobUgN5/uJ0HH
h5QNXG+YmEVty7hQkuCvEP8dS3WxT0RQFOmUXC7iw/s/eT4i3e6tptk2YeeVyoC94f6VIQQr6QdV
8ZuNdOX/fV/WRmyoc2/uA8LR4NCLn3D/2VUoieQRaTjw58Sbf7/v72+5/9i/j7l/aeqYpChjgSv0
P08q/c8zuz/6/oX/8bP/3y//+wmVnbQbp293/x77P35nGdvbOG0OmUIBTGYWy5+dE6RgwNOIQucy
6ggXVQWfnTV3R1g+HXFSpGcQhMswTIppXX6mulJvrTpgKlBGOyudi50ZJc1R6kemSqlO9wviUTT4
CZm9UohuBbqN7hKxAjxG+hwa+Y+pRzkJ4Qzim4xSHy4nPrfI4JRNUoFkmvTEmFmqASdPpyBdcx7J
IBqcdhMw+5BMWgFt19B4I3J2TEqoyCxpTi0jnZVlP+zSwKvCgTD/lmH9UDQIP23OIvpEqEFLhkeR
/w5hDEqrQgNFLeD16fzU06LzsMujLjLLl85kgAA9wEHpQ6wLXTKPopt5d4dfMc70cFdPykW1ihPl
LaiRTEaIECfbjC14O5hKs+oKMngUzmVyECOnsvFzlf1TppRsZnHQP04Kg6WeCaaiMabrhRo8C539
UE6zF6SYthIJLbGxVAu3FqE4Flplcj9mhJJ2BbGuZLYYJCfyXDM3XxwkNEr3Y4Sp7S8JtA3VUQ5l
NBJvqQeI0dtgH9oYQGTLeU2RVXbMQbwwjHEQ9Sh6ipbmvfTZ92m2bor2S7bWKcHoDBoNJvpp+tTW
HLYTo0JDHeHXDVCDqgzXDrpB2qf2qaY95tmWZpo+K1vDRDtODuvslqchRW4IEucVl0EOaZack6YL
w1Vt0ydV0thgC2wXAjlYHyS9nHa1xdkhZAabdnFzsEbpkTlBM3QvtUxdrHAy7QoyTOY2dv+Lu3Nt
Tht51vhXSe3rI0rS6Hrq7FYdm5vxPXaycd6osE0kIXSXEOLTn98AToBkr0rVnzpVuwQMDGKY6el+
+umnSQbfNJF21QhEWdu4ng8qJ71WKpEPG9O7pRHFc4J+Jfx9GhuwhAFHdHr0zGkHu0gojIm85Iu9
CC8XXkPhuJ8r10EChsZxhqZQqDAnSNH6qIwIdVmcFyVwQA4Fps18Hela7ZNaiZkVKePEp7iCt14D
B7BhgvVdrFgPS6tY3YE96j7OWmTCALNMm45d6NHkgCETxVBbqqai6EJziIISV7m0vYfIWJr31UL/
YupU8YeLDz4OChX1Cbxd42lJ08K+W61/pweGrxEmrPX52KCd4FlmVS8kA2Xg1ygDJyfWq1KK+ES9
GGRzrJqIUcX2YnxWkZDShgJbJrbaJ41FU6jIfvGXRfAxBd7yPJc2xE04zBuE2zxw3SE9XidqFF4A
Zn7Qc8O7yJkhhQ4MQJ2p+UFLq6tF7MKBczCiRtxQVmeY46UInHGVeddlEBYTw0iwI2k8ARK4VinC
WpXLp3xRfFYzriDOIMHG3n2WandlsCL0Y77pdrc0cQVF3b5qkaUgxkudgF4C4SmBBpsGHlYUQgOf
m94nZK3JIycqmjo0VkJiGqpm4NE5yQLrZX+clZ7yQrgGo0K9SFwKfP360oBh11DYUxZIKmHOh6JB
jS9TYh9ObZw/xxawQUl7gb6wEN8z4LdpQHuQX6JyaK+N5iGuCliGc4gyzC0E5ipQbvDpEfDTIN22
yWVlh/6dXXMm+6SFDCP0hyuhfXbmrgobJoF/qUcfWiOsR2VEGK4FtnmzDLyXCgit1ugME+nQu1Y1
15XX87uwypAPXAuqZ72a3b1aLqHFtGfuEmTK9CFNLRHPN9crfZDZVfNYpw1py+YxL0sVbmkw00Ut
znPAgmFlwvldabqGD8+gZInhuNSyErFx3fOCmulFGVfoncx1GmXecol0NCy9CsYo0IexKvNRgkYl
aXyYsKs2vUz8pkI6DzYpRI7RWlHMQTOnqAI1oDiCaWyVZnyhC4SFTCW4pZ9mA0dLKiGQvRt6c6e6
qHz1Nl/DCyNZ9aFeLyhqWt7TzGV9rjtgH21Gp3NP9Y1J49Qvc5RSAdqS19UcScKmCBK8NPWjouYl
s15Qg2SilJlX9Bs3HQrbanu4nNdA+KkA4BG2lAFNKLbIVw8IdcMHN0LQYqW/1rP1ZQW5ZmH68bUk
mbFyaXsTXkXZOh4UMTLE+vJWUTcE9BD59blF75LcLkZ1Bf+/Wa2jSYtw9NBdlzeGHyJOky09YITV
kx3BAVmsVrcRuP2kyUisxA5lXIhZUzScuhfqKnpqILzaq9XTwiKZrlrza1plwI9uKbWgVQFSWoWg
+zRU+HbZXtXFfDHJh20T3yOBjk1N3GmWlID5FSW+VvExctQQzkz2YNEQO1mHqIhanMyxYr9acqta
OimcKL4qGjYQmB3e3nr17Kn5TaO2GaI5fPs5Fe+aSkm2E1OCnAePmluaGlRdGnfAy4lziAiogDJc
PGksxO1IM1MGJf+2eWLtoI2X28YjHc38SzcwP4ULlA3nhUp3G6lg08gbrYkopvCTD4ESBJMgLtxJ
a6w+Bcj7g/SLdqLh7UEv4QaNcn9gxtAJ5vCgLundoV3k7hpVc9BDr9RHKxkDqDZxQU4c6ZSpNlKl
yOfmRv96b/Nwe4nyDfT6IzE32PxhWem4cyt55U6jPSoR3Sl0u1H7DrXl8CJ/j1fVZZa0NJEuCrpR
Nm1UTRzd4S6J9PQstegTorkKAiSFO0rQRIwLukbB/ddceJ4bl35zYzgsBV3ebB7ShRQEnYCtb1RF
PYk8ZN9r2SdBzqYoywZ56ra8D+QKjwzOg2oerc8sdgvBJUFEriNdksqbzb2jvy0del7UFgVGhT4H
nJSRk6JkuLS+qGFfRuaNX9cEdIn8Lb/doB2fTOhf65+rZJw3jQjisSaVWTcSqX7kE7Mk6mhVVmgl
yJu5bUJl2jwOfT2drHPQGHchxpayjODV28sMxouXTuLi/bJytAvLRrHIkTfrBURepcoRZVcbqVSF
WOykzqg6K1LzOrBTDISl6xN6VonJ5l6hKvoka2jI2OhAsb4Z8fWFkL6YScjBo801bO5ZhLp9y4DC
hfJ1ZuYoaZeONoHHvgws78LMUTPRI0i/fhZQBL/QUGEPxHvSIukk0Zx8FMwdRNnKp3WDn0esF5+T
Nsj5CVO17/kKJTt2KSaZrolJKWgLV3OG0o8c9gGNnalNQjoZrUvXTlALQPFm4aGmkEEozcjWtaWh
n4slsQx5zLvM88IRMuwsJ5eQd1CFypdGxjGbG/odJmwaDzL9WgAMvcnk2kno9IsFgEhROIlsRU/5
ksKBhqpXRkeY1TyE4cwN+OpFSus/erYgILWWN5v53zykUfNoEQPmMN0+AnryN8Bz2924KzRUHLgC
52tXgYG7ICDSAwGptBmlNYyXHIfXlULC3xbg5mE7p6Y8bddevy6dByGapyyjpm65llzJ+XpeDgN1
9Swoj8fu2xfNKrv8r9hYloFRKasbHTHCtXsBuIP4ps/JC2aN+GQ0SqNBNLCpDlM/r18DAog5MOEA
ejV6jgPajzwrj+klqSkVkipMbekLork8xyE+p6LJvgo+rJ+QF3td3ZKx8D4ENKQ6c+i+gcLpefwF
EUW5KVcjYE8yiBl1SaQC2jNhDEiCoG49l+3dhtWnRAqOIUEyxKivH9CTLhqEXoc1rZGW/WA5Vt+v
b6uXlIcttMEzAzIEEkfkAJ90tq/Wh5hTfeKjLHJx0L+KM/U9xWgkCWOqwSHeWFfhM129IC9ndC1j
BQI/jVPlktqpaj7Acy5WIypCdGMYmC+QYRCryRAafdSe7hGwGoR3dHmzzigzhmjxqICUKkPKzudS
aMq5al/8O/0KdhrCBQPqY1EkWJB6fc04zug9/WC9mjf6g/JZTLwH8Hh8vZJyLIH27pkXXOEzYFb0
p/nv7a33uqI2nCZdZ0418q+08MKggL+mtQtFCQSSQyPvK2SxoJNfIT67zgi6z9JPrAMq4NdkJ8ga
XS0u589UXGbniTfQjKFfUFFARSx8Cwp7EXiolbM8JIV1Dj0OoajmDk8MuwEl3r2/gm0xWj37+Zn5
fuZWw6qFKn/VUuft5ByGYyMfu/aDshjtybXfbTt8v9trJk0j7V8ONdAd1VRxJ+iQCzVVM03Zb32v
MWmWr5r5QmgUaqqTTIGyMoi+KJfpOHquJ/57VE4X8BaGqncX2v02HgEr0jbzev3CCsGvhaO3kNou
rdXXhgVdNvkpFlInde6PAufCo50z9X4ZGqp9oYwUl/ZUDn4DjSDO608omsAM/Lj+grrfMB7GT6hw
XFMDOs4+Lu/n7+PH7GMF4nCu94vZfIJi7afFlIY+YrS8WUw4++FhqixYCuvHYtSSkRjZ9xgzuAZj
aDOUU0Ofpm6f1mR+O9Kbc6PP7jhH5g1m6dqgOqr6aF8jw7wCzb6ylgO3Hs6K5av1GF8hxxt8oTCB
ggb7CxVQ5vrcuiRK6yOY9jR/hgypvoJbQ39tHkgsPOb86JTaoFXMM+xq9BpogjSGSnZBwax3Zd6z
ZCvSj+8hm+W/Q7FwbtIhDQaH1OqCDS+YvwmUqCc7xMkeL57h6g+Ve/ERFcyhO/Bn62eLwm4xCh8X
UqdR/+SIQXhVX6jjYGTcUBdqfC6zc8qnBpTeV/fIAEJ4jn9PURah6gVm0wC6M8WR7FObaoDn+eA8
vEhM5FrP2GHtrZQAeKSR+gxhMjru4R30q/OwP0bMErFPMtgBBYSXtSy8uKROATn1gfaeZKUW4Olc
AZGjLi7VG1i20Phu2j5eRl/JxygyXPAV/aG4017j+CIfr6aE4FwqB/jInORP7aX7RFw5wnMb4puP
FSqG+lJo4ebJ/AyTEIboYDIfOYO/WPlHTZrVzcK3dFUzLJuOvPpRy3uE7EsYXXpzozvLG2qWgr60
MSyvD7b7SZcM07MQta7PlM3AbKLQ6AMVSaVU/JZc5b+4mKP2wJuL0QwDxrNquCpdSg93oTmvVlbh
LpubUAcr5P9KvQiSQcsUIdFGhQ3nR586uznqGOTBbrPq1ieBS5nlB+pHwtvN5fx/bVPhQgjdm+/+
tJq+myVVWLU303j26y/9UKJrL9W79Ms7BPHq+Dmc7jet2L5/17PCtnqu6tISgnbqAidWpzVFMyur
X39RbLunabIvhSoEfd0NlV8pSYsq+PUX4dCawnBdxxWa7JJg8dSuawVPOaordJ4EL9F1nvrtf15W
/43E485Al0ePDww2H08cT3un5OL1119MVgcG28BS64YpLCG/+b69bjWAnKBdqWOMKaQBevF8MdeX
tMMZquCeWoxNNOakl2H3aTOT/Fu5fKihEajrV11BvEf1BuGKUiL8jaa5azCV4W2Vf9KgmVbh3d40
//B0+dHVCsvShGB6gPCOWtKnpmVljuNztSt1QiNieszG2Z1qQwIn89y62RVZ3AHd3c5Me6zE6nub
ECZb37TOklYDqBHGyJ0a+ngdg5M2EYII3nVIx5dGWBetgRpBQ4UvBZY1iJl7a4tZmUnZPc5y75Zh
8qQENEPrL8nu5HAtrq8n/8YroqLhVE9f5GuWsKcrGoHKj4MiPW5cD6gKTR8+qvJpTC6uHMjb8k/y
JXLIPNNG8gqcrBnKoRozm9BvdaBmL1Cevl5UbiR9eU3yAjcXnOP90WrTgpAoLzxkOJ+eUB5ydID3
qCYoFHOgPksQLu/n3C8b6vIrepvG0bD0oZU56q18TRBbg8IE9eWtPC3xKhmtQeY8gyvc9+YoHtPl
3KlujWh1oVPqCd3mPIcULd8NF3Csxt5nq0T3X44RpglVtFBekZrKeW8uI4p2BMkA4Q33Wg6nzy9h
b5JnpDUkD6Owuc95dVqhdSI/tqnUL7pT0C+6PhfGrVleGlS4844oYQA+Y3NdfHiu2cO3ryo/r1To
euBqI4jFebIcy6cMEWz+XY1N9blEzFzP68HmCzCOkcHMoPpRTo/87vLD5XcwOPVyBLzlfTmFnrzP
c6XEctP+PHpUubRWJB8NlWO/CNDeX1Dxq/tooAvqZw22ho47y/1lejfXHz0rhkzJcqD2yvWARKuB
fChfLOtQ4LGNW8poVPiU+QKUic4bNYFLXSeX8u8eKeQlZL75+nPIZ8hxy2iJjCWljAwnh9C57+IP
JmS+5VVZOgp3u7c6OEo5OeWIbmshfC6P+/K5XA47yAy+GaMBBMmy+OqBAo5hzNvlFci3NYuh5T5p
Ajkiyxsv83a4dBN0HJbpNEa91bXgpVAWGOf45tmVTjcHVQT96RIqI5jZ+5XiPbo+bMCFyD5HZUxo
KeuGxZ0XLz42mQU5hEQW2ayRT7OPsrWv84K6RWRyCPHP7UC/Jk1Q07W4pmQfpfCKCl7dcR4jktel
7PQKQYucvEMZp9q8JAad5wNCHMtnwyhaQPJBUMOEGGSIjF1T3YNrnmdWOYBpyAyKW4yYvz2J/9NH
3+7z5dE02JxM9/WsaN/PyhqOx5v5l8/epWFSPZKfk8fXP33Rnw+0OxMf24wzcfoqe+btDsb9w1AX
moV3ctDzaXNRm4v5szEWU665fmVwQ++5wsapEQ4HlGo7DLhIE3/3NDVrPUtTLddwHJNGZa48SPnA
vUn6o2n482+4nc8/f82ffYOt07A5Z2lA3XESBA2uTJMEnm6qukEHrKNJ0DSXWbBNJtwVwnQFZ+N/
ZBJe0jqp5GL0sfAHS8HAJ/47C+FohG8LQbg9g45deLamq+uOqfFD7y8EF7fJwTHSLdxeXF9rO+kn
tBCEYenb1bl12b7u0X+wHZgFoQub/mKuI6dCfLcStJ5lO7zE1Uz1FLeDZjjqdnn++1kwVLxngV0Q
tu3Kpm8MuL8WHLenmY5t2baqUjwktG3nuVNaC3SJw8H9OzviyLzu7Qitx4qyTVNXhW7Yqn04CS5L
BZMpKMhTLQersN2BJzQJGpHRcbT1j88HsycDGPaDZgjVso5No+X2mB6OB9c2SMkIezvrpzQLGj9f
x6WgOxhH3cTsgZ9r8sc+XAuO3jOIF0HdbcMk8JSdEP8jB8TRYv52SmqwhP/mEXE0xt6G0HuUJbDm
MQjEzabFtj8wC6IHLmKatsZBwSl6er4C8a3TdRYMg1kAWzAsy971wzyYBLdnC8s2VA3iJ8ektJ2n
tRR009K3BrvTCeG4FktdtW30LZzjDQH+4ghKA3SsgulgIbZ+6gmZBXw5DYve6YSQ5yTf0nagEeMc
GtIv3F8LNksFwFJTDXXjK0iA6sTWAtX1nY8ItYdZVPEYVROVAk6Bw1nAONpsBs0lb2G60m6c2iwI
4LmuZoEYwtT0b0tBHoQHa8HpgVSqLscEuOApeo66sLTtNv33dkGYPYJEAeKpSaAegPVoFvAcYcza
LnVpQpqFk/McNbe742j0yLVDdxQ2TAH8w6NzUqPXMp6U5Zo2tVXbDXNaZoEzfmerOi0FB5dR3Q+a
9zeEY/WwmCrhCvPASjg946iJN1v172cB5MB0iaYdKnLfDsL9WSCNi91wTBNP4fR8Z52fp+shKfMt
QEd4xxyUmz1/ZBKsnq1yPHAwMOH4jifnMBHidraLRg+fGIOI54idJVt1OAkuAYRw8CJIwAAaq6cX
TOqAYF3RFVxnB4xGswmmLBsewxG64pj4zqwCLCdW+CRNAkd3R6dR4A5ZFkAjIBNGYfNT71sE7CJh
u/gacJ9eFIVF7xxRC6NnEC7jIRAhuYSV+F/7swDm3NNUJsICdHDkajg1p1FXTaPrWgB910w4gSZg
IuSG72bB1nrSIrBbdLyFU9wQuobX23VHOD0MP+EkDrLOqjh2GqVxlGEmO+ZEcxDMgtp5FrALfHeV
PAOGUXpD+/sByJX5YXZI1hBnnSD8rrF8u4aSMojSOSBZ6Vvo+Qhz5YDQwZ3l1jMoIzhBzFWYjoRI
u8EKNgG1JnF3vqXcESyt/bUAlteD/Qc9ZYdCbV20EwJXSEI4nfeD20NghDMS+yd2PJ39WeCchPNj
u9B4LI6JEwwf3A2Fs9NSEGrPxVmQMJtuwyayj/1Grcfh4cIKxb0+yfQsiRits1kQEL0w/gbGT6Lr
xweEo+JdE2w7QpOm8RQDKVy+rgiTQT7KcWxMI8sBUPE4Q4uzYDBFHMinGk7alugaQmzYe6wEkDbT
+lGCViWehpupCYPQWrfFdtZPyDZiz92ufqOE2cjEu1hZXSWoPPaeXc5RlVCLsHoLOpye94xZ6HpC
GBJBAmy09ygJ+yeEa/Q4QIix2DUbGG57MJ/SWtCdHY/i3yNMmAXpM2EXSFFzFshI6WAW3J4D4oj9
1KH5bBk+p4U2QjLYYj7dJgHoQGW5b+m+R5Ng41zDcPqWvz05swCVS+/qOGIcMQW2bgK4SaNwnI+C
wwPoAAJFLRgQzAlCbQjMdWavMAuWQQLCgI6wjaYONwTeAixncDZ3E0KcIGVB+kyddwQAC19Scrps
TUbXR1k52G49cn8myXyesyXX/cRyk1x7Z/AZgAVdPlJR5OM3XtHRLLhQFsBlJb9xgzycHgTv4NR2
jCchtanIh0HfJEn7A9gVjifUYfxmCc1SoHp6WWpoVtuL+vcnhGT24TGCN1IyosFmYlb3j0lNs0BY
TIIVXHWLg+Tk9gO71e2ajDFEDxln/AWOgU265QhakICjTZaeIkPNtvGeT+6cpJamO+mZeJJsCz0V
TMopt6S1g7WwAVgcfAmgFom2nR7AAqWko1WwRI9EDE4HgdQbwn4wCaYgMWfQKeIb0em0/EYSabIU
sBPAYoC1wfIEZKHiaZN0OjILHJOcH8RsxNuQYmXi7rRmgfo2vbNZoArAJQ0PxIx9JAWH8TtYCyoB
JUkKMjakamUq4tRmgfyxsyVd/vsjgrVAuSCSGLhMG47O8RGhAsIbBNYqO+Y0IUfD3jFqOsyCQZAA
3AbEoulofEgE5WAtaLDaQN7ZDvhnhFQnZxyJAyVk3s0uGDiOML8JlH5oFwgoLRB4xyVegWb9j4KI
vwFAfC00Og/CxeumxCiclT8qMvqjF7yV1nz//K6sRtbOUOzytcJ180JZcbT97C11WD7+7YAQvCn9
2XvyrRRo/+27L/j9R//wot7+OA5nxbR4CdrN1213l7mtC/7fxfR5Gk/3S14IYLBC367ku0Kpr7//
XwxcRkfjyqO187hFuE6Tw4E3zLLuA0fTpJyWb5cof8YtQaXryOfTRfglLZLDimtU+LCrncdOF2kx
fU3fRpJXvUWDu4+cJLOXKnypq4PBN5hS18H7s8W0mRaz/ZG3AVnnkf9eofumtvCHZYB/a3UPmfXw
9XAVbsshul7/aJYW/uFK2ZUYdB15zIyH4f6M73h4XQe+eJ0GBwtQ256WncddICSahoc7cluF1Xno
5DWcHlmRbWq188hpc7gstmBL12Evv7dNW1yz88AMUL9E7cG62DIOug59ldZh+d00b5O3Xce+nobJ
gfXY1WR1H7doF9PkdX86dmTN7kOX5fQlqMsZituH428IT53HD1/omDI9LF/dkgu7D81ZUKbVwcqW
nEu8we5jI0PHf1l2YJt2zJ+fMTq9So6H/ikXnibVkQ3ZBUtdL/pm9lxMj7wnSocl0tx96OX08NwC
/ZIYYPeBm3fjaUzfvfDwWN+haz9j/MmsKGcHlmpXbPQzBr+ercKXg2NsR8f8GYM/pUX0Nseb+GCr
MNB5aKm88+58WqSclIebc1tz8nM+oD+Njvf+FiHqOvxtEB7O+LZqqvOw0QKP5DCq2bEDOg9dzJAh
Ovgpt7hp14HvZklCi77l9ChM2BUVdh3+fZC+zt5dlN+dbVv+TNfhH9L6Dxbijqb0cz7g+4W4y+h1
Hf6R2Z+V5ezApdgV63Qfe3UYVcLClKVQXcf9UE2Dt1GkTdnJNHQd9uOsiDnZDkbe4j6dRw6JbI6W
965CsOvQv085dxK/OtyaO85o58GRPntHy+zvL36bVO88fli+pLLbw8GcbyuqO4/dpojc+Icjb3Dt
Px/5R0jTV3Wa7/GnN9WZH73tEFyTr3hZzKbFb/8HAAD//w==</cx:binary>
              </cx:geoCache>
            </cx:geography>
          </cx:layoutPr>
          <cx:valueColors>
            <cx:minColor>
              <a:schemeClr val="accent2">
                <a:lumMod val="20000"/>
                <a:lumOff val="80000"/>
              </a:schemeClr>
            </cx:minColor>
            <cx:maxColor>
              <a:schemeClr val="accent2">
                <a:lumMod val="50000"/>
              </a:schemeClr>
            </cx:maxColor>
          </cx:valueColors>
        </cx:series>
      </cx:plotAreaRegion>
    </cx:plotArea>
    <cx:legend pos="r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400">
              <a:solidFill>
                <a:schemeClr val="tx1"/>
              </a:solidFill>
            </a:defRPr>
          </a:pPr>
          <a:endParaRPr lang="en-US" sz="1400" b="0" i="0" u="none" strike="noStrike" baseline="0">
            <a:solidFill>
              <a:schemeClr val="tx1"/>
            </a:solidFill>
            <a:latin typeface="Calibri"/>
          </a:endParaRPr>
        </a:p>
      </cx:txPr>
    </cx:legend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867661"/>
            <a:ext cx="10363200" cy="1231107"/>
          </a:xfrm>
        </p:spPr>
        <p:txBody>
          <a:bodyPr lIns="0" tIns="0" rIns="0" bIns="0" anchor="t" anchorCtr="0">
            <a:spAutoFit/>
          </a:bodyPr>
          <a:lstStyle>
            <a:lvl1pPr>
              <a:defRPr sz="80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4" name="Picture 3" descr="1LineAAPLogoRever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580" y="5874484"/>
            <a:ext cx="3681576" cy="542101"/>
          </a:xfrm>
          <a:prstGeom prst="rect">
            <a:avLst/>
          </a:prstGeom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3337685"/>
            <a:ext cx="5562344" cy="352031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Picture. To outline a photo, see http://</a:t>
            </a:r>
            <a:r>
              <a:rPr lang="en-US" dirty="0" err="1"/>
              <a:t>www.gcflearnfree.org</a:t>
            </a:r>
            <a:r>
              <a:rPr lang="en-US" dirty="0"/>
              <a:t>/powerpoint2013/17.4</a:t>
            </a:r>
          </a:p>
        </p:txBody>
      </p:sp>
    </p:spTree>
    <p:extLst>
      <p:ext uri="{BB962C8B-B14F-4D97-AF65-F5344CB8AC3E}">
        <p14:creationId xmlns:p14="http://schemas.microsoft.com/office/powerpoint/2010/main" val="3644571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338478"/>
            <a:ext cx="10972800" cy="861775"/>
          </a:xfrm>
        </p:spPr>
        <p:txBody>
          <a:bodyPr>
            <a:spAutoFit/>
          </a:bodyPr>
          <a:lstStyle>
            <a:lvl1pPr>
              <a:defRPr sz="4800" b="1" i="0" cap="small">
                <a:solidFill>
                  <a:srgbClr val="D84E19"/>
                </a:solidFill>
                <a:latin typeface="Georgia"/>
              </a:defRPr>
            </a:lvl1pPr>
          </a:lstStyle>
          <a:p>
            <a:r>
              <a:rPr lang="en-US" dirty="0"/>
              <a:t>Topic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69465"/>
            <a:ext cx="10972800" cy="3439823"/>
          </a:xfrm>
        </p:spPr>
        <p:txBody>
          <a:bodyPr>
            <a:noAutofit/>
          </a:bodyPr>
          <a:lstStyle>
            <a:lvl1pPr>
              <a:buClr>
                <a:srgbClr val="F5AA2C"/>
              </a:buClr>
              <a:defRPr/>
            </a:lvl1pPr>
            <a:lvl3pPr marL="1676358" indent="-457189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▪"/>
              <a:defRPr/>
            </a:lvl3pPr>
            <a:lvl4pPr marL="2133547" indent="-304792">
              <a:buFont typeface="Lucida Grande"/>
              <a:buChar char="~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215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01318"/>
            <a:ext cx="10972800" cy="861775"/>
          </a:xfrm>
        </p:spPr>
        <p:txBody>
          <a:bodyPr>
            <a:spAutoFit/>
          </a:bodyPr>
          <a:lstStyle>
            <a:lvl1pPr>
              <a:defRPr sz="4800" b="1" i="0" cap="small">
                <a:solidFill>
                  <a:srgbClr val="D84E19"/>
                </a:solidFill>
                <a:latin typeface="Georgia"/>
              </a:defRPr>
            </a:lvl1pPr>
          </a:lstStyle>
          <a:p>
            <a:r>
              <a:rPr lang="en-US" dirty="0"/>
              <a:t>Topic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94560"/>
            <a:ext cx="5384800" cy="3836011"/>
          </a:xfrm>
        </p:spPr>
        <p:txBody>
          <a:bodyPr>
            <a:noAutofit/>
          </a:bodyPr>
          <a:lstStyle>
            <a:lvl1pPr>
              <a:buClr>
                <a:schemeClr val="accent3"/>
              </a:buClr>
              <a:defRPr sz="3733"/>
            </a:lvl1pPr>
            <a:lvl2pPr>
              <a:defRPr sz="3200"/>
            </a:lvl2pPr>
            <a:lvl3pPr marL="1523962" indent="-304792"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Lucida Grande"/>
              <a:buChar char="▪"/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94560"/>
            <a:ext cx="5384800" cy="3836011"/>
          </a:xfrm>
        </p:spPr>
        <p:txBody>
          <a:bodyPr>
            <a:noAutofit/>
          </a:bodyPr>
          <a:lstStyle>
            <a:lvl1pPr>
              <a:buClr>
                <a:schemeClr val="accent3"/>
              </a:buClr>
              <a:defRPr sz="3733"/>
            </a:lvl1pPr>
            <a:lvl2pPr>
              <a:defRPr sz="3200"/>
            </a:lvl2pPr>
            <a:lvl3pPr marL="1523962" indent="-304792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▪"/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13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340865"/>
            <a:ext cx="11132187" cy="1107996"/>
          </a:xfrm>
        </p:spPr>
        <p:txBody>
          <a:bodyPr anchor="t">
            <a:spAutoFit/>
          </a:bodyPr>
          <a:lstStyle>
            <a:lvl1pPr algn="ctr">
              <a:defRPr lang="en-US" sz="6400" b="1" i="0" dirty="0">
                <a:solidFill>
                  <a:srgbClr val="F5AA2C"/>
                </a:solidFill>
                <a:latin typeface="+mn-lt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3337685"/>
            <a:ext cx="5562344" cy="352031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Picture. To outline a photo, see http://</a:t>
            </a:r>
            <a:r>
              <a:rPr lang="en-US" dirty="0" err="1"/>
              <a:t>www.gcflearnfree.org</a:t>
            </a:r>
            <a:r>
              <a:rPr lang="en-US" dirty="0"/>
              <a:t>/powerpoint2013/17.4</a:t>
            </a:r>
          </a:p>
        </p:txBody>
      </p:sp>
      <p:pic>
        <p:nvPicPr>
          <p:cNvPr id="4" name="Picture 3" descr="1LineAAPLogoRever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635" y="5874484"/>
            <a:ext cx="3681576" cy="54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0831" y="2514601"/>
            <a:ext cx="2889504" cy="410369"/>
          </a:xfrm>
        </p:spPr>
        <p:txBody>
          <a:bodyPr lIns="0" tIns="0" rIns="0" bIns="0" anchor="t" anchorCtr="0">
            <a:spAutoFit/>
          </a:bodyPr>
          <a:lstStyle>
            <a:lvl1pPr algn="l">
              <a:defRPr sz="2667" b="1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Text here.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81856" y="1371600"/>
            <a:ext cx="3474720" cy="3913632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7924800" y="1371600"/>
            <a:ext cx="3486912" cy="3913632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181856" y="5349240"/>
            <a:ext cx="7217664" cy="287259"/>
          </a:xfrm>
        </p:spPr>
        <p:txBody>
          <a:bodyPr lIns="0" tIns="0" rIns="0" bIns="0">
            <a:spAutoFit/>
          </a:bodyPr>
          <a:lstStyle>
            <a:lvl1pPr marL="0" indent="0">
              <a:buClr>
                <a:srgbClr val="F5AA2C"/>
              </a:buClr>
              <a:buFontTx/>
              <a:buNone/>
              <a:defRPr sz="1867"/>
            </a:lvl1pPr>
            <a:lvl3pPr marL="1676358" indent="-457189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▪"/>
              <a:defRPr/>
            </a:lvl3pPr>
            <a:lvl4pPr marL="2133547" indent="-304792">
              <a:buFont typeface="Lucida Grande"/>
              <a:buChar char="~"/>
              <a:defRPr/>
            </a:lvl4pPr>
          </a:lstStyle>
          <a:p>
            <a:pPr lvl="0"/>
            <a:r>
              <a:rPr lang="en-US" dirty="0"/>
              <a:t>Caption text, if necessary</a:t>
            </a:r>
          </a:p>
        </p:txBody>
      </p:sp>
    </p:spTree>
    <p:extLst>
      <p:ext uri="{BB962C8B-B14F-4D97-AF65-F5344CB8AC3E}">
        <p14:creationId xmlns:p14="http://schemas.microsoft.com/office/powerpoint/2010/main" val="240967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7953" y="594360"/>
            <a:ext cx="11412799" cy="5138928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Table or graph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77951" y="5741663"/>
            <a:ext cx="11412799" cy="287259"/>
          </a:xfrm>
        </p:spPr>
        <p:txBody>
          <a:bodyPr lIns="0" tIns="0" rIns="0" bIns="0">
            <a:spAutoFit/>
          </a:bodyPr>
          <a:lstStyle>
            <a:lvl1pPr marL="0" indent="0">
              <a:buClr>
                <a:srgbClr val="F5AA2C"/>
              </a:buClr>
              <a:buFontTx/>
              <a:buNone/>
              <a:defRPr sz="1867"/>
            </a:lvl1pPr>
            <a:lvl3pPr marL="1676358" indent="-457189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▪"/>
              <a:defRPr/>
            </a:lvl3pPr>
            <a:lvl4pPr marL="2133547" indent="-304792">
              <a:buFont typeface="Lucida Grande"/>
              <a:buChar char="~"/>
              <a:defRPr/>
            </a:lvl4pPr>
          </a:lstStyle>
          <a:p>
            <a:pPr lvl="0"/>
            <a:r>
              <a:rPr lang="en-US" dirty="0"/>
              <a:t>Caption text, if necessary</a:t>
            </a:r>
          </a:p>
        </p:txBody>
      </p:sp>
    </p:spTree>
    <p:extLst>
      <p:ext uri="{BB962C8B-B14F-4D97-AF65-F5344CB8AC3E}">
        <p14:creationId xmlns:p14="http://schemas.microsoft.com/office/powerpoint/2010/main" val="294934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72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98593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4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372063"/>
            <a:ext cx="10972800" cy="3754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12197945" cy="16409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/>
          <p:cNvSpPr/>
          <p:nvPr/>
        </p:nvSpPr>
        <p:spPr>
          <a:xfrm>
            <a:off x="-2" y="164094"/>
            <a:ext cx="12197947" cy="164093"/>
          </a:xfrm>
          <a:prstGeom prst="rect">
            <a:avLst/>
          </a:prstGeom>
          <a:solidFill>
            <a:srgbClr val="1585B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0" y="328187"/>
            <a:ext cx="12192000" cy="164093"/>
          </a:xfrm>
          <a:prstGeom prst="rect">
            <a:avLst/>
          </a:prstGeom>
          <a:solidFill>
            <a:srgbClr val="AFE3F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" name="Picture 9" descr="1LineAAPLogoPositive280_blu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966" y="6126164"/>
            <a:ext cx="3414508" cy="50471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85161" y="6499491"/>
            <a:ext cx="7718871" cy="0"/>
          </a:xfrm>
          <a:prstGeom prst="line">
            <a:avLst/>
          </a:prstGeom>
          <a:ln w="50800">
            <a:solidFill>
              <a:srgbClr val="AFE3F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944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E69AF3D5-4472-4198-8FD0-34819AA8BA2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40129047"/>
                  </p:ext>
                </p:extLst>
              </p:nvPr>
            </p:nvGraphicFramePr>
            <p:xfrm>
              <a:off x="1630217" y="588818"/>
              <a:ext cx="8931565" cy="568036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E69AF3D5-4472-4198-8FD0-34819AA8BA2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30217" y="588818"/>
                <a:ext cx="8931565" cy="5680363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 Box 5">
            <a:extLst>
              <a:ext uri="{FF2B5EF4-FFF2-40B4-BE49-F238E27FC236}">
                <a16:creationId xmlns:a16="http://schemas.microsoft.com/office/drawing/2014/main" id="{D88997E3-AC59-4783-9E8F-12BD5891F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54" y="6466414"/>
            <a:ext cx="785239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100" b="1" dirty="0">
                <a:latin typeface="Calibri" panose="020F0502020204030204" pitchFamily="34" charset="0"/>
              </a:rPr>
              <a:t>Source: </a:t>
            </a:r>
            <a:r>
              <a:rPr lang="en-US" altLang="en-US" sz="1100" dirty="0">
                <a:latin typeface="Calibri" panose="020F0502020204030204" pitchFamily="34" charset="0"/>
              </a:rPr>
              <a:t>King H, </a:t>
            </a:r>
            <a:r>
              <a:rPr lang="en-US" altLang="en-US" sz="1100" dirty="0" err="1">
                <a:latin typeface="Calibri" panose="020F0502020204030204" pitchFamily="34" charset="0"/>
              </a:rPr>
              <a:t>Ihrke</a:t>
            </a:r>
            <a:r>
              <a:rPr lang="en-US" altLang="en-US" sz="1100" dirty="0">
                <a:latin typeface="Calibri" panose="020F0502020204030204" pitchFamily="34" charset="0"/>
              </a:rPr>
              <a:t>, D, and Jensen, E. (2018). “Subnational Estimates of Net Coverage Error for the Population Aged 0 to 4 in the 2010 Census.” US Census Bureau. Paper presented at the Population Association of America Annual Conference in Denver, CO, April 2018.</a:t>
            </a:r>
          </a:p>
        </p:txBody>
      </p:sp>
    </p:spTree>
    <p:extLst>
      <p:ext uri="{BB962C8B-B14F-4D97-AF65-F5344CB8AC3E}">
        <p14:creationId xmlns:p14="http://schemas.microsoft.com/office/powerpoint/2010/main" val="2758793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6" name="Chart 5">
                <a:extLst>
                  <a:ext uri="{FF2B5EF4-FFF2-40B4-BE49-F238E27FC236}">
                    <a16:creationId xmlns:a16="http://schemas.microsoft.com/office/drawing/2014/main" id="{E69AF3D5-4472-4198-8FD0-34819AA8BA2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33266327"/>
                  </p:ext>
                </p:extLst>
              </p:nvPr>
            </p:nvGraphicFramePr>
            <p:xfrm>
              <a:off x="1630217" y="588818"/>
              <a:ext cx="8931565" cy="568036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Chart 5">
                <a:extLst>
                  <a:ext uri="{FF2B5EF4-FFF2-40B4-BE49-F238E27FC236}">
                    <a16:creationId xmlns:a16="http://schemas.microsoft.com/office/drawing/2014/main" id="{E69AF3D5-4472-4198-8FD0-34819AA8BA2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30217" y="588818"/>
                <a:ext cx="8931565" cy="5680363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 Box 5">
            <a:extLst>
              <a:ext uri="{FF2B5EF4-FFF2-40B4-BE49-F238E27FC236}">
                <a16:creationId xmlns:a16="http://schemas.microsoft.com/office/drawing/2014/main" id="{5A3CC8CF-3BD4-4FA8-8A59-5F5B2F6C1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54" y="6466414"/>
            <a:ext cx="785239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1100" b="1" dirty="0">
                <a:latin typeface="Calibri" panose="020F0502020204030204" pitchFamily="34" charset="0"/>
              </a:rPr>
              <a:t>Source: </a:t>
            </a:r>
            <a:r>
              <a:rPr lang="en-US" altLang="en-US" sz="1100" dirty="0">
                <a:latin typeface="Calibri" panose="020F0502020204030204" pitchFamily="34" charset="0"/>
              </a:rPr>
              <a:t>King H, </a:t>
            </a:r>
            <a:r>
              <a:rPr lang="en-US" altLang="en-US" sz="1100" dirty="0" err="1">
                <a:latin typeface="Calibri" panose="020F0502020204030204" pitchFamily="34" charset="0"/>
              </a:rPr>
              <a:t>Ihrke</a:t>
            </a:r>
            <a:r>
              <a:rPr lang="en-US" altLang="en-US" sz="1100" dirty="0">
                <a:latin typeface="Calibri" panose="020F0502020204030204" pitchFamily="34" charset="0"/>
              </a:rPr>
              <a:t>, D, and Jensen, E. (2018). “Subnational Estimates of Net Coverage Error for the Population Aged 0 to 4 in the 2010 Census.” US Census Bureau. Paper presented at the Population Association of America Annual Conference in Denver, CO, April 2018.</a:t>
            </a:r>
          </a:p>
        </p:txBody>
      </p:sp>
    </p:spTree>
    <p:extLst>
      <p:ext uri="{BB962C8B-B14F-4D97-AF65-F5344CB8AC3E}">
        <p14:creationId xmlns:p14="http://schemas.microsoft.com/office/powerpoint/2010/main" val="4205210173"/>
      </p:ext>
    </p:extLst>
  </p:cSld>
  <p:clrMapOvr>
    <a:masterClrMapping/>
  </p:clrMapOvr>
</p:sld>
</file>

<file path=ppt/theme/theme1.xml><?xml version="1.0" encoding="utf-8"?>
<a:theme xmlns:a="http://schemas.openxmlformats.org/drawingml/2006/main" name="AAP_slides_final_widescreen">
  <a:themeElements>
    <a:clrScheme name="AAP 1">
      <a:dk1>
        <a:sysClr val="windowText" lastClr="000000"/>
      </a:dk1>
      <a:lt1>
        <a:sysClr val="window" lastClr="FFFFFF"/>
      </a:lt1>
      <a:dk2>
        <a:srgbClr val="00247F"/>
      </a:dk2>
      <a:lt2>
        <a:srgbClr val="FDF5F2"/>
      </a:lt2>
      <a:accent1>
        <a:srgbClr val="00247F"/>
      </a:accent1>
      <a:accent2>
        <a:srgbClr val="1585B9"/>
      </a:accent2>
      <a:accent3>
        <a:srgbClr val="AFE3F5"/>
      </a:accent3>
      <a:accent4>
        <a:srgbClr val="AEC736"/>
      </a:accent4>
      <a:accent5>
        <a:srgbClr val="E9B424"/>
      </a:accent5>
      <a:accent6>
        <a:srgbClr val="D84E19"/>
      </a:accent6>
      <a:hlink>
        <a:srgbClr val="2364D8"/>
      </a:hlink>
      <a:folHlink>
        <a:srgbClr val="7973F5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AP_slides_final_widescreen [Read-Only]" id="{093A0C9F-BE00-4EF7-9107-7BB002F67079}" vid="{A32637A8-D460-40CC-BD27-107927ACA9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142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Cambria</vt:lpstr>
      <vt:lpstr>Georgia</vt:lpstr>
      <vt:lpstr>Lucida Grande</vt:lpstr>
      <vt:lpstr>AAP_slides_final_widescreen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Gottschlich, Liz</dc:creator>
  <cp:lastModifiedBy>Gottschlich, Liz</cp:lastModifiedBy>
  <cp:revision>38</cp:revision>
  <dcterms:created xsi:type="dcterms:W3CDTF">2020-01-07T17:40:44Z</dcterms:created>
  <dcterms:modified xsi:type="dcterms:W3CDTF">2020-02-04T14:50:39Z</dcterms:modified>
</cp:coreProperties>
</file>