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8650" y="63494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633819" y="2285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2416873"/>
            <a:ext cx="7886699" cy="79851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z="2800" dirty="0"/>
              <a:t>Insert</a:t>
            </a:r>
            <a:r>
              <a:rPr lang="en-US" sz="2800" baseline="0" dirty="0"/>
              <a:t> Subtitle Here</a:t>
            </a:r>
            <a:endParaRPr lang="en-US" sz="280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416675" y="4432300"/>
            <a:ext cx="2347913" cy="635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/>
            </a:lvl1pPr>
          </a:lstStyle>
          <a:p>
            <a:r>
              <a:rPr lang="en-US" dirty="0"/>
              <a:t>3rd Party Logo</a:t>
            </a:r>
          </a:p>
        </p:txBody>
      </p:sp>
    </p:spTree>
    <p:extLst>
      <p:ext uri="{BB962C8B-B14F-4D97-AF65-F5344CB8AC3E}">
        <p14:creationId xmlns:p14="http://schemas.microsoft.com/office/powerpoint/2010/main" val="336528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11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64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3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4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416675" y="4432300"/>
            <a:ext cx="2347913" cy="635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 baseline="0"/>
            </a:lvl1pPr>
          </a:lstStyle>
          <a:p>
            <a:r>
              <a:rPr lang="en-US" dirty="0"/>
              <a:t>3rd Party Logo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014413"/>
            <a:ext cx="7197725" cy="3651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/>
            </a:lvl1pPr>
          </a:lstStyle>
          <a:p>
            <a:pPr lvl="0"/>
            <a:r>
              <a:rPr lang="en-US" dirty="0"/>
              <a:t>Presentation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94119" y="1391542"/>
            <a:ext cx="7197725" cy="5612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="1"/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94119" y="2677900"/>
            <a:ext cx="7197725" cy="6697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5230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9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256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08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7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377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784846"/>
            <a:ext cx="7886700" cy="1325563"/>
          </a:xfrm>
          <a:prstGeom prst="rect">
            <a:avLst/>
          </a:prstGeo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164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" y="0"/>
            <a:ext cx="913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7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64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Insert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047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2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0917"/>
      </p:ext>
    </p:extLst>
  </p:cSld>
  <p:clrMapOvr>
    <a:masterClrMapping/>
  </p:clrMapOvr>
</p:sld>
</file>

<file path=ppt/theme/theme1.xml><?xml version="1.0" encoding="utf-8"?>
<a:theme xmlns:a="http://schemas.openxmlformats.org/drawingml/2006/main" name="Bright Futures Template 2017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ight Futures Template 2017.potx" id="{17DD4F11-685A-41AB-91F3-9BCF58E91899}" vid="{F3DC1931-FE85-480B-A896-6A9FE2FFC2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F Document" ma:contentTypeID="0x0101005B63131A41FE4C4E8D82102843136E1600D5C73ADB40D03B46A58B44A14C2F3690" ma:contentTypeVersion="5" ma:contentTypeDescription="Use this content type for Word, PDF, Excel, or other documents OTHER THAN tools" ma:contentTypeScope="" ma:versionID="5d148b23842a6c5908f0fa8a7336fd93">
  <xsd:schema xmlns:xsd="http://www.w3.org/2001/XMLSchema" xmlns:xs="http://www.w3.org/2001/XMLSchema" xmlns:p="http://schemas.microsoft.com/office/2006/metadata/properties" xmlns:ns2="43b7db16-797f-43e3-9b91-39e0a977c7ee" targetNamespace="http://schemas.microsoft.com/office/2006/metadata/properties" ma:root="true" ma:fieldsID="9fd726943695d78fc20a27c35c10aa24" ns2:_="">
    <xsd:import namespace="43b7db16-797f-43e3-9b91-39e0a977c7ee"/>
    <xsd:element name="properties">
      <xsd:complexType>
        <xsd:sequence>
          <xsd:element name="documentManagement">
            <xsd:complexType>
              <xsd:all>
                <xsd:element ref="ns2:Query_x0020_Tag" minOccurs="0"/>
                <xsd:element ref="ns2:BFSortOrde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7db16-797f-43e3-9b91-39e0a977c7ee" elementFormDefault="qualified">
    <xsd:import namespace="http://schemas.microsoft.com/office/2006/documentManagement/types"/>
    <xsd:import namespace="http://schemas.microsoft.com/office/infopath/2007/PartnerControls"/>
    <xsd:element name="Query_x0020_Tag" ma:index="8" nillable="true" ma:displayName="Query Tag" ma:description="a word or phrase that can be used in CQWP to filter by" ma:internalName="Query_x0020_Tag">
      <xsd:simpleType>
        <xsd:restriction base="dms:Text">
          <xsd:maxLength value="255"/>
        </xsd:restriction>
      </xsd:simpleType>
    </xsd:element>
    <xsd:element name="BFSortOrder" ma:index="9" nillable="true" ma:displayName="BFSortOrder" ma:decimals="0" ma:internalName="BFSortOrder">
      <xsd:simpleType>
        <xsd:restriction base="dms:Number"/>
      </xsd:simpleType>
    </xsd:element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FSortOrder xmlns="43b7db16-797f-43e3-9b91-39e0a977c7ee" xsi:nil="true"/>
    <Query_x0020_Tag xmlns="43b7db16-797f-43e3-9b91-39e0a977c7ee">Presentation</Query_x0020_Tag>
  </documentManagement>
</p:properties>
</file>

<file path=customXml/itemProps1.xml><?xml version="1.0" encoding="utf-8"?>
<ds:datastoreItem xmlns:ds="http://schemas.openxmlformats.org/officeDocument/2006/customXml" ds:itemID="{1AB510C8-765C-4AF9-8412-44CFC40BF9BB}"/>
</file>

<file path=customXml/itemProps2.xml><?xml version="1.0" encoding="utf-8"?>
<ds:datastoreItem xmlns:ds="http://schemas.openxmlformats.org/officeDocument/2006/customXml" ds:itemID="{3DCB029B-EBD2-49BC-94C7-CBB462ABF9B4}"/>
</file>

<file path=customXml/itemProps3.xml><?xml version="1.0" encoding="utf-8"?>
<ds:datastoreItem xmlns:ds="http://schemas.openxmlformats.org/officeDocument/2006/customXml" ds:itemID="{99F4FF39-1D76-4C19-A4A0-0E104C417203}"/>
</file>

<file path=docProps/app.xml><?xml version="1.0" encoding="utf-8"?>
<Properties xmlns="http://schemas.openxmlformats.org/officeDocument/2006/extended-properties" xmlns:vt="http://schemas.openxmlformats.org/officeDocument/2006/docPropsVTypes">
  <Template>Bright Futures Template 2017</Template>
  <TotalTime>18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Bright Futures Template 2017</vt:lpstr>
      <vt:lpstr>Insert Title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Futures Template</dc:title>
  <dc:creator>Deborah Mullen</dc:creator>
  <cp:lastModifiedBy>Janies, Kathryn</cp:lastModifiedBy>
  <cp:revision>3</cp:revision>
  <dcterms:created xsi:type="dcterms:W3CDTF">2017-02-16T20:19:34Z</dcterms:created>
  <dcterms:modified xsi:type="dcterms:W3CDTF">2017-04-14T20:16:32Z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0x0101005B63131A41FE4C4E8D82102843136E1600D5C73ADB40D03B46A58B44A14C2F3690</vt:lpwstr>
  </property>
</Properties>
</file>