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64" r:id="rId3"/>
    <p:sldId id="270" r:id="rId4"/>
    <p:sldId id="287" r:id="rId5"/>
    <p:sldId id="283" r:id="rId6"/>
    <p:sldId id="292" r:id="rId7"/>
    <p:sldId id="282" r:id="rId8"/>
    <p:sldId id="289" r:id="rId9"/>
    <p:sldId id="290" r:id="rId10"/>
    <p:sldId id="291" r:id="rId11"/>
    <p:sldId id="288" r:id="rId12"/>
    <p:sldId id="280" r:id="rId13"/>
    <p:sldId id="279" r:id="rId14"/>
    <p:sldId id="278" r:id="rId15"/>
    <p:sldId id="277"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69188" autoAdjust="0"/>
  </p:normalViewPr>
  <p:slideViewPr>
    <p:cSldViewPr snapToGrid="0" snapToObjects="1">
      <p:cViewPr varScale="1">
        <p:scale>
          <a:sx n="58" d="100"/>
          <a:sy n="58" d="100"/>
        </p:scale>
        <p:origin x="1502" y="5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awole, Olamide" userId="8b8e2f89-8b4b-4d3a-8476-59feab2728ba" providerId="ADAL" clId="{4803D0FC-7B2E-4527-A875-753F4B553C7B}"/>
    <pc:docChg chg="undo custSel addSld delSld modSld">
      <pc:chgData name="Kolawole, Olamide" userId="8b8e2f89-8b4b-4d3a-8476-59feab2728ba" providerId="ADAL" clId="{4803D0FC-7B2E-4527-A875-753F4B553C7B}" dt="2023-08-04T16:06:47.175" v="3861" actId="27636"/>
      <pc:docMkLst>
        <pc:docMk/>
      </pc:docMkLst>
      <pc:sldChg chg="modNotesTx">
        <pc:chgData name="Kolawole, Olamide" userId="8b8e2f89-8b4b-4d3a-8476-59feab2728ba" providerId="ADAL" clId="{4803D0FC-7B2E-4527-A875-753F4B553C7B}" dt="2023-07-24T20:06:16.288" v="3" actId="20577"/>
        <pc:sldMkLst>
          <pc:docMk/>
          <pc:sldMk cId="3598396191" sldId="257"/>
        </pc:sldMkLst>
      </pc:sldChg>
      <pc:sldChg chg="modSp mod modNotesTx">
        <pc:chgData name="Kolawole, Olamide" userId="8b8e2f89-8b4b-4d3a-8476-59feab2728ba" providerId="ADAL" clId="{4803D0FC-7B2E-4527-A875-753F4B553C7B}" dt="2023-07-25T13:36:57.214" v="29" actId="20577"/>
        <pc:sldMkLst>
          <pc:docMk/>
          <pc:sldMk cId="2691805944" sldId="270"/>
        </pc:sldMkLst>
        <pc:spChg chg="mod">
          <ac:chgData name="Kolawole, Olamide" userId="8b8e2f89-8b4b-4d3a-8476-59feab2728ba" providerId="ADAL" clId="{4803D0FC-7B2E-4527-A875-753F4B553C7B}" dt="2023-07-25T13:36:34.905" v="4" actId="255"/>
          <ac:spMkLst>
            <pc:docMk/>
            <pc:sldMk cId="2691805944" sldId="270"/>
            <ac:spMk id="6" creationId="{1E03D937-B3BB-8132-9F86-A71A4B6D5716}"/>
          </ac:spMkLst>
        </pc:spChg>
      </pc:sldChg>
      <pc:sldChg chg="modSp mod">
        <pc:chgData name="Kolawole, Olamide" userId="8b8e2f89-8b4b-4d3a-8476-59feab2728ba" providerId="ADAL" clId="{4803D0FC-7B2E-4527-A875-753F4B553C7B}" dt="2023-07-25T14:05:35.907" v="3853" actId="403"/>
        <pc:sldMkLst>
          <pc:docMk/>
          <pc:sldMk cId="0" sldId="277"/>
        </pc:sldMkLst>
        <pc:spChg chg="mod">
          <ac:chgData name="Kolawole, Olamide" userId="8b8e2f89-8b4b-4d3a-8476-59feab2728ba" providerId="ADAL" clId="{4803D0FC-7B2E-4527-A875-753F4B553C7B}" dt="2023-07-25T14:05:35.907" v="3853" actId="403"/>
          <ac:spMkLst>
            <pc:docMk/>
            <pc:sldMk cId="0" sldId="277"/>
            <ac:spMk id="235" creationId="{00000000-0000-0000-0000-000000000000}"/>
          </ac:spMkLst>
        </pc:spChg>
      </pc:sldChg>
      <pc:sldChg chg="modSp mod">
        <pc:chgData name="Kolawole, Olamide" userId="8b8e2f89-8b4b-4d3a-8476-59feab2728ba" providerId="ADAL" clId="{4803D0FC-7B2E-4527-A875-753F4B553C7B}" dt="2023-08-04T16:06:47.175" v="3861" actId="27636"/>
        <pc:sldMkLst>
          <pc:docMk/>
          <pc:sldMk cId="0" sldId="278"/>
        </pc:sldMkLst>
        <pc:spChg chg="mod">
          <ac:chgData name="Kolawole, Olamide" userId="8b8e2f89-8b4b-4d3a-8476-59feab2728ba" providerId="ADAL" clId="{4803D0FC-7B2E-4527-A875-753F4B553C7B}" dt="2023-08-04T16:06:47.175" v="3861" actId="27636"/>
          <ac:spMkLst>
            <pc:docMk/>
            <pc:sldMk cId="0" sldId="278"/>
            <ac:spMk id="228" creationId="{00000000-0000-0000-0000-000000000000}"/>
          </ac:spMkLst>
        </pc:spChg>
      </pc:sldChg>
      <pc:sldChg chg="modSp mod modNotesTx">
        <pc:chgData name="Kolawole, Olamide" userId="8b8e2f89-8b4b-4d3a-8476-59feab2728ba" providerId="ADAL" clId="{4803D0FC-7B2E-4527-A875-753F4B553C7B}" dt="2023-07-25T14:05:16.750" v="3851" actId="20577"/>
        <pc:sldMkLst>
          <pc:docMk/>
          <pc:sldMk cId="0" sldId="279"/>
        </pc:sldMkLst>
        <pc:spChg chg="mod">
          <ac:chgData name="Kolawole, Olamide" userId="8b8e2f89-8b4b-4d3a-8476-59feab2728ba" providerId="ADAL" clId="{4803D0FC-7B2E-4527-A875-753F4B553C7B}" dt="2023-07-25T14:05:16.750" v="3851" actId="20577"/>
          <ac:spMkLst>
            <pc:docMk/>
            <pc:sldMk cId="0" sldId="279"/>
            <ac:spMk id="219" creationId="{00000000-0000-0000-0000-000000000000}"/>
          </ac:spMkLst>
        </pc:spChg>
      </pc:sldChg>
      <pc:sldChg chg="modNotesTx">
        <pc:chgData name="Kolawole, Olamide" userId="8b8e2f89-8b4b-4d3a-8476-59feab2728ba" providerId="ADAL" clId="{4803D0FC-7B2E-4527-A875-753F4B553C7B}" dt="2023-07-25T13:51:05.249" v="1900" actId="20577"/>
        <pc:sldMkLst>
          <pc:docMk/>
          <pc:sldMk cId="2227331755" sldId="282"/>
        </pc:sldMkLst>
      </pc:sldChg>
      <pc:sldChg chg="modSp mod modNotesTx">
        <pc:chgData name="Kolawole, Olamide" userId="8b8e2f89-8b4b-4d3a-8476-59feab2728ba" providerId="ADAL" clId="{4803D0FC-7B2E-4527-A875-753F4B553C7B}" dt="2023-07-25T13:39:14.533" v="314" actId="20577"/>
        <pc:sldMkLst>
          <pc:docMk/>
          <pc:sldMk cId="3810644907" sldId="285"/>
        </pc:sldMkLst>
        <pc:spChg chg="mod">
          <ac:chgData name="Kolawole, Olamide" userId="8b8e2f89-8b4b-4d3a-8476-59feab2728ba" providerId="ADAL" clId="{4803D0FC-7B2E-4527-A875-753F4B553C7B}" dt="2023-07-25T13:38:30.430" v="166" actId="20577"/>
          <ac:spMkLst>
            <pc:docMk/>
            <pc:sldMk cId="3810644907" sldId="285"/>
            <ac:spMk id="5" creationId="{0CEFBE31-8C57-57FD-344A-57850F435700}"/>
          </ac:spMkLst>
        </pc:spChg>
      </pc:sldChg>
      <pc:sldChg chg="modSp mod modNotesTx">
        <pc:chgData name="Kolawole, Olamide" userId="8b8e2f89-8b4b-4d3a-8476-59feab2728ba" providerId="ADAL" clId="{4803D0FC-7B2E-4527-A875-753F4B553C7B}" dt="2023-07-25T14:05:54.227" v="3855" actId="12"/>
        <pc:sldMkLst>
          <pc:docMk/>
          <pc:sldMk cId="256266587" sldId="288"/>
        </pc:sldMkLst>
        <pc:spChg chg="mod">
          <ac:chgData name="Kolawole, Olamide" userId="8b8e2f89-8b4b-4d3a-8476-59feab2728ba" providerId="ADAL" clId="{4803D0FC-7B2E-4527-A875-753F4B553C7B}" dt="2023-07-25T14:05:54.227" v="3855" actId="12"/>
          <ac:spMkLst>
            <pc:docMk/>
            <pc:sldMk cId="256266587" sldId="288"/>
            <ac:spMk id="5" creationId="{0CEFBE31-8C57-57FD-344A-57850F435700}"/>
          </ac:spMkLst>
        </pc:spChg>
        <pc:spChg chg="mod">
          <ac:chgData name="Kolawole, Olamide" userId="8b8e2f89-8b4b-4d3a-8476-59feab2728ba" providerId="ADAL" clId="{4803D0FC-7B2E-4527-A875-753F4B553C7B}" dt="2023-07-25T13:51:23.905" v="1924" actId="20577"/>
          <ac:spMkLst>
            <pc:docMk/>
            <pc:sldMk cId="256266587" sldId="288"/>
            <ac:spMk id="122" creationId="{00000000-0000-0000-0000-000000000000}"/>
          </ac:spMkLst>
        </pc:spChg>
      </pc:sldChg>
      <pc:sldChg chg="addSp delSp modSp mod modNotesTx">
        <pc:chgData name="Kolawole, Olamide" userId="8b8e2f89-8b4b-4d3a-8476-59feab2728ba" providerId="ADAL" clId="{4803D0FC-7B2E-4527-A875-753F4B553C7B}" dt="2023-07-25T13:53:19.759" v="2150" actId="20577"/>
        <pc:sldMkLst>
          <pc:docMk/>
          <pc:sldMk cId="2309235373" sldId="289"/>
        </pc:sldMkLst>
        <pc:spChg chg="add del mod">
          <ac:chgData name="Kolawole, Olamide" userId="8b8e2f89-8b4b-4d3a-8476-59feab2728ba" providerId="ADAL" clId="{4803D0FC-7B2E-4527-A875-753F4B553C7B}" dt="2023-07-25T13:50:10.522" v="1747"/>
          <ac:spMkLst>
            <pc:docMk/>
            <pc:sldMk cId="2309235373" sldId="289"/>
            <ac:spMk id="2" creationId="{8D82E6BF-83F2-8640-B5E7-D641DFD519B8}"/>
          </ac:spMkLst>
        </pc:spChg>
        <pc:spChg chg="mod">
          <ac:chgData name="Kolawole, Olamide" userId="8b8e2f89-8b4b-4d3a-8476-59feab2728ba" providerId="ADAL" clId="{4803D0FC-7B2E-4527-A875-753F4B553C7B}" dt="2023-07-25T13:52:34.243" v="2012" actId="12"/>
          <ac:spMkLst>
            <pc:docMk/>
            <pc:sldMk cId="2309235373" sldId="289"/>
            <ac:spMk id="5" creationId="{0CEFBE31-8C57-57FD-344A-57850F435700}"/>
          </ac:spMkLst>
        </pc:spChg>
        <pc:spChg chg="mod">
          <ac:chgData name="Kolawole, Olamide" userId="8b8e2f89-8b4b-4d3a-8476-59feab2728ba" providerId="ADAL" clId="{4803D0FC-7B2E-4527-A875-753F4B553C7B}" dt="2023-07-25T13:52:06.226" v="1982" actId="20577"/>
          <ac:spMkLst>
            <pc:docMk/>
            <pc:sldMk cId="2309235373" sldId="289"/>
            <ac:spMk id="122" creationId="{00000000-0000-0000-0000-000000000000}"/>
          </ac:spMkLst>
        </pc:spChg>
      </pc:sldChg>
      <pc:sldChg chg="modSp add del mod modNotesTx">
        <pc:chgData name="Kolawole, Olamide" userId="8b8e2f89-8b4b-4d3a-8476-59feab2728ba" providerId="ADAL" clId="{4803D0FC-7B2E-4527-A875-753F4B553C7B}" dt="2023-07-25T13:55:58.488" v="2543" actId="20577"/>
        <pc:sldMkLst>
          <pc:docMk/>
          <pc:sldMk cId="3297928407" sldId="290"/>
        </pc:sldMkLst>
        <pc:spChg chg="mod">
          <ac:chgData name="Kolawole, Olamide" userId="8b8e2f89-8b4b-4d3a-8476-59feab2728ba" providerId="ADAL" clId="{4803D0FC-7B2E-4527-A875-753F4B553C7B}" dt="2023-07-25T13:55:58.488" v="2543" actId="20577"/>
          <ac:spMkLst>
            <pc:docMk/>
            <pc:sldMk cId="3297928407" sldId="290"/>
            <ac:spMk id="5" creationId="{0CEFBE31-8C57-57FD-344A-57850F435700}"/>
          </ac:spMkLst>
        </pc:spChg>
        <pc:spChg chg="mod">
          <ac:chgData name="Kolawole, Olamide" userId="8b8e2f89-8b4b-4d3a-8476-59feab2728ba" providerId="ADAL" clId="{4803D0FC-7B2E-4527-A875-753F4B553C7B}" dt="2023-07-25T13:52:00.185" v="1978" actId="20577"/>
          <ac:spMkLst>
            <pc:docMk/>
            <pc:sldMk cId="3297928407" sldId="290"/>
            <ac:spMk id="122" creationId="{00000000-0000-0000-0000-000000000000}"/>
          </ac:spMkLst>
        </pc:spChg>
      </pc:sldChg>
      <pc:sldChg chg="modSp mod modNotesTx">
        <pc:chgData name="Kolawole, Olamide" userId="8b8e2f89-8b4b-4d3a-8476-59feab2728ba" providerId="ADAL" clId="{4803D0FC-7B2E-4527-A875-753F4B553C7B}" dt="2023-07-25T13:59:39.919" v="3201" actId="20577"/>
        <pc:sldMkLst>
          <pc:docMk/>
          <pc:sldMk cId="3600006828" sldId="291"/>
        </pc:sldMkLst>
        <pc:spChg chg="mod">
          <ac:chgData name="Kolawole, Olamide" userId="8b8e2f89-8b4b-4d3a-8476-59feab2728ba" providerId="ADAL" clId="{4803D0FC-7B2E-4527-A875-753F4B553C7B}" dt="2023-07-25T13:58:03.862" v="2842" actId="12"/>
          <ac:spMkLst>
            <pc:docMk/>
            <pc:sldMk cId="3600006828" sldId="291"/>
            <ac:spMk id="5" creationId="{0CEFBE31-8C57-57FD-344A-57850F435700}"/>
          </ac:spMkLst>
        </pc:spChg>
        <pc:spChg chg="mod">
          <ac:chgData name="Kolawole, Olamide" userId="8b8e2f89-8b4b-4d3a-8476-59feab2728ba" providerId="ADAL" clId="{4803D0FC-7B2E-4527-A875-753F4B553C7B}" dt="2023-07-25T13:56:24.635" v="2595" actId="20577"/>
          <ac:spMkLst>
            <pc:docMk/>
            <pc:sldMk cId="3600006828" sldId="291"/>
            <ac:spMk id="122" creationId="{00000000-0000-0000-0000-000000000000}"/>
          </ac:spMkLst>
        </pc:spChg>
      </pc:sldChg>
    </pc:docChg>
  </pc:docChgLst>
  <pc:docChgLst>
    <pc:chgData name="Kolawole, Olamide" userId="8b8e2f89-8b4b-4d3a-8476-59feab2728ba" providerId="ADAL" clId="{AF35A938-6BB9-4C4F-B278-1B234E000F8A}"/>
    <pc:docChg chg="undo redo custSel addSld delSld modSld sldOrd">
      <pc:chgData name="Kolawole, Olamide" userId="8b8e2f89-8b4b-4d3a-8476-59feab2728ba" providerId="ADAL" clId="{AF35A938-6BB9-4C4F-B278-1B234E000F8A}" dt="2023-07-24T19:52:23.586" v="5329" actId="255"/>
      <pc:docMkLst>
        <pc:docMk/>
      </pc:docMkLst>
      <pc:sldChg chg="modSp mod modNotesTx">
        <pc:chgData name="Kolawole, Olamide" userId="8b8e2f89-8b4b-4d3a-8476-59feab2728ba" providerId="ADAL" clId="{AF35A938-6BB9-4C4F-B278-1B234E000F8A}" dt="2023-07-24T19:50:20.983" v="5315" actId="20577"/>
        <pc:sldMkLst>
          <pc:docMk/>
          <pc:sldMk cId="3598396191" sldId="257"/>
        </pc:sldMkLst>
        <pc:spChg chg="mod">
          <ac:chgData name="Kolawole, Olamide" userId="8b8e2f89-8b4b-4d3a-8476-59feab2728ba" providerId="ADAL" clId="{AF35A938-6BB9-4C4F-B278-1B234E000F8A}" dt="2023-07-24T19:50:14.197" v="5302" actId="20577"/>
          <ac:spMkLst>
            <pc:docMk/>
            <pc:sldMk cId="3598396191" sldId="257"/>
            <ac:spMk id="9" creationId="{0537C057-F785-D146-B55E-C8BC53290F53}"/>
          </ac:spMkLst>
        </pc:spChg>
      </pc:sldChg>
      <pc:sldChg chg="modSp mod modNotesTx">
        <pc:chgData name="Kolawole, Olamide" userId="8b8e2f89-8b4b-4d3a-8476-59feab2728ba" providerId="ADAL" clId="{AF35A938-6BB9-4C4F-B278-1B234E000F8A}" dt="2023-07-24T17:59:03.705" v="2721" actId="20577"/>
        <pc:sldMkLst>
          <pc:docMk/>
          <pc:sldMk cId="0" sldId="264"/>
        </pc:sldMkLst>
        <pc:spChg chg="mod">
          <ac:chgData name="Kolawole, Olamide" userId="8b8e2f89-8b4b-4d3a-8476-59feab2728ba" providerId="ADAL" clId="{AF35A938-6BB9-4C4F-B278-1B234E000F8A}" dt="2023-07-24T17:59:03.705" v="2721" actId="20577"/>
          <ac:spMkLst>
            <pc:docMk/>
            <pc:sldMk cId="0" sldId="264"/>
            <ac:spMk id="123" creationId="{00000000-0000-0000-0000-000000000000}"/>
          </ac:spMkLst>
        </pc:spChg>
      </pc:sldChg>
      <pc:sldChg chg="del">
        <pc:chgData name="Kolawole, Olamide" userId="8b8e2f89-8b4b-4d3a-8476-59feab2728ba" providerId="ADAL" clId="{AF35A938-6BB9-4C4F-B278-1B234E000F8A}" dt="2023-07-24T16:29:38.574" v="190" actId="47"/>
        <pc:sldMkLst>
          <pc:docMk/>
          <pc:sldMk cId="2298554182" sldId="265"/>
        </pc:sldMkLst>
      </pc:sldChg>
      <pc:sldChg chg="del">
        <pc:chgData name="Kolawole, Olamide" userId="8b8e2f89-8b4b-4d3a-8476-59feab2728ba" providerId="ADAL" clId="{AF35A938-6BB9-4C4F-B278-1B234E000F8A}" dt="2023-07-24T16:29:42.571" v="191" actId="47"/>
        <pc:sldMkLst>
          <pc:docMk/>
          <pc:sldMk cId="363635990" sldId="266"/>
        </pc:sldMkLst>
      </pc:sldChg>
      <pc:sldChg chg="delSp modSp del mod modNotesTx">
        <pc:chgData name="Kolawole, Olamide" userId="8b8e2f89-8b4b-4d3a-8476-59feab2728ba" providerId="ADAL" clId="{AF35A938-6BB9-4C4F-B278-1B234E000F8A}" dt="2023-07-24T18:00:07.680" v="2752" actId="47"/>
        <pc:sldMkLst>
          <pc:docMk/>
          <pc:sldMk cId="564349385" sldId="267"/>
        </pc:sldMkLst>
        <pc:spChg chg="del">
          <ac:chgData name="Kolawole, Olamide" userId="8b8e2f89-8b4b-4d3a-8476-59feab2728ba" providerId="ADAL" clId="{AF35A938-6BB9-4C4F-B278-1B234E000F8A}" dt="2023-07-24T16:37:21.382" v="564" actId="478"/>
          <ac:spMkLst>
            <pc:docMk/>
            <pc:sldMk cId="564349385" sldId="267"/>
            <ac:spMk id="2" creationId="{C905C488-726B-D18F-ADAB-F87526049341}"/>
          </ac:spMkLst>
        </pc:spChg>
        <pc:spChg chg="mod">
          <ac:chgData name="Kolawole, Olamide" userId="8b8e2f89-8b4b-4d3a-8476-59feab2728ba" providerId="ADAL" clId="{AF35A938-6BB9-4C4F-B278-1B234E000F8A}" dt="2023-07-24T17:42:51.675" v="2711" actId="207"/>
          <ac:spMkLst>
            <pc:docMk/>
            <pc:sldMk cId="564349385" sldId="267"/>
            <ac:spMk id="5" creationId="{0CEFBE31-8C57-57FD-344A-57850F435700}"/>
          </ac:spMkLst>
        </pc:spChg>
        <pc:spChg chg="mod">
          <ac:chgData name="Kolawole, Olamide" userId="8b8e2f89-8b4b-4d3a-8476-59feab2728ba" providerId="ADAL" clId="{AF35A938-6BB9-4C4F-B278-1B234E000F8A}" dt="2023-07-24T16:37:34.581" v="595" actId="20577"/>
          <ac:spMkLst>
            <pc:docMk/>
            <pc:sldMk cId="564349385" sldId="267"/>
            <ac:spMk id="122" creationId="{00000000-0000-0000-0000-000000000000}"/>
          </ac:spMkLst>
        </pc:spChg>
      </pc:sldChg>
      <pc:sldChg chg="del">
        <pc:chgData name="Kolawole, Olamide" userId="8b8e2f89-8b4b-4d3a-8476-59feab2728ba" providerId="ADAL" clId="{AF35A938-6BB9-4C4F-B278-1B234E000F8A}" dt="2023-07-24T16:29:46.996" v="193" actId="47"/>
        <pc:sldMkLst>
          <pc:docMk/>
          <pc:sldMk cId="1865716495" sldId="268"/>
        </pc:sldMkLst>
      </pc:sldChg>
      <pc:sldChg chg="del">
        <pc:chgData name="Kolawole, Olamide" userId="8b8e2f89-8b4b-4d3a-8476-59feab2728ba" providerId="ADAL" clId="{AF35A938-6BB9-4C4F-B278-1B234E000F8A}" dt="2023-07-24T16:29:47.785" v="194" actId="47"/>
        <pc:sldMkLst>
          <pc:docMk/>
          <pc:sldMk cId="3558582220" sldId="269"/>
        </pc:sldMkLst>
      </pc:sldChg>
      <pc:sldChg chg="delSp modSp add del mod ord modNotesTx">
        <pc:chgData name="Kolawole, Olamide" userId="8b8e2f89-8b4b-4d3a-8476-59feab2728ba" providerId="ADAL" clId="{AF35A938-6BB9-4C4F-B278-1B234E000F8A}" dt="2023-07-24T18:31:51.683" v="4987" actId="20577"/>
        <pc:sldMkLst>
          <pc:docMk/>
          <pc:sldMk cId="2691805944" sldId="270"/>
        </pc:sldMkLst>
        <pc:spChg chg="del">
          <ac:chgData name="Kolawole, Olamide" userId="8b8e2f89-8b4b-4d3a-8476-59feab2728ba" providerId="ADAL" clId="{AF35A938-6BB9-4C4F-B278-1B234E000F8A}" dt="2023-07-24T16:31:33.938" v="300" actId="478"/>
          <ac:spMkLst>
            <pc:docMk/>
            <pc:sldMk cId="2691805944" sldId="270"/>
            <ac:spMk id="3" creationId="{7B7ED3A4-D857-5AA0-64D0-15C2F9E612DD}"/>
          </ac:spMkLst>
        </pc:spChg>
        <pc:spChg chg="mod">
          <ac:chgData name="Kolawole, Olamide" userId="8b8e2f89-8b4b-4d3a-8476-59feab2728ba" providerId="ADAL" clId="{AF35A938-6BB9-4C4F-B278-1B234E000F8A}" dt="2023-07-24T17:59:19.411" v="2749" actId="20577"/>
          <ac:spMkLst>
            <pc:docMk/>
            <pc:sldMk cId="2691805944" sldId="270"/>
            <ac:spMk id="4" creationId="{25C151A8-E7C0-8D45-522C-23EDDFDCBE2C}"/>
          </ac:spMkLst>
        </pc:spChg>
        <pc:spChg chg="del mod">
          <ac:chgData name="Kolawole, Olamide" userId="8b8e2f89-8b4b-4d3a-8476-59feab2728ba" providerId="ADAL" clId="{AF35A938-6BB9-4C4F-B278-1B234E000F8A}" dt="2023-07-24T18:19:32.871" v="3579" actId="478"/>
          <ac:spMkLst>
            <pc:docMk/>
            <pc:sldMk cId="2691805944" sldId="270"/>
            <ac:spMk id="5" creationId="{0CEFBE31-8C57-57FD-344A-57850F435700}"/>
          </ac:spMkLst>
        </pc:spChg>
        <pc:spChg chg="mod">
          <ac:chgData name="Kolawole, Olamide" userId="8b8e2f89-8b4b-4d3a-8476-59feab2728ba" providerId="ADAL" clId="{AF35A938-6BB9-4C4F-B278-1B234E000F8A}" dt="2023-07-24T18:31:51.683" v="4987" actId="20577"/>
          <ac:spMkLst>
            <pc:docMk/>
            <pc:sldMk cId="2691805944" sldId="270"/>
            <ac:spMk id="6" creationId="{1E03D937-B3BB-8132-9F86-A71A4B6D5716}"/>
          </ac:spMkLst>
        </pc:spChg>
      </pc:sldChg>
      <pc:sldChg chg="del">
        <pc:chgData name="Kolawole, Olamide" userId="8b8e2f89-8b4b-4d3a-8476-59feab2728ba" providerId="ADAL" clId="{AF35A938-6BB9-4C4F-B278-1B234E000F8A}" dt="2023-07-24T16:37:46.555" v="597" actId="47"/>
        <pc:sldMkLst>
          <pc:docMk/>
          <pc:sldMk cId="615945778" sldId="271"/>
        </pc:sldMkLst>
      </pc:sldChg>
      <pc:sldChg chg="del">
        <pc:chgData name="Kolawole, Olamide" userId="8b8e2f89-8b4b-4d3a-8476-59feab2728ba" providerId="ADAL" clId="{AF35A938-6BB9-4C4F-B278-1B234E000F8A}" dt="2023-07-24T17:33:35.229" v="2596" actId="47"/>
        <pc:sldMkLst>
          <pc:docMk/>
          <pc:sldMk cId="3934696063" sldId="272"/>
        </pc:sldMkLst>
      </pc:sldChg>
      <pc:sldChg chg="del">
        <pc:chgData name="Kolawole, Olamide" userId="8b8e2f89-8b4b-4d3a-8476-59feab2728ba" providerId="ADAL" clId="{AF35A938-6BB9-4C4F-B278-1B234E000F8A}" dt="2023-07-24T16:29:45.635" v="192" actId="47"/>
        <pc:sldMkLst>
          <pc:docMk/>
          <pc:sldMk cId="3240538286" sldId="273"/>
        </pc:sldMkLst>
      </pc:sldChg>
      <pc:sldChg chg="del">
        <pc:chgData name="Kolawole, Olamide" userId="8b8e2f89-8b4b-4d3a-8476-59feab2728ba" providerId="ADAL" clId="{AF35A938-6BB9-4C4F-B278-1B234E000F8A}" dt="2023-07-24T16:29:49.622" v="195" actId="47"/>
        <pc:sldMkLst>
          <pc:docMk/>
          <pc:sldMk cId="2880411324" sldId="275"/>
        </pc:sldMkLst>
      </pc:sldChg>
      <pc:sldChg chg="modSp mod ord">
        <pc:chgData name="Kolawole, Olamide" userId="8b8e2f89-8b4b-4d3a-8476-59feab2728ba" providerId="ADAL" clId="{AF35A938-6BB9-4C4F-B278-1B234E000F8A}" dt="2023-07-24T19:52:23.586" v="5329" actId="255"/>
        <pc:sldMkLst>
          <pc:docMk/>
          <pc:sldMk cId="0" sldId="277"/>
        </pc:sldMkLst>
        <pc:spChg chg="mod">
          <ac:chgData name="Kolawole, Olamide" userId="8b8e2f89-8b4b-4d3a-8476-59feab2728ba" providerId="ADAL" clId="{AF35A938-6BB9-4C4F-B278-1B234E000F8A}" dt="2023-07-24T19:52:23.586" v="5329" actId="255"/>
          <ac:spMkLst>
            <pc:docMk/>
            <pc:sldMk cId="0" sldId="277"/>
            <ac:spMk id="235" creationId="{00000000-0000-0000-0000-000000000000}"/>
          </ac:spMkLst>
        </pc:spChg>
      </pc:sldChg>
      <pc:sldChg chg="modSp mod modNotesTx">
        <pc:chgData name="Kolawole, Olamide" userId="8b8e2f89-8b4b-4d3a-8476-59feab2728ba" providerId="ADAL" clId="{AF35A938-6BB9-4C4F-B278-1B234E000F8A}" dt="2023-07-24T19:44:37.260" v="5228" actId="12"/>
        <pc:sldMkLst>
          <pc:docMk/>
          <pc:sldMk cId="0" sldId="279"/>
        </pc:sldMkLst>
        <pc:spChg chg="mod">
          <ac:chgData name="Kolawole, Olamide" userId="8b8e2f89-8b4b-4d3a-8476-59feab2728ba" providerId="ADAL" clId="{AF35A938-6BB9-4C4F-B278-1B234E000F8A}" dt="2023-07-24T19:44:04.711" v="5208" actId="20577"/>
          <ac:spMkLst>
            <pc:docMk/>
            <pc:sldMk cId="0" sldId="279"/>
            <ac:spMk id="219" creationId="{00000000-0000-0000-0000-000000000000}"/>
          </ac:spMkLst>
        </pc:spChg>
      </pc:sldChg>
      <pc:sldChg chg="ord">
        <pc:chgData name="Kolawole, Olamide" userId="8b8e2f89-8b4b-4d3a-8476-59feab2728ba" providerId="ADAL" clId="{AF35A938-6BB9-4C4F-B278-1B234E000F8A}" dt="2023-07-24T19:50:58.178" v="5327"/>
        <pc:sldMkLst>
          <pc:docMk/>
          <pc:sldMk cId="0" sldId="280"/>
        </pc:sldMkLst>
      </pc:sldChg>
      <pc:sldChg chg="modSp add del mod modNotesTx">
        <pc:chgData name="Kolawole, Olamide" userId="8b8e2f89-8b4b-4d3a-8476-59feab2728ba" providerId="ADAL" clId="{AF35A938-6BB9-4C4F-B278-1B234E000F8A}" dt="2023-07-24T17:21:14.605" v="1881" actId="47"/>
        <pc:sldMkLst>
          <pc:docMk/>
          <pc:sldMk cId="3696364240" sldId="281"/>
        </pc:sldMkLst>
        <pc:spChg chg="mod">
          <ac:chgData name="Kolawole, Olamide" userId="8b8e2f89-8b4b-4d3a-8476-59feab2728ba" providerId="ADAL" clId="{AF35A938-6BB9-4C4F-B278-1B234E000F8A}" dt="2023-07-24T17:19:56.916" v="1865" actId="313"/>
          <ac:spMkLst>
            <pc:docMk/>
            <pc:sldMk cId="3696364240" sldId="281"/>
            <ac:spMk id="5" creationId="{0CEFBE31-8C57-57FD-344A-57850F435700}"/>
          </ac:spMkLst>
        </pc:spChg>
        <pc:spChg chg="mod">
          <ac:chgData name="Kolawole, Olamide" userId="8b8e2f89-8b4b-4d3a-8476-59feab2728ba" providerId="ADAL" clId="{AF35A938-6BB9-4C4F-B278-1B234E000F8A}" dt="2023-07-24T16:47:08.304" v="689" actId="20577"/>
          <ac:spMkLst>
            <pc:docMk/>
            <pc:sldMk cId="3696364240" sldId="281"/>
            <ac:spMk id="122" creationId="{00000000-0000-0000-0000-000000000000}"/>
          </ac:spMkLst>
        </pc:spChg>
      </pc:sldChg>
      <pc:sldChg chg="addSp modSp add mod ord modNotesTx">
        <pc:chgData name="Kolawole, Olamide" userId="8b8e2f89-8b4b-4d3a-8476-59feab2728ba" providerId="ADAL" clId="{AF35A938-6BB9-4C4F-B278-1B234E000F8A}" dt="2023-07-24T19:40:32.186" v="5083" actId="120"/>
        <pc:sldMkLst>
          <pc:docMk/>
          <pc:sldMk cId="2227331755" sldId="282"/>
        </pc:sldMkLst>
        <pc:spChg chg="add mod">
          <ac:chgData name="Kolawole, Olamide" userId="8b8e2f89-8b4b-4d3a-8476-59feab2728ba" providerId="ADAL" clId="{AF35A938-6BB9-4C4F-B278-1B234E000F8A}" dt="2023-07-24T19:33:42.194" v="5047" actId="1076"/>
          <ac:spMkLst>
            <pc:docMk/>
            <pc:sldMk cId="2227331755" sldId="282"/>
            <ac:spMk id="2" creationId="{710F1805-EACE-1DE5-0F1B-8830462115A6}"/>
          </ac:spMkLst>
        </pc:spChg>
        <pc:spChg chg="mod">
          <ac:chgData name="Kolawole, Olamide" userId="8b8e2f89-8b4b-4d3a-8476-59feab2728ba" providerId="ADAL" clId="{AF35A938-6BB9-4C4F-B278-1B234E000F8A}" dt="2023-07-24T19:40:32.186" v="5083" actId="120"/>
          <ac:spMkLst>
            <pc:docMk/>
            <pc:sldMk cId="2227331755" sldId="282"/>
            <ac:spMk id="5" creationId="{0CEFBE31-8C57-57FD-344A-57850F435700}"/>
          </ac:spMkLst>
        </pc:spChg>
        <pc:spChg chg="mod">
          <ac:chgData name="Kolawole, Olamide" userId="8b8e2f89-8b4b-4d3a-8476-59feab2728ba" providerId="ADAL" clId="{AF35A938-6BB9-4C4F-B278-1B234E000F8A}" dt="2023-07-24T19:33:25.276" v="5045" actId="20577"/>
          <ac:spMkLst>
            <pc:docMk/>
            <pc:sldMk cId="2227331755" sldId="282"/>
            <ac:spMk id="122" creationId="{00000000-0000-0000-0000-000000000000}"/>
          </ac:spMkLst>
        </pc:spChg>
      </pc:sldChg>
      <pc:sldChg chg="addSp delSp modSp add mod modNotesTx">
        <pc:chgData name="Kolawole, Olamide" userId="8b8e2f89-8b4b-4d3a-8476-59feab2728ba" providerId="ADAL" clId="{AF35A938-6BB9-4C4F-B278-1B234E000F8A}" dt="2023-07-24T18:30:48.744" v="4862" actId="20577"/>
        <pc:sldMkLst>
          <pc:docMk/>
          <pc:sldMk cId="1286305211" sldId="283"/>
        </pc:sldMkLst>
        <pc:spChg chg="add del">
          <ac:chgData name="Kolawole, Olamide" userId="8b8e2f89-8b4b-4d3a-8476-59feab2728ba" providerId="ADAL" clId="{AF35A938-6BB9-4C4F-B278-1B234E000F8A}" dt="2023-07-24T18:06:17.301" v="2877" actId="22"/>
          <ac:spMkLst>
            <pc:docMk/>
            <pc:sldMk cId="1286305211" sldId="283"/>
            <ac:spMk id="3" creationId="{CB190833-6A9F-7FC0-5D25-0784CA7F67F7}"/>
          </ac:spMkLst>
        </pc:spChg>
        <pc:spChg chg="mod">
          <ac:chgData name="Kolawole, Olamide" userId="8b8e2f89-8b4b-4d3a-8476-59feab2728ba" providerId="ADAL" clId="{AF35A938-6BB9-4C4F-B278-1B234E000F8A}" dt="2023-07-24T18:15:03.073" v="3005" actId="20577"/>
          <ac:spMkLst>
            <pc:docMk/>
            <pc:sldMk cId="1286305211" sldId="283"/>
            <ac:spMk id="4" creationId="{25C151A8-E7C0-8D45-522C-23EDDFDCBE2C}"/>
          </ac:spMkLst>
        </pc:spChg>
        <pc:spChg chg="del">
          <ac:chgData name="Kolawole, Olamide" userId="8b8e2f89-8b4b-4d3a-8476-59feab2728ba" providerId="ADAL" clId="{AF35A938-6BB9-4C4F-B278-1B234E000F8A}" dt="2023-07-24T18:06:03.942" v="2874" actId="478"/>
          <ac:spMkLst>
            <pc:docMk/>
            <pc:sldMk cId="1286305211" sldId="283"/>
            <ac:spMk id="5" creationId="{0CEFBE31-8C57-57FD-344A-57850F435700}"/>
          </ac:spMkLst>
        </pc:spChg>
        <pc:spChg chg="del">
          <ac:chgData name="Kolawole, Olamide" userId="8b8e2f89-8b4b-4d3a-8476-59feab2728ba" providerId="ADAL" clId="{AF35A938-6BB9-4C4F-B278-1B234E000F8A}" dt="2023-07-24T18:06:10.448" v="2875" actId="478"/>
          <ac:spMkLst>
            <pc:docMk/>
            <pc:sldMk cId="1286305211" sldId="283"/>
            <ac:spMk id="6" creationId="{1E03D937-B3BB-8132-9F86-A71A4B6D5716}"/>
          </ac:spMkLst>
        </pc:spChg>
        <pc:spChg chg="add del mod">
          <ac:chgData name="Kolawole, Olamide" userId="8b8e2f89-8b4b-4d3a-8476-59feab2728ba" providerId="ADAL" clId="{AF35A938-6BB9-4C4F-B278-1B234E000F8A}" dt="2023-07-24T18:06:23.024" v="2879"/>
          <ac:spMkLst>
            <pc:docMk/>
            <pc:sldMk cId="1286305211" sldId="283"/>
            <ac:spMk id="7" creationId="{9F83F209-11CB-05DF-462A-66D89F54EA3D}"/>
          </ac:spMkLst>
        </pc:spChg>
        <pc:spChg chg="add mod">
          <ac:chgData name="Kolawole, Olamide" userId="8b8e2f89-8b4b-4d3a-8476-59feab2728ba" providerId="ADAL" clId="{AF35A938-6BB9-4C4F-B278-1B234E000F8A}" dt="2023-07-24T18:18:54.316" v="3576" actId="1076"/>
          <ac:spMkLst>
            <pc:docMk/>
            <pc:sldMk cId="1286305211" sldId="283"/>
            <ac:spMk id="8" creationId="{0BD5400B-9B51-6EA9-2870-DB0383F76338}"/>
          </ac:spMkLst>
        </pc:spChg>
        <pc:spChg chg="add mod">
          <ac:chgData name="Kolawole, Olamide" userId="8b8e2f89-8b4b-4d3a-8476-59feab2728ba" providerId="ADAL" clId="{AF35A938-6BB9-4C4F-B278-1B234E000F8A}" dt="2023-07-24T18:18:48.716" v="3574" actId="1076"/>
          <ac:spMkLst>
            <pc:docMk/>
            <pc:sldMk cId="1286305211" sldId="283"/>
            <ac:spMk id="9" creationId="{24A4AC9D-A87C-4D92-AEB1-A52AC67F6F2F}"/>
          </ac:spMkLst>
        </pc:spChg>
        <pc:spChg chg="add del mod">
          <ac:chgData name="Kolawole, Olamide" userId="8b8e2f89-8b4b-4d3a-8476-59feab2728ba" providerId="ADAL" clId="{AF35A938-6BB9-4C4F-B278-1B234E000F8A}" dt="2023-07-24T18:18:26.374" v="3565" actId="478"/>
          <ac:spMkLst>
            <pc:docMk/>
            <pc:sldMk cId="1286305211" sldId="283"/>
            <ac:spMk id="10" creationId="{60F33281-7DAB-FC26-2BEF-8EA8BB21CC36}"/>
          </ac:spMkLst>
        </pc:spChg>
        <pc:spChg chg="add del mod">
          <ac:chgData name="Kolawole, Olamide" userId="8b8e2f89-8b4b-4d3a-8476-59feab2728ba" providerId="ADAL" clId="{AF35A938-6BB9-4C4F-B278-1B234E000F8A}" dt="2023-07-24T18:18:28.597" v="3566" actId="478"/>
          <ac:spMkLst>
            <pc:docMk/>
            <pc:sldMk cId="1286305211" sldId="283"/>
            <ac:spMk id="11" creationId="{66152237-8CAE-F26C-E8C8-E20886C6963F}"/>
          </ac:spMkLst>
        </pc:spChg>
        <pc:spChg chg="add mod">
          <ac:chgData name="Kolawole, Olamide" userId="8b8e2f89-8b4b-4d3a-8476-59feab2728ba" providerId="ADAL" clId="{AF35A938-6BB9-4C4F-B278-1B234E000F8A}" dt="2023-07-24T18:18:46.366" v="3573" actId="14100"/>
          <ac:spMkLst>
            <pc:docMk/>
            <pc:sldMk cId="1286305211" sldId="283"/>
            <ac:spMk id="12" creationId="{55DCC8E2-229E-AE70-26B6-D040EE8CF156}"/>
          </ac:spMkLst>
        </pc:spChg>
        <pc:spChg chg="add del mod">
          <ac:chgData name="Kolawole, Olamide" userId="8b8e2f89-8b4b-4d3a-8476-59feab2728ba" providerId="ADAL" clId="{AF35A938-6BB9-4C4F-B278-1B234E000F8A}" dt="2023-07-24T18:18:12.847" v="3560" actId="478"/>
          <ac:spMkLst>
            <pc:docMk/>
            <pc:sldMk cId="1286305211" sldId="283"/>
            <ac:spMk id="13" creationId="{88782659-4824-F149-6EC8-3FDC0477813F}"/>
          </ac:spMkLst>
        </pc:spChg>
        <pc:spChg chg="add del mod">
          <ac:chgData name="Kolawole, Olamide" userId="8b8e2f89-8b4b-4d3a-8476-59feab2728ba" providerId="ADAL" clId="{AF35A938-6BB9-4C4F-B278-1B234E000F8A}" dt="2023-07-24T18:18:10.962" v="3559" actId="478"/>
          <ac:spMkLst>
            <pc:docMk/>
            <pc:sldMk cId="1286305211" sldId="283"/>
            <ac:spMk id="14" creationId="{80322E49-ED1D-2BE1-C676-38DF36B936C6}"/>
          </ac:spMkLst>
        </pc:spChg>
      </pc:sldChg>
      <pc:sldChg chg="modSp add del mod">
        <pc:chgData name="Kolawole, Olamide" userId="8b8e2f89-8b4b-4d3a-8476-59feab2728ba" providerId="ADAL" clId="{AF35A938-6BB9-4C4F-B278-1B234E000F8A}" dt="2023-07-24T18:00:12.056" v="2753" actId="47"/>
        <pc:sldMkLst>
          <pc:docMk/>
          <pc:sldMk cId="2166953143" sldId="283"/>
        </pc:sldMkLst>
        <pc:spChg chg="mod">
          <ac:chgData name="Kolawole, Olamide" userId="8b8e2f89-8b4b-4d3a-8476-59feab2728ba" providerId="ADAL" clId="{AF35A938-6BB9-4C4F-B278-1B234E000F8A}" dt="2023-07-24T17:21:07.253" v="1880" actId="15"/>
          <ac:spMkLst>
            <pc:docMk/>
            <pc:sldMk cId="2166953143" sldId="283"/>
            <ac:spMk id="5" creationId="{0CEFBE31-8C57-57FD-344A-57850F435700}"/>
          </ac:spMkLst>
        </pc:spChg>
        <pc:spChg chg="mod">
          <ac:chgData name="Kolawole, Olamide" userId="8b8e2f89-8b4b-4d3a-8476-59feab2728ba" providerId="ADAL" clId="{AF35A938-6BB9-4C4F-B278-1B234E000F8A}" dt="2023-07-24T17:20:51.414" v="1876" actId="122"/>
          <ac:spMkLst>
            <pc:docMk/>
            <pc:sldMk cId="2166953143" sldId="283"/>
            <ac:spMk id="122" creationId="{00000000-0000-0000-0000-000000000000}"/>
          </ac:spMkLst>
        </pc:spChg>
      </pc:sldChg>
      <pc:sldChg chg="addSp delSp modSp add del mod modNotesTx">
        <pc:chgData name="Kolawole, Olamide" userId="8b8e2f89-8b4b-4d3a-8476-59feab2728ba" providerId="ADAL" clId="{AF35A938-6BB9-4C4F-B278-1B234E000F8A}" dt="2023-07-24T19:43:37.282" v="5167" actId="47"/>
        <pc:sldMkLst>
          <pc:docMk/>
          <pc:sldMk cId="1048090619" sldId="284"/>
        </pc:sldMkLst>
        <pc:spChg chg="add mod">
          <ac:chgData name="Kolawole, Olamide" userId="8b8e2f89-8b4b-4d3a-8476-59feab2728ba" providerId="ADAL" clId="{AF35A938-6BB9-4C4F-B278-1B234E000F8A}" dt="2023-07-24T18:12:07.186" v="2948" actId="948"/>
          <ac:spMkLst>
            <pc:docMk/>
            <pc:sldMk cId="1048090619" sldId="284"/>
            <ac:spMk id="3" creationId="{9FF6BFE3-94F6-7D2B-781D-FC88F239C4F1}"/>
          </ac:spMkLst>
        </pc:spChg>
        <pc:spChg chg="mod">
          <ac:chgData name="Kolawole, Olamide" userId="8b8e2f89-8b4b-4d3a-8476-59feab2728ba" providerId="ADAL" clId="{AF35A938-6BB9-4C4F-B278-1B234E000F8A}" dt="2023-07-24T18:11:57.977" v="2947" actId="948"/>
          <ac:spMkLst>
            <pc:docMk/>
            <pc:sldMk cId="1048090619" sldId="284"/>
            <ac:spMk id="5" creationId="{0CEFBE31-8C57-57FD-344A-57850F435700}"/>
          </ac:spMkLst>
        </pc:spChg>
        <pc:spChg chg="mod">
          <ac:chgData name="Kolawole, Olamide" userId="8b8e2f89-8b4b-4d3a-8476-59feab2728ba" providerId="ADAL" clId="{AF35A938-6BB9-4C4F-B278-1B234E000F8A}" dt="2023-07-24T18:08:41.811" v="2904" actId="20577"/>
          <ac:spMkLst>
            <pc:docMk/>
            <pc:sldMk cId="1048090619" sldId="284"/>
            <ac:spMk id="122" creationId="{00000000-0000-0000-0000-000000000000}"/>
          </ac:spMkLst>
        </pc:spChg>
        <pc:picChg chg="add del mod">
          <ac:chgData name="Kolawole, Olamide" userId="8b8e2f89-8b4b-4d3a-8476-59feab2728ba" providerId="ADAL" clId="{AF35A938-6BB9-4C4F-B278-1B234E000F8A}" dt="2023-07-24T18:12:14.467" v="2949" actId="14100"/>
          <ac:picMkLst>
            <pc:docMk/>
            <pc:sldMk cId="1048090619" sldId="284"/>
            <ac:picMk id="2" creationId="{8D9DE3FB-D9CD-D04A-D7A0-C45A86FB6FB9}"/>
          </ac:picMkLst>
        </pc:picChg>
      </pc:sldChg>
      <pc:sldChg chg="modSp add del mod modNotesTx">
        <pc:chgData name="Kolawole, Olamide" userId="8b8e2f89-8b4b-4d3a-8476-59feab2728ba" providerId="ADAL" clId="{AF35A938-6BB9-4C4F-B278-1B234E000F8A}" dt="2023-07-24T18:00:13.433" v="2754" actId="47"/>
        <pc:sldMkLst>
          <pc:docMk/>
          <pc:sldMk cId="3666596215" sldId="284"/>
        </pc:sldMkLst>
        <pc:spChg chg="mod">
          <ac:chgData name="Kolawole, Olamide" userId="8b8e2f89-8b4b-4d3a-8476-59feab2728ba" providerId="ADAL" clId="{AF35A938-6BB9-4C4F-B278-1B234E000F8A}" dt="2023-07-24T17:22:11.648" v="1910" actId="113"/>
          <ac:spMkLst>
            <pc:docMk/>
            <pc:sldMk cId="3666596215" sldId="284"/>
            <ac:spMk id="5" creationId="{0CEFBE31-8C57-57FD-344A-57850F435700}"/>
          </ac:spMkLst>
        </pc:spChg>
        <pc:spChg chg="mod">
          <ac:chgData name="Kolawole, Olamide" userId="8b8e2f89-8b4b-4d3a-8476-59feab2728ba" providerId="ADAL" clId="{AF35A938-6BB9-4C4F-B278-1B234E000F8A}" dt="2023-07-24T17:21:28.853" v="1904" actId="20577"/>
          <ac:spMkLst>
            <pc:docMk/>
            <pc:sldMk cId="3666596215" sldId="284"/>
            <ac:spMk id="122" creationId="{00000000-0000-0000-0000-000000000000}"/>
          </ac:spMkLst>
        </pc:spChg>
      </pc:sldChg>
      <pc:sldChg chg="modSp add del mod modNotesTx">
        <pc:chgData name="Kolawole, Olamide" userId="8b8e2f89-8b4b-4d3a-8476-59feab2728ba" providerId="ADAL" clId="{AF35A938-6BB9-4C4F-B278-1B234E000F8A}" dt="2023-07-24T18:00:14.532" v="2755" actId="47"/>
        <pc:sldMkLst>
          <pc:docMk/>
          <pc:sldMk cId="1158492310" sldId="285"/>
        </pc:sldMkLst>
        <pc:spChg chg="mod">
          <ac:chgData name="Kolawole, Olamide" userId="8b8e2f89-8b4b-4d3a-8476-59feab2728ba" providerId="ADAL" clId="{AF35A938-6BB9-4C4F-B278-1B234E000F8A}" dt="2023-07-24T17:26:29.682" v="2148" actId="948"/>
          <ac:spMkLst>
            <pc:docMk/>
            <pc:sldMk cId="1158492310" sldId="285"/>
            <ac:spMk id="5" creationId="{0CEFBE31-8C57-57FD-344A-57850F435700}"/>
          </ac:spMkLst>
        </pc:spChg>
        <pc:spChg chg="mod">
          <ac:chgData name="Kolawole, Olamide" userId="8b8e2f89-8b4b-4d3a-8476-59feab2728ba" providerId="ADAL" clId="{AF35A938-6BB9-4C4F-B278-1B234E000F8A}" dt="2023-07-24T17:26:05.608" v="2141" actId="20577"/>
          <ac:spMkLst>
            <pc:docMk/>
            <pc:sldMk cId="1158492310" sldId="285"/>
            <ac:spMk id="122" creationId="{00000000-0000-0000-0000-000000000000}"/>
          </ac:spMkLst>
        </pc:spChg>
      </pc:sldChg>
      <pc:sldChg chg="delSp modSp add mod ord modNotesTx">
        <pc:chgData name="Kolawole, Olamide" userId="8b8e2f89-8b4b-4d3a-8476-59feab2728ba" providerId="ADAL" clId="{AF35A938-6BB9-4C4F-B278-1B234E000F8A}" dt="2023-07-24T19:47:03.519" v="5232"/>
        <pc:sldMkLst>
          <pc:docMk/>
          <pc:sldMk cId="3810644907" sldId="285"/>
        </pc:sldMkLst>
        <pc:spChg chg="del mod">
          <ac:chgData name="Kolawole, Olamide" userId="8b8e2f89-8b4b-4d3a-8476-59feab2728ba" providerId="ADAL" clId="{AF35A938-6BB9-4C4F-B278-1B234E000F8A}" dt="2023-07-24T18:12:51.286" v="2962"/>
          <ac:spMkLst>
            <pc:docMk/>
            <pc:sldMk cId="3810644907" sldId="285"/>
            <ac:spMk id="3" creationId="{9FF6BFE3-94F6-7D2B-781D-FC88F239C4F1}"/>
          </ac:spMkLst>
        </pc:spChg>
        <pc:spChg chg="mod">
          <ac:chgData name="Kolawole, Olamide" userId="8b8e2f89-8b4b-4d3a-8476-59feab2728ba" providerId="ADAL" clId="{AF35A938-6BB9-4C4F-B278-1B234E000F8A}" dt="2023-07-24T18:13:43.268" v="2986" actId="15"/>
          <ac:spMkLst>
            <pc:docMk/>
            <pc:sldMk cId="3810644907" sldId="285"/>
            <ac:spMk id="5" creationId="{0CEFBE31-8C57-57FD-344A-57850F435700}"/>
          </ac:spMkLst>
        </pc:spChg>
        <pc:spChg chg="mod">
          <ac:chgData name="Kolawole, Olamide" userId="8b8e2f89-8b4b-4d3a-8476-59feab2728ba" providerId="ADAL" clId="{AF35A938-6BB9-4C4F-B278-1B234E000F8A}" dt="2023-07-24T18:12:41.075" v="2957" actId="20577"/>
          <ac:spMkLst>
            <pc:docMk/>
            <pc:sldMk cId="3810644907" sldId="285"/>
            <ac:spMk id="122" creationId="{00000000-0000-0000-0000-000000000000}"/>
          </ac:spMkLst>
        </pc:spChg>
        <pc:picChg chg="del">
          <ac:chgData name="Kolawole, Olamide" userId="8b8e2f89-8b4b-4d3a-8476-59feab2728ba" providerId="ADAL" clId="{AF35A938-6BB9-4C4F-B278-1B234E000F8A}" dt="2023-07-24T18:12:46.728" v="2958" actId="478"/>
          <ac:picMkLst>
            <pc:docMk/>
            <pc:sldMk cId="3810644907" sldId="285"/>
            <ac:picMk id="2" creationId="{8D9DE3FB-D9CD-D04A-D7A0-C45A86FB6FB9}"/>
          </ac:picMkLst>
        </pc:picChg>
      </pc:sldChg>
      <pc:sldChg chg="modSp add del mod modNotesTx">
        <pc:chgData name="Kolawole, Olamide" userId="8b8e2f89-8b4b-4d3a-8476-59feab2728ba" providerId="ADAL" clId="{AF35A938-6BB9-4C4F-B278-1B234E000F8A}" dt="2023-07-24T18:00:15.497" v="2756" actId="47"/>
        <pc:sldMkLst>
          <pc:docMk/>
          <pc:sldMk cId="557550780" sldId="286"/>
        </pc:sldMkLst>
        <pc:spChg chg="mod">
          <ac:chgData name="Kolawole, Olamide" userId="8b8e2f89-8b4b-4d3a-8476-59feab2728ba" providerId="ADAL" clId="{AF35A938-6BB9-4C4F-B278-1B234E000F8A}" dt="2023-07-24T17:27:21.675" v="2175" actId="2710"/>
          <ac:spMkLst>
            <pc:docMk/>
            <pc:sldMk cId="557550780" sldId="286"/>
            <ac:spMk id="5" creationId="{0CEFBE31-8C57-57FD-344A-57850F435700}"/>
          </ac:spMkLst>
        </pc:spChg>
        <pc:spChg chg="mod">
          <ac:chgData name="Kolawole, Olamide" userId="8b8e2f89-8b4b-4d3a-8476-59feab2728ba" providerId="ADAL" clId="{AF35A938-6BB9-4C4F-B278-1B234E000F8A}" dt="2023-07-24T17:27:02.136" v="2170" actId="20577"/>
          <ac:spMkLst>
            <pc:docMk/>
            <pc:sldMk cId="557550780" sldId="286"/>
            <ac:spMk id="122" creationId="{00000000-0000-0000-0000-000000000000}"/>
          </ac:spMkLst>
        </pc:spChg>
      </pc:sldChg>
      <pc:sldChg chg="addSp delSp modSp new del mod modNotesTx">
        <pc:chgData name="Kolawole, Olamide" userId="8b8e2f89-8b4b-4d3a-8476-59feab2728ba" providerId="ADAL" clId="{AF35A938-6BB9-4C4F-B278-1B234E000F8A}" dt="2023-07-24T19:29:46.644" v="5026" actId="47"/>
        <pc:sldMkLst>
          <pc:docMk/>
          <pc:sldMk cId="3604115596" sldId="286"/>
        </pc:sldMkLst>
        <pc:spChg chg="mod">
          <ac:chgData name="Kolawole, Olamide" userId="8b8e2f89-8b4b-4d3a-8476-59feab2728ba" providerId="ADAL" clId="{AF35A938-6BB9-4C4F-B278-1B234E000F8A}" dt="2023-07-24T18:32:16.872" v="4995" actId="14100"/>
          <ac:spMkLst>
            <pc:docMk/>
            <pc:sldMk cId="3604115596" sldId="286"/>
            <ac:spMk id="2" creationId="{3AE94CF8-4CDD-9778-A9A4-3A5742476A51}"/>
          </ac:spMkLst>
        </pc:spChg>
        <pc:spChg chg="del mod">
          <ac:chgData name="Kolawole, Olamide" userId="8b8e2f89-8b4b-4d3a-8476-59feab2728ba" providerId="ADAL" clId="{AF35A938-6BB9-4C4F-B278-1B234E000F8A}" dt="2023-07-24T18:32:10.163" v="4992" actId="22"/>
          <ac:spMkLst>
            <pc:docMk/>
            <pc:sldMk cId="3604115596" sldId="286"/>
            <ac:spMk id="3" creationId="{C33BF2E3-6BE9-3659-80D6-648B38ACE87B}"/>
          </ac:spMkLst>
        </pc:spChg>
        <pc:picChg chg="add mod ord">
          <ac:chgData name="Kolawole, Olamide" userId="8b8e2f89-8b4b-4d3a-8476-59feab2728ba" providerId="ADAL" clId="{AF35A938-6BB9-4C4F-B278-1B234E000F8A}" dt="2023-07-24T18:32:20.385" v="4996" actId="14100"/>
          <ac:picMkLst>
            <pc:docMk/>
            <pc:sldMk cId="3604115596" sldId="286"/>
            <ac:picMk id="5" creationId="{2F6B52B5-18B0-001D-49B7-9DAC167A4A35}"/>
          </ac:picMkLst>
        </pc:picChg>
      </pc:sldChg>
      <pc:sldChg chg="addSp delSp modSp add mod">
        <pc:chgData name="Kolawole, Olamide" userId="8b8e2f89-8b4b-4d3a-8476-59feab2728ba" providerId="ADAL" clId="{AF35A938-6BB9-4C4F-B278-1B234E000F8A}" dt="2023-07-24T19:29:05.582" v="5025"/>
        <pc:sldMkLst>
          <pc:docMk/>
          <pc:sldMk cId="986851569" sldId="287"/>
        </pc:sldMkLst>
        <pc:spChg chg="mod">
          <ac:chgData name="Kolawole, Olamide" userId="8b8e2f89-8b4b-4d3a-8476-59feab2728ba" providerId="ADAL" clId="{AF35A938-6BB9-4C4F-B278-1B234E000F8A}" dt="2023-07-24T19:27:34.449" v="5013" actId="1076"/>
          <ac:spMkLst>
            <pc:docMk/>
            <pc:sldMk cId="986851569" sldId="287"/>
            <ac:spMk id="2" creationId="{3AE94CF8-4CDD-9778-A9A4-3A5742476A51}"/>
          </ac:spMkLst>
        </pc:spChg>
        <pc:spChg chg="add del mod">
          <ac:chgData name="Kolawole, Olamide" userId="8b8e2f89-8b4b-4d3a-8476-59feab2728ba" providerId="ADAL" clId="{AF35A938-6BB9-4C4F-B278-1B234E000F8A}" dt="2023-07-24T19:25:06.089" v="5002" actId="478"/>
          <ac:spMkLst>
            <pc:docMk/>
            <pc:sldMk cId="986851569" sldId="287"/>
            <ac:spMk id="4" creationId="{F2A0E15C-1450-E59E-B4FC-4CCCB463A626}"/>
          </ac:spMkLst>
        </pc:spChg>
        <pc:graphicFrameChg chg="add mod modGraphic">
          <ac:chgData name="Kolawole, Olamide" userId="8b8e2f89-8b4b-4d3a-8476-59feab2728ba" providerId="ADAL" clId="{AF35A938-6BB9-4C4F-B278-1B234E000F8A}" dt="2023-07-24T19:29:05.582" v="5025"/>
          <ac:graphicFrameMkLst>
            <pc:docMk/>
            <pc:sldMk cId="986851569" sldId="287"/>
            <ac:graphicFrameMk id="6" creationId="{53633121-448C-E799-CDBC-AEAF05351775}"/>
          </ac:graphicFrameMkLst>
        </pc:graphicFrameChg>
        <pc:picChg chg="del">
          <ac:chgData name="Kolawole, Olamide" userId="8b8e2f89-8b4b-4d3a-8476-59feab2728ba" providerId="ADAL" clId="{AF35A938-6BB9-4C4F-B278-1B234E000F8A}" dt="2023-07-24T18:33:12.799" v="5001" actId="478"/>
          <ac:picMkLst>
            <pc:docMk/>
            <pc:sldMk cId="986851569" sldId="287"/>
            <ac:picMk id="5" creationId="{2F6B52B5-18B0-001D-49B7-9DAC167A4A35}"/>
          </ac:picMkLst>
        </pc:picChg>
      </pc:sldChg>
      <pc:sldChg chg="modSp add del mod modNotesTx">
        <pc:chgData name="Kolawole, Olamide" userId="8b8e2f89-8b4b-4d3a-8476-59feab2728ba" providerId="ADAL" clId="{AF35A938-6BB9-4C4F-B278-1B234E000F8A}" dt="2023-07-24T18:00:17.798" v="2757" actId="47"/>
        <pc:sldMkLst>
          <pc:docMk/>
          <pc:sldMk cId="2451345776" sldId="287"/>
        </pc:sldMkLst>
        <pc:spChg chg="mod">
          <ac:chgData name="Kolawole, Olamide" userId="8b8e2f89-8b4b-4d3a-8476-59feab2728ba" providerId="ADAL" clId="{AF35A938-6BB9-4C4F-B278-1B234E000F8A}" dt="2023-07-24T17:32:19.052" v="2581" actId="207"/>
          <ac:spMkLst>
            <pc:docMk/>
            <pc:sldMk cId="2451345776" sldId="287"/>
            <ac:spMk id="5" creationId="{0CEFBE31-8C57-57FD-344A-57850F435700}"/>
          </ac:spMkLst>
        </pc:spChg>
        <pc:spChg chg="mod">
          <ac:chgData name="Kolawole, Olamide" userId="8b8e2f89-8b4b-4d3a-8476-59feab2728ba" providerId="ADAL" clId="{AF35A938-6BB9-4C4F-B278-1B234E000F8A}" dt="2023-07-24T17:29:29.499" v="2259" actId="20577"/>
          <ac:spMkLst>
            <pc:docMk/>
            <pc:sldMk cId="2451345776" sldId="287"/>
            <ac:spMk id="122" creationId="{00000000-0000-0000-0000-000000000000}"/>
          </ac:spMkLst>
        </pc:spChg>
      </pc:sldChg>
      <pc:sldChg chg="delSp modSp add mod modNotesTx">
        <pc:chgData name="Kolawole, Olamide" userId="8b8e2f89-8b4b-4d3a-8476-59feab2728ba" providerId="ADAL" clId="{AF35A938-6BB9-4C4F-B278-1B234E000F8A}" dt="2023-07-24T19:40:40.799" v="5084" actId="120"/>
        <pc:sldMkLst>
          <pc:docMk/>
          <pc:sldMk cId="256266587" sldId="288"/>
        </pc:sldMkLst>
        <pc:spChg chg="del">
          <ac:chgData name="Kolawole, Olamide" userId="8b8e2f89-8b4b-4d3a-8476-59feab2728ba" providerId="ADAL" clId="{AF35A938-6BB9-4C4F-B278-1B234E000F8A}" dt="2023-07-24T19:35:31.796" v="5058" actId="478"/>
          <ac:spMkLst>
            <pc:docMk/>
            <pc:sldMk cId="256266587" sldId="288"/>
            <ac:spMk id="2" creationId="{710F1805-EACE-1DE5-0F1B-8830462115A6}"/>
          </ac:spMkLst>
        </pc:spChg>
        <pc:spChg chg="mod">
          <ac:chgData name="Kolawole, Olamide" userId="8b8e2f89-8b4b-4d3a-8476-59feab2728ba" providerId="ADAL" clId="{AF35A938-6BB9-4C4F-B278-1B234E000F8A}" dt="2023-07-24T19:40:40.799" v="5084" actId="120"/>
          <ac:spMkLst>
            <pc:docMk/>
            <pc:sldMk cId="256266587" sldId="288"/>
            <ac:spMk id="5" creationId="{0CEFBE31-8C57-57FD-344A-57850F435700}"/>
          </ac:spMkLst>
        </pc:spChg>
        <pc:spChg chg="mod">
          <ac:chgData name="Kolawole, Olamide" userId="8b8e2f89-8b4b-4d3a-8476-59feab2728ba" providerId="ADAL" clId="{AF35A938-6BB9-4C4F-B278-1B234E000F8A}" dt="2023-07-24T19:35:54.237" v="5064" actId="120"/>
          <ac:spMkLst>
            <pc:docMk/>
            <pc:sldMk cId="256266587" sldId="288"/>
            <ac:spMk id="122" creationId="{00000000-0000-0000-0000-000000000000}"/>
          </ac:spMkLst>
        </pc:spChg>
      </pc:sldChg>
      <pc:sldChg chg="add del">
        <pc:chgData name="Kolawole, Olamide" userId="8b8e2f89-8b4b-4d3a-8476-59feab2728ba" providerId="ADAL" clId="{AF35A938-6BB9-4C4F-B278-1B234E000F8A}" dt="2023-07-24T18:00:20.100" v="2758" actId="47"/>
        <pc:sldMkLst>
          <pc:docMk/>
          <pc:sldMk cId="3836098154" sldId="288"/>
        </pc:sldMkLst>
      </pc:sldChg>
      <pc:sldChg chg="modSp add mod modNotesTx">
        <pc:chgData name="Kolawole, Olamide" userId="8b8e2f89-8b4b-4d3a-8476-59feab2728ba" providerId="ADAL" clId="{AF35A938-6BB9-4C4F-B278-1B234E000F8A}" dt="2023-07-24T19:40:44.197" v="5085" actId="5793"/>
        <pc:sldMkLst>
          <pc:docMk/>
          <pc:sldMk cId="2309235373" sldId="289"/>
        </pc:sldMkLst>
        <pc:spChg chg="mod">
          <ac:chgData name="Kolawole, Olamide" userId="8b8e2f89-8b4b-4d3a-8476-59feab2728ba" providerId="ADAL" clId="{AF35A938-6BB9-4C4F-B278-1B234E000F8A}" dt="2023-07-24T19:40:44.197" v="5085" actId="5793"/>
          <ac:spMkLst>
            <pc:docMk/>
            <pc:sldMk cId="2309235373" sldId="289"/>
            <ac:spMk id="5" creationId="{0CEFBE31-8C57-57FD-344A-57850F435700}"/>
          </ac:spMkLst>
        </pc:spChg>
        <pc:spChg chg="mod">
          <ac:chgData name="Kolawole, Olamide" userId="8b8e2f89-8b4b-4d3a-8476-59feab2728ba" providerId="ADAL" clId="{AF35A938-6BB9-4C4F-B278-1B234E000F8A}" dt="2023-07-24T19:36:12.790" v="5067"/>
          <ac:spMkLst>
            <pc:docMk/>
            <pc:sldMk cId="2309235373" sldId="289"/>
            <ac:spMk id="122" creationId="{00000000-0000-0000-0000-000000000000}"/>
          </ac:spMkLst>
        </pc:spChg>
      </pc:sldChg>
      <pc:sldChg chg="modSp add mod">
        <pc:chgData name="Kolawole, Olamide" userId="8b8e2f89-8b4b-4d3a-8476-59feab2728ba" providerId="ADAL" clId="{AF35A938-6BB9-4C4F-B278-1B234E000F8A}" dt="2023-07-24T19:40:48.761" v="5086" actId="5793"/>
        <pc:sldMkLst>
          <pc:docMk/>
          <pc:sldMk cId="3297928407" sldId="290"/>
        </pc:sldMkLst>
        <pc:spChg chg="mod">
          <ac:chgData name="Kolawole, Olamide" userId="8b8e2f89-8b4b-4d3a-8476-59feab2728ba" providerId="ADAL" clId="{AF35A938-6BB9-4C4F-B278-1B234E000F8A}" dt="2023-07-24T19:40:48.761" v="5086" actId="5793"/>
          <ac:spMkLst>
            <pc:docMk/>
            <pc:sldMk cId="3297928407" sldId="290"/>
            <ac:spMk id="5" creationId="{0CEFBE31-8C57-57FD-344A-57850F435700}"/>
          </ac:spMkLst>
        </pc:spChg>
      </pc:sldChg>
      <pc:sldChg chg="modSp add mod">
        <pc:chgData name="Kolawole, Olamide" userId="8b8e2f89-8b4b-4d3a-8476-59feab2728ba" providerId="ADAL" clId="{AF35A938-6BB9-4C4F-B278-1B234E000F8A}" dt="2023-07-24T19:40:52.954" v="5087" actId="5793"/>
        <pc:sldMkLst>
          <pc:docMk/>
          <pc:sldMk cId="3600006828" sldId="291"/>
        </pc:sldMkLst>
        <pc:spChg chg="mod">
          <ac:chgData name="Kolawole, Olamide" userId="8b8e2f89-8b4b-4d3a-8476-59feab2728ba" providerId="ADAL" clId="{AF35A938-6BB9-4C4F-B278-1B234E000F8A}" dt="2023-07-24T19:40:52.954" v="5087" actId="5793"/>
          <ac:spMkLst>
            <pc:docMk/>
            <pc:sldMk cId="3600006828" sldId="291"/>
            <ac:spMk id="5" creationId="{0CEFBE31-8C57-57FD-344A-57850F435700}"/>
          </ac:spMkLst>
        </pc:spChg>
      </pc:sldChg>
      <pc:sldChg chg="addSp delSp modSp add mod modNotesTx">
        <pc:chgData name="Kolawole, Olamide" userId="8b8e2f89-8b4b-4d3a-8476-59feab2728ba" providerId="ADAL" clId="{AF35A938-6BB9-4C4F-B278-1B234E000F8A}" dt="2023-07-24T19:50:41.346" v="5325" actId="20577"/>
        <pc:sldMkLst>
          <pc:docMk/>
          <pc:sldMk cId="1154830974" sldId="292"/>
        </pc:sldMkLst>
        <pc:spChg chg="add del mod">
          <ac:chgData name="Kolawole, Olamide" userId="8b8e2f89-8b4b-4d3a-8476-59feab2728ba" providerId="ADAL" clId="{AF35A938-6BB9-4C4F-B278-1B234E000F8A}" dt="2023-07-24T19:48:47.322" v="5277"/>
          <ac:spMkLst>
            <pc:docMk/>
            <pc:sldMk cId="1154830974" sldId="292"/>
            <ac:spMk id="2" creationId="{E74E4FBD-11B9-F608-F39A-607247E39016}"/>
          </ac:spMkLst>
        </pc:spChg>
        <pc:spChg chg="add del mod">
          <ac:chgData name="Kolawole, Olamide" userId="8b8e2f89-8b4b-4d3a-8476-59feab2728ba" providerId="ADAL" clId="{AF35A938-6BB9-4C4F-B278-1B234E000F8A}" dt="2023-07-24T19:48:47.322" v="5277"/>
          <ac:spMkLst>
            <pc:docMk/>
            <pc:sldMk cId="1154830974" sldId="292"/>
            <ac:spMk id="3" creationId="{04916E6E-C95C-BB62-EED7-76661C64AF57}"/>
          </ac:spMkLst>
        </pc:spChg>
        <pc:spChg chg="mod">
          <ac:chgData name="Kolawole, Olamide" userId="8b8e2f89-8b4b-4d3a-8476-59feab2728ba" providerId="ADAL" clId="{AF35A938-6BB9-4C4F-B278-1B234E000F8A}" dt="2023-07-24T19:47:52.533" v="5269" actId="20577"/>
          <ac:spMkLst>
            <pc:docMk/>
            <pc:sldMk cId="1154830974" sldId="292"/>
            <ac:spMk id="4" creationId="{25C151A8-E7C0-8D45-522C-23EDDFDCBE2C}"/>
          </ac:spMkLst>
        </pc:spChg>
        <pc:spChg chg="add del mod">
          <ac:chgData name="Kolawole, Olamide" userId="8b8e2f89-8b4b-4d3a-8476-59feab2728ba" providerId="ADAL" clId="{AF35A938-6BB9-4C4F-B278-1B234E000F8A}" dt="2023-07-24T19:48:47.322" v="5277"/>
          <ac:spMkLst>
            <pc:docMk/>
            <pc:sldMk cId="1154830974" sldId="292"/>
            <ac:spMk id="5" creationId="{420A1C60-AF51-0BBA-590F-F103E8EE0B94}"/>
          </ac:spMkLst>
        </pc:spChg>
        <pc:spChg chg="add del mod">
          <ac:chgData name="Kolawole, Olamide" userId="8b8e2f89-8b4b-4d3a-8476-59feab2728ba" providerId="ADAL" clId="{AF35A938-6BB9-4C4F-B278-1B234E000F8A}" dt="2023-07-24T19:48:51.938" v="5280"/>
          <ac:spMkLst>
            <pc:docMk/>
            <pc:sldMk cId="1154830974" sldId="292"/>
            <ac:spMk id="6" creationId="{6E1A6AD1-D0F8-0F7C-914D-41604019EDF8}"/>
          </ac:spMkLst>
        </pc:spChg>
        <pc:spChg chg="add del mod">
          <ac:chgData name="Kolawole, Olamide" userId="8b8e2f89-8b4b-4d3a-8476-59feab2728ba" providerId="ADAL" clId="{AF35A938-6BB9-4C4F-B278-1B234E000F8A}" dt="2023-07-24T19:48:51.938" v="5280"/>
          <ac:spMkLst>
            <pc:docMk/>
            <pc:sldMk cId="1154830974" sldId="292"/>
            <ac:spMk id="7" creationId="{E75A337D-B1CE-FF81-1577-BC21B06B716C}"/>
          </ac:spMkLst>
        </pc:spChg>
        <pc:spChg chg="mod">
          <ac:chgData name="Kolawole, Olamide" userId="8b8e2f89-8b4b-4d3a-8476-59feab2728ba" providerId="ADAL" clId="{AF35A938-6BB9-4C4F-B278-1B234E000F8A}" dt="2023-07-24T19:48:18.323" v="5274" actId="207"/>
          <ac:spMkLst>
            <pc:docMk/>
            <pc:sldMk cId="1154830974" sldId="292"/>
            <ac:spMk id="8" creationId="{0BD5400B-9B51-6EA9-2870-DB0383F76338}"/>
          </ac:spMkLst>
        </pc:spChg>
        <pc:spChg chg="del">
          <ac:chgData name="Kolawole, Olamide" userId="8b8e2f89-8b4b-4d3a-8476-59feab2728ba" providerId="ADAL" clId="{AF35A938-6BB9-4C4F-B278-1B234E000F8A}" dt="2023-07-24T19:48:21.857" v="5275" actId="478"/>
          <ac:spMkLst>
            <pc:docMk/>
            <pc:sldMk cId="1154830974" sldId="292"/>
            <ac:spMk id="9" creationId="{24A4AC9D-A87C-4D92-AEB1-A52AC67F6F2F}"/>
          </ac:spMkLst>
        </pc:spChg>
        <pc:spChg chg="add del mod">
          <ac:chgData name="Kolawole, Olamide" userId="8b8e2f89-8b4b-4d3a-8476-59feab2728ba" providerId="ADAL" clId="{AF35A938-6BB9-4C4F-B278-1B234E000F8A}" dt="2023-07-24T19:48:51.938" v="5280"/>
          <ac:spMkLst>
            <pc:docMk/>
            <pc:sldMk cId="1154830974" sldId="292"/>
            <ac:spMk id="10" creationId="{9B709658-2A05-404C-94BD-910743FBE1DE}"/>
          </ac:spMkLst>
        </pc:spChg>
        <pc:spChg chg="add del mod">
          <ac:chgData name="Kolawole, Olamide" userId="8b8e2f89-8b4b-4d3a-8476-59feab2728ba" providerId="ADAL" clId="{AF35A938-6BB9-4C4F-B278-1B234E000F8A}" dt="2023-07-24T19:49:03.262" v="5282"/>
          <ac:spMkLst>
            <pc:docMk/>
            <pc:sldMk cId="1154830974" sldId="292"/>
            <ac:spMk id="11" creationId="{078E742D-E721-9538-375E-03DADDEAA6F3}"/>
          </ac:spMkLst>
        </pc:spChg>
        <pc:spChg chg="del">
          <ac:chgData name="Kolawole, Olamide" userId="8b8e2f89-8b4b-4d3a-8476-59feab2728ba" providerId="ADAL" clId="{AF35A938-6BB9-4C4F-B278-1B234E000F8A}" dt="2023-07-24T19:48:48.401" v="5278" actId="478"/>
          <ac:spMkLst>
            <pc:docMk/>
            <pc:sldMk cId="1154830974" sldId="292"/>
            <ac:spMk id="12" creationId="{55DCC8E2-229E-AE70-26B6-D040EE8CF156}"/>
          </ac:spMkLst>
        </pc:spChg>
        <pc:spChg chg="add del mod">
          <ac:chgData name="Kolawole, Olamide" userId="8b8e2f89-8b4b-4d3a-8476-59feab2728ba" providerId="ADAL" clId="{AF35A938-6BB9-4C4F-B278-1B234E000F8A}" dt="2023-07-24T19:49:03.262" v="5282"/>
          <ac:spMkLst>
            <pc:docMk/>
            <pc:sldMk cId="1154830974" sldId="292"/>
            <ac:spMk id="13" creationId="{B8D8A934-E987-77EA-DCF1-C3592FF267BF}"/>
          </ac:spMkLst>
        </pc:spChg>
        <pc:spChg chg="add mod">
          <ac:chgData name="Kolawole, Olamide" userId="8b8e2f89-8b4b-4d3a-8476-59feab2728ba" providerId="ADAL" clId="{AF35A938-6BB9-4C4F-B278-1B234E000F8A}" dt="2023-07-24T19:49:15.401" v="5286" actId="1076"/>
          <ac:spMkLst>
            <pc:docMk/>
            <pc:sldMk cId="1154830974" sldId="292"/>
            <ac:spMk id="14" creationId="{4F37C65C-FD39-1B5D-B5BA-3712D068E3E7}"/>
          </ac:spMkLst>
        </pc:spChg>
        <pc:spChg chg="add mod">
          <ac:chgData name="Kolawole, Olamide" userId="8b8e2f89-8b4b-4d3a-8476-59feab2728ba" providerId="ADAL" clId="{AF35A938-6BB9-4C4F-B278-1B234E000F8A}" dt="2023-07-24T19:49:15.401" v="5286" actId="1076"/>
          <ac:spMkLst>
            <pc:docMk/>
            <pc:sldMk cId="1154830974" sldId="292"/>
            <ac:spMk id="15" creationId="{1A3659F9-DB6A-E309-5EBA-0979E02875CD}"/>
          </ac:spMkLst>
        </pc:spChg>
        <pc:spChg chg="add mod">
          <ac:chgData name="Kolawole, Olamide" userId="8b8e2f89-8b4b-4d3a-8476-59feab2728ba" providerId="ADAL" clId="{AF35A938-6BB9-4C4F-B278-1B234E000F8A}" dt="2023-07-24T19:49:21.985" v="5288" actId="1076"/>
          <ac:spMkLst>
            <pc:docMk/>
            <pc:sldMk cId="1154830974" sldId="292"/>
            <ac:spMk id="16" creationId="{60EF57FA-AD3D-6246-4C2B-D2C8CD99B1B6}"/>
          </ac:spMkLst>
        </pc:spChg>
        <pc:spChg chg="add mod">
          <ac:chgData name="Kolawole, Olamide" userId="8b8e2f89-8b4b-4d3a-8476-59feab2728ba" providerId="ADAL" clId="{AF35A938-6BB9-4C4F-B278-1B234E000F8A}" dt="2023-07-24T19:50:41.346" v="5325" actId="20577"/>
          <ac:spMkLst>
            <pc:docMk/>
            <pc:sldMk cId="1154830974" sldId="292"/>
            <ac:spMk id="17" creationId="{0EF53B82-612C-6B80-DECD-C24B8D4B9663}"/>
          </ac:spMkLst>
        </pc:spChg>
        <pc:spChg chg="add mod">
          <ac:chgData name="Kolawole, Olamide" userId="8b8e2f89-8b4b-4d3a-8476-59feab2728ba" providerId="ADAL" clId="{AF35A938-6BB9-4C4F-B278-1B234E000F8A}" dt="2023-07-24T19:49:50.971" v="5295" actId="14100"/>
          <ac:spMkLst>
            <pc:docMk/>
            <pc:sldMk cId="1154830974" sldId="292"/>
            <ac:spMk id="18" creationId="{735505FF-935D-DC23-F770-10AC6A6B094D}"/>
          </ac:spMkLst>
        </pc:spChg>
        <pc:spChg chg="add mod">
          <ac:chgData name="Kolawole, Olamide" userId="8b8e2f89-8b4b-4d3a-8476-59feab2728ba" providerId="ADAL" clId="{AF35A938-6BB9-4C4F-B278-1B234E000F8A}" dt="2023-07-24T19:49:50.971" v="5295" actId="14100"/>
          <ac:spMkLst>
            <pc:docMk/>
            <pc:sldMk cId="1154830974" sldId="292"/>
            <ac:spMk id="19" creationId="{D1888A2F-417B-9292-CAA3-D5312A76326E}"/>
          </ac:spMkLst>
        </pc:spChg>
      </pc:sldChg>
      <pc:sldChg chg="add del">
        <pc:chgData name="Kolawole, Olamide" userId="8b8e2f89-8b4b-4d3a-8476-59feab2728ba" providerId="ADAL" clId="{AF35A938-6BB9-4C4F-B278-1B234E000F8A}" dt="2023-07-24T17:41:29.807" v="2710" actId="47"/>
        <pc:sldMkLst>
          <pc:docMk/>
          <pc:sldMk cId="2991277050" sldId="404"/>
        </pc:sldMkLst>
      </pc:sldChg>
    </pc:docChg>
  </pc:docChgLst>
  <pc:docChgLst>
    <pc:chgData name="McCarty, Carolyn" userId="1b8cc475-3713-483f-ab4b-37761356d68e" providerId="ADAL" clId="{874FD624-C7BC-4B7A-8D03-ABE10ECFBC18}"/>
    <pc:docChg chg="undo custSel delSld modSld sldOrd">
      <pc:chgData name="McCarty, Carolyn" userId="1b8cc475-3713-483f-ab4b-37761356d68e" providerId="ADAL" clId="{874FD624-C7BC-4B7A-8D03-ABE10ECFBC18}" dt="2023-07-26T19:07:35.587" v="4968" actId="47"/>
      <pc:docMkLst>
        <pc:docMk/>
      </pc:docMkLst>
      <pc:sldChg chg="modSp mod modNotesTx">
        <pc:chgData name="McCarty, Carolyn" userId="1b8cc475-3713-483f-ab4b-37761356d68e" providerId="ADAL" clId="{874FD624-C7BC-4B7A-8D03-ABE10ECFBC18}" dt="2023-07-26T16:03:34.082" v="397" actId="20577"/>
        <pc:sldMkLst>
          <pc:docMk/>
          <pc:sldMk cId="3598396191" sldId="257"/>
        </pc:sldMkLst>
        <pc:spChg chg="mod">
          <ac:chgData name="McCarty, Carolyn" userId="1b8cc475-3713-483f-ab4b-37761356d68e" providerId="ADAL" clId="{874FD624-C7BC-4B7A-8D03-ABE10ECFBC18}" dt="2023-07-26T16:01:07.559" v="82" actId="1076"/>
          <ac:spMkLst>
            <pc:docMk/>
            <pc:sldMk cId="3598396191" sldId="257"/>
            <ac:spMk id="8" creationId="{D0AB91FA-E161-7A49-830C-D0B9EF9A3B0F}"/>
          </ac:spMkLst>
        </pc:spChg>
        <pc:spChg chg="mod">
          <ac:chgData name="McCarty, Carolyn" userId="1b8cc475-3713-483f-ab4b-37761356d68e" providerId="ADAL" clId="{874FD624-C7BC-4B7A-8D03-ABE10ECFBC18}" dt="2023-07-26T16:01:54.910" v="93" actId="20577"/>
          <ac:spMkLst>
            <pc:docMk/>
            <pc:sldMk cId="3598396191" sldId="257"/>
            <ac:spMk id="9" creationId="{0537C057-F785-D146-B55E-C8BC53290F53}"/>
          </ac:spMkLst>
        </pc:spChg>
        <pc:spChg chg="mod">
          <ac:chgData name="McCarty, Carolyn" userId="1b8cc475-3713-483f-ab4b-37761356d68e" providerId="ADAL" clId="{874FD624-C7BC-4B7A-8D03-ABE10ECFBC18}" dt="2023-07-26T16:01:02.499" v="80" actId="1076"/>
          <ac:spMkLst>
            <pc:docMk/>
            <pc:sldMk cId="3598396191" sldId="257"/>
            <ac:spMk id="10" creationId="{59BC3FA5-EB96-F54A-A7D3-54683BEDC2DE}"/>
          </ac:spMkLst>
        </pc:spChg>
      </pc:sldChg>
      <pc:sldChg chg="modSp mod modNotesTx">
        <pc:chgData name="McCarty, Carolyn" userId="1b8cc475-3713-483f-ab4b-37761356d68e" providerId="ADAL" clId="{874FD624-C7BC-4B7A-8D03-ABE10ECFBC18}" dt="2023-07-26T18:30:18.020" v="3108" actId="20577"/>
        <pc:sldMkLst>
          <pc:docMk/>
          <pc:sldMk cId="0" sldId="264"/>
        </pc:sldMkLst>
        <pc:spChg chg="mod">
          <ac:chgData name="McCarty, Carolyn" userId="1b8cc475-3713-483f-ab4b-37761356d68e" providerId="ADAL" clId="{874FD624-C7BC-4B7A-8D03-ABE10ECFBC18}" dt="2023-07-26T18:30:07.212" v="3086" actId="20577"/>
          <ac:spMkLst>
            <pc:docMk/>
            <pc:sldMk cId="0" sldId="264"/>
            <ac:spMk id="123" creationId="{00000000-0000-0000-0000-000000000000}"/>
          </ac:spMkLst>
        </pc:spChg>
      </pc:sldChg>
      <pc:sldChg chg="modSp mod modNotesTx">
        <pc:chgData name="McCarty, Carolyn" userId="1b8cc475-3713-483f-ab4b-37761356d68e" providerId="ADAL" clId="{874FD624-C7BC-4B7A-8D03-ABE10ECFBC18}" dt="2023-07-26T18:39:51.011" v="3110" actId="120"/>
        <pc:sldMkLst>
          <pc:docMk/>
          <pc:sldMk cId="2691805944" sldId="270"/>
        </pc:sldMkLst>
        <pc:spChg chg="mod">
          <ac:chgData name="McCarty, Carolyn" userId="1b8cc475-3713-483f-ab4b-37761356d68e" providerId="ADAL" clId="{874FD624-C7BC-4B7A-8D03-ABE10ECFBC18}" dt="2023-07-26T18:39:51.011" v="3110" actId="120"/>
          <ac:spMkLst>
            <pc:docMk/>
            <pc:sldMk cId="2691805944" sldId="270"/>
            <ac:spMk id="4" creationId="{25C151A8-E7C0-8D45-522C-23EDDFDCBE2C}"/>
          </ac:spMkLst>
        </pc:spChg>
        <pc:spChg chg="mod">
          <ac:chgData name="McCarty, Carolyn" userId="1b8cc475-3713-483f-ab4b-37761356d68e" providerId="ADAL" clId="{874FD624-C7BC-4B7A-8D03-ABE10ECFBC18}" dt="2023-07-26T16:12:02.956" v="488" actId="1036"/>
          <ac:spMkLst>
            <pc:docMk/>
            <pc:sldMk cId="2691805944" sldId="270"/>
            <ac:spMk id="6" creationId="{1E03D937-B3BB-8132-9F86-A71A4B6D5716}"/>
          </ac:spMkLst>
        </pc:spChg>
      </pc:sldChg>
      <pc:sldChg chg="modSp mod">
        <pc:chgData name="McCarty, Carolyn" userId="1b8cc475-3713-483f-ab4b-37761356d68e" providerId="ADAL" clId="{874FD624-C7BC-4B7A-8D03-ABE10ECFBC18}" dt="2023-07-26T19:06:42.668" v="4952" actId="115"/>
        <pc:sldMkLst>
          <pc:docMk/>
          <pc:sldMk cId="0" sldId="277"/>
        </pc:sldMkLst>
        <pc:spChg chg="mod">
          <ac:chgData name="McCarty, Carolyn" userId="1b8cc475-3713-483f-ab4b-37761356d68e" providerId="ADAL" clId="{874FD624-C7BC-4B7A-8D03-ABE10ECFBC18}" dt="2023-07-26T19:06:31.312" v="4950" actId="1076"/>
          <ac:spMkLst>
            <pc:docMk/>
            <pc:sldMk cId="0" sldId="277"/>
            <ac:spMk id="234" creationId="{00000000-0000-0000-0000-000000000000}"/>
          </ac:spMkLst>
        </pc:spChg>
        <pc:spChg chg="mod">
          <ac:chgData name="McCarty, Carolyn" userId="1b8cc475-3713-483f-ab4b-37761356d68e" providerId="ADAL" clId="{874FD624-C7BC-4B7A-8D03-ABE10ECFBC18}" dt="2023-07-26T19:06:42.668" v="4952" actId="115"/>
          <ac:spMkLst>
            <pc:docMk/>
            <pc:sldMk cId="0" sldId="277"/>
            <ac:spMk id="235" creationId="{00000000-0000-0000-0000-000000000000}"/>
          </ac:spMkLst>
        </pc:spChg>
      </pc:sldChg>
      <pc:sldChg chg="modSp mod modNotesTx">
        <pc:chgData name="McCarty, Carolyn" userId="1b8cc475-3713-483f-ab4b-37761356d68e" providerId="ADAL" clId="{874FD624-C7BC-4B7A-8D03-ABE10ECFBC18}" dt="2023-07-26T19:06:21.276" v="4949"/>
        <pc:sldMkLst>
          <pc:docMk/>
          <pc:sldMk cId="0" sldId="278"/>
        </pc:sldMkLst>
        <pc:spChg chg="mod">
          <ac:chgData name="McCarty, Carolyn" userId="1b8cc475-3713-483f-ab4b-37761356d68e" providerId="ADAL" clId="{874FD624-C7BC-4B7A-8D03-ABE10ECFBC18}" dt="2023-07-26T19:06:12.758" v="4947" actId="20577"/>
          <ac:spMkLst>
            <pc:docMk/>
            <pc:sldMk cId="0" sldId="278"/>
            <ac:spMk id="228" creationId="{00000000-0000-0000-0000-000000000000}"/>
          </ac:spMkLst>
        </pc:spChg>
      </pc:sldChg>
      <pc:sldChg chg="modSp mod modNotesTx">
        <pc:chgData name="McCarty, Carolyn" userId="1b8cc475-3713-483f-ab4b-37761356d68e" providerId="ADAL" clId="{874FD624-C7BC-4B7A-8D03-ABE10ECFBC18}" dt="2023-07-26T19:04:33.562" v="4681"/>
        <pc:sldMkLst>
          <pc:docMk/>
          <pc:sldMk cId="0" sldId="279"/>
        </pc:sldMkLst>
        <pc:spChg chg="mod">
          <ac:chgData name="McCarty, Carolyn" userId="1b8cc475-3713-483f-ab4b-37761356d68e" providerId="ADAL" clId="{874FD624-C7BC-4B7A-8D03-ABE10ECFBC18}" dt="2023-07-26T19:04:23.005" v="4680" actId="27636"/>
          <ac:spMkLst>
            <pc:docMk/>
            <pc:sldMk cId="0" sldId="279"/>
            <ac:spMk id="219" creationId="{00000000-0000-0000-0000-000000000000}"/>
          </ac:spMkLst>
        </pc:spChg>
      </pc:sldChg>
      <pc:sldChg chg="modNotesTx">
        <pc:chgData name="McCarty, Carolyn" userId="1b8cc475-3713-483f-ab4b-37761356d68e" providerId="ADAL" clId="{874FD624-C7BC-4B7A-8D03-ABE10ECFBC18}" dt="2023-07-26T19:01:59.142" v="4436" actId="20577"/>
        <pc:sldMkLst>
          <pc:docMk/>
          <pc:sldMk cId="0" sldId="280"/>
        </pc:sldMkLst>
      </pc:sldChg>
      <pc:sldChg chg="modSp mod modNotesTx">
        <pc:chgData name="McCarty, Carolyn" userId="1b8cc475-3713-483f-ab4b-37761356d68e" providerId="ADAL" clId="{874FD624-C7BC-4B7A-8D03-ABE10ECFBC18}" dt="2023-07-26T18:55:31.002" v="3865" actId="12"/>
        <pc:sldMkLst>
          <pc:docMk/>
          <pc:sldMk cId="2227331755" sldId="282"/>
        </pc:sldMkLst>
        <pc:spChg chg="mod">
          <ac:chgData name="McCarty, Carolyn" userId="1b8cc475-3713-483f-ab4b-37761356d68e" providerId="ADAL" clId="{874FD624-C7BC-4B7A-8D03-ABE10ECFBC18}" dt="2023-07-26T18:28:26.170" v="3039" actId="20577"/>
          <ac:spMkLst>
            <pc:docMk/>
            <pc:sldMk cId="2227331755" sldId="282"/>
            <ac:spMk id="5" creationId="{0CEFBE31-8C57-57FD-344A-57850F435700}"/>
          </ac:spMkLst>
        </pc:spChg>
        <pc:spChg chg="mod">
          <ac:chgData name="McCarty, Carolyn" userId="1b8cc475-3713-483f-ab4b-37761356d68e" providerId="ADAL" clId="{874FD624-C7BC-4B7A-8D03-ABE10ECFBC18}" dt="2023-07-26T18:28:46.637" v="3058" actId="120"/>
          <ac:spMkLst>
            <pc:docMk/>
            <pc:sldMk cId="2227331755" sldId="282"/>
            <ac:spMk id="122" creationId="{00000000-0000-0000-0000-000000000000}"/>
          </ac:spMkLst>
        </pc:spChg>
      </pc:sldChg>
      <pc:sldChg chg="modSp mod ord modNotesTx">
        <pc:chgData name="McCarty, Carolyn" userId="1b8cc475-3713-483f-ab4b-37761356d68e" providerId="ADAL" clId="{874FD624-C7BC-4B7A-8D03-ABE10ECFBC18}" dt="2023-07-26T18:52:44.186" v="3496" actId="20577"/>
        <pc:sldMkLst>
          <pc:docMk/>
          <pc:sldMk cId="1286305211" sldId="283"/>
        </pc:sldMkLst>
        <pc:spChg chg="mod">
          <ac:chgData name="McCarty, Carolyn" userId="1b8cc475-3713-483f-ab4b-37761356d68e" providerId="ADAL" clId="{874FD624-C7BC-4B7A-8D03-ABE10ECFBC18}" dt="2023-07-26T18:39:59.760" v="3112" actId="120"/>
          <ac:spMkLst>
            <pc:docMk/>
            <pc:sldMk cId="1286305211" sldId="283"/>
            <ac:spMk id="4" creationId="{25C151A8-E7C0-8D45-522C-23EDDFDCBE2C}"/>
          </ac:spMkLst>
        </pc:spChg>
      </pc:sldChg>
      <pc:sldChg chg="modSp del mod ord">
        <pc:chgData name="McCarty, Carolyn" userId="1b8cc475-3713-483f-ab4b-37761356d68e" providerId="ADAL" clId="{874FD624-C7BC-4B7A-8D03-ABE10ECFBC18}" dt="2023-07-26T19:07:35.587" v="4968" actId="47"/>
        <pc:sldMkLst>
          <pc:docMk/>
          <pc:sldMk cId="3810644907" sldId="285"/>
        </pc:sldMkLst>
        <pc:spChg chg="mod">
          <ac:chgData name="McCarty, Carolyn" userId="1b8cc475-3713-483f-ab4b-37761356d68e" providerId="ADAL" clId="{874FD624-C7BC-4B7A-8D03-ABE10ECFBC18}" dt="2023-07-26T18:35:38.096" v="3109" actId="13926"/>
          <ac:spMkLst>
            <pc:docMk/>
            <pc:sldMk cId="3810644907" sldId="285"/>
            <ac:spMk id="5" creationId="{0CEFBE31-8C57-57FD-344A-57850F435700}"/>
          </ac:spMkLst>
        </pc:spChg>
      </pc:sldChg>
      <pc:sldChg chg="modSp mod modNotesTx">
        <pc:chgData name="McCarty, Carolyn" userId="1b8cc475-3713-483f-ab4b-37761356d68e" providerId="ADAL" clId="{874FD624-C7BC-4B7A-8D03-ABE10ECFBC18}" dt="2023-07-26T18:52:12.849" v="3493" actId="20577"/>
        <pc:sldMkLst>
          <pc:docMk/>
          <pc:sldMk cId="986851569" sldId="287"/>
        </pc:sldMkLst>
        <pc:spChg chg="mod">
          <ac:chgData name="McCarty, Carolyn" userId="1b8cc475-3713-483f-ab4b-37761356d68e" providerId="ADAL" clId="{874FD624-C7BC-4B7A-8D03-ABE10ECFBC18}" dt="2023-07-26T18:39:55.861" v="3111" actId="120"/>
          <ac:spMkLst>
            <pc:docMk/>
            <pc:sldMk cId="986851569" sldId="287"/>
            <ac:spMk id="2" creationId="{3AE94CF8-4CDD-9778-A9A4-3A5742476A51}"/>
          </ac:spMkLst>
        </pc:spChg>
        <pc:graphicFrameChg chg="mod modGraphic">
          <ac:chgData name="McCarty, Carolyn" userId="1b8cc475-3713-483f-ab4b-37761356d68e" providerId="ADAL" clId="{874FD624-C7BC-4B7A-8D03-ABE10ECFBC18}" dt="2023-07-26T16:16:20.736" v="556" actId="20577"/>
          <ac:graphicFrameMkLst>
            <pc:docMk/>
            <pc:sldMk cId="986851569" sldId="287"/>
            <ac:graphicFrameMk id="6" creationId="{53633121-448C-E799-CDBC-AEAF05351775}"/>
          </ac:graphicFrameMkLst>
        </pc:graphicFrameChg>
      </pc:sldChg>
      <pc:sldChg chg="modSp mod ord modNotesTx">
        <pc:chgData name="McCarty, Carolyn" userId="1b8cc475-3713-483f-ab4b-37761356d68e" providerId="ADAL" clId="{874FD624-C7BC-4B7A-8D03-ABE10ECFBC18}" dt="2023-07-26T19:01:49.457" v="4405" actId="20577"/>
        <pc:sldMkLst>
          <pc:docMk/>
          <pc:sldMk cId="256266587" sldId="288"/>
        </pc:sldMkLst>
        <pc:spChg chg="mod">
          <ac:chgData name="McCarty, Carolyn" userId="1b8cc475-3713-483f-ab4b-37761356d68e" providerId="ADAL" clId="{874FD624-C7BC-4B7A-8D03-ABE10ECFBC18}" dt="2023-07-26T19:01:49.457" v="4405" actId="20577"/>
          <ac:spMkLst>
            <pc:docMk/>
            <pc:sldMk cId="256266587" sldId="288"/>
            <ac:spMk id="5" creationId="{0CEFBE31-8C57-57FD-344A-57850F435700}"/>
          </ac:spMkLst>
        </pc:spChg>
      </pc:sldChg>
      <pc:sldChg chg="modSp mod ord modNotesTx">
        <pc:chgData name="McCarty, Carolyn" userId="1b8cc475-3713-483f-ab4b-37761356d68e" providerId="ADAL" clId="{874FD624-C7BC-4B7A-8D03-ABE10ECFBC18}" dt="2023-07-26T18:56:55.405" v="4048" actId="20577"/>
        <pc:sldMkLst>
          <pc:docMk/>
          <pc:sldMk cId="2309235373" sldId="289"/>
        </pc:sldMkLst>
        <pc:spChg chg="mod">
          <ac:chgData name="McCarty, Carolyn" userId="1b8cc475-3713-483f-ab4b-37761356d68e" providerId="ADAL" clId="{874FD624-C7BC-4B7A-8D03-ABE10ECFBC18}" dt="2023-07-26T18:56:12.222" v="3880" actId="20577"/>
          <ac:spMkLst>
            <pc:docMk/>
            <pc:sldMk cId="2309235373" sldId="289"/>
            <ac:spMk id="5" creationId="{0CEFBE31-8C57-57FD-344A-57850F435700}"/>
          </ac:spMkLst>
        </pc:spChg>
        <pc:spChg chg="mod">
          <ac:chgData name="McCarty, Carolyn" userId="1b8cc475-3713-483f-ab4b-37761356d68e" providerId="ADAL" clId="{874FD624-C7BC-4B7A-8D03-ABE10ECFBC18}" dt="2023-07-26T18:28:42.805" v="3057"/>
          <ac:spMkLst>
            <pc:docMk/>
            <pc:sldMk cId="2309235373" sldId="289"/>
            <ac:spMk id="122" creationId="{00000000-0000-0000-0000-000000000000}"/>
          </ac:spMkLst>
        </pc:spChg>
      </pc:sldChg>
      <pc:sldChg chg="modSp mod ord modNotesTx">
        <pc:chgData name="McCarty, Carolyn" userId="1b8cc475-3713-483f-ab4b-37761356d68e" providerId="ADAL" clId="{874FD624-C7BC-4B7A-8D03-ABE10ECFBC18}" dt="2023-07-26T19:07:32.297" v="4967"/>
        <pc:sldMkLst>
          <pc:docMk/>
          <pc:sldMk cId="3297928407" sldId="290"/>
        </pc:sldMkLst>
        <pc:spChg chg="mod">
          <ac:chgData name="McCarty, Carolyn" userId="1b8cc475-3713-483f-ab4b-37761356d68e" providerId="ADAL" clId="{874FD624-C7BC-4B7A-8D03-ABE10ECFBC18}" dt="2023-07-26T19:07:26.549" v="4965" actId="20577"/>
          <ac:spMkLst>
            <pc:docMk/>
            <pc:sldMk cId="3297928407" sldId="290"/>
            <ac:spMk id="5" creationId="{0CEFBE31-8C57-57FD-344A-57850F435700}"/>
          </ac:spMkLst>
        </pc:spChg>
        <pc:spChg chg="mod">
          <ac:chgData name="McCarty, Carolyn" userId="1b8cc475-3713-483f-ab4b-37761356d68e" providerId="ADAL" clId="{874FD624-C7BC-4B7A-8D03-ABE10ECFBC18}" dt="2023-07-26T18:28:50.413" v="3059"/>
          <ac:spMkLst>
            <pc:docMk/>
            <pc:sldMk cId="3297928407" sldId="290"/>
            <ac:spMk id="122" creationId="{00000000-0000-0000-0000-000000000000}"/>
          </ac:spMkLst>
        </pc:spChg>
      </pc:sldChg>
      <pc:sldChg chg="modSp mod ord modNotesTx">
        <pc:chgData name="McCarty, Carolyn" userId="1b8cc475-3713-483f-ab4b-37761356d68e" providerId="ADAL" clId="{874FD624-C7BC-4B7A-8D03-ABE10ECFBC18}" dt="2023-07-26T19:00:07.171" v="4283" actId="20577"/>
        <pc:sldMkLst>
          <pc:docMk/>
          <pc:sldMk cId="3600006828" sldId="291"/>
        </pc:sldMkLst>
        <pc:spChg chg="mod">
          <ac:chgData name="McCarty, Carolyn" userId="1b8cc475-3713-483f-ab4b-37761356d68e" providerId="ADAL" clId="{874FD624-C7BC-4B7A-8D03-ABE10ECFBC18}" dt="2023-07-26T18:28:53.198" v="3060"/>
          <ac:spMkLst>
            <pc:docMk/>
            <pc:sldMk cId="3600006828" sldId="291"/>
            <ac:spMk id="122" creationId="{00000000-0000-0000-0000-000000000000}"/>
          </ac:spMkLst>
        </pc:spChg>
      </pc:sldChg>
      <pc:sldChg chg="modSp mod modNotesTx">
        <pc:chgData name="McCarty, Carolyn" userId="1b8cc475-3713-483f-ab4b-37761356d68e" providerId="ADAL" clId="{874FD624-C7BC-4B7A-8D03-ABE10ECFBC18}" dt="2023-07-26T18:40:03.761" v="3113" actId="120"/>
        <pc:sldMkLst>
          <pc:docMk/>
          <pc:sldMk cId="1154830974" sldId="292"/>
        </pc:sldMkLst>
        <pc:spChg chg="mod">
          <ac:chgData name="McCarty, Carolyn" userId="1b8cc475-3713-483f-ab4b-37761356d68e" providerId="ADAL" clId="{874FD624-C7BC-4B7A-8D03-ABE10ECFBC18}" dt="2023-07-26T18:40:03.761" v="3113" actId="120"/>
          <ac:spMkLst>
            <pc:docMk/>
            <pc:sldMk cId="1154830974" sldId="292"/>
            <ac:spMk id="4" creationId="{25C151A8-E7C0-8D45-522C-23EDDFDCBE2C}"/>
          </ac:spMkLst>
        </pc:spChg>
        <pc:spChg chg="mod">
          <ac:chgData name="McCarty, Carolyn" userId="1b8cc475-3713-483f-ab4b-37761356d68e" providerId="ADAL" clId="{874FD624-C7BC-4B7A-8D03-ABE10ECFBC18}" dt="2023-07-26T18:24:06.188" v="2933" actId="20577"/>
          <ac:spMkLst>
            <pc:docMk/>
            <pc:sldMk cId="1154830974" sldId="292"/>
            <ac:spMk id="8" creationId="{0BD5400B-9B51-6EA9-2870-DB0383F76338}"/>
          </ac:spMkLst>
        </pc:spChg>
      </pc:sldChg>
    </pc:docChg>
  </pc:docChgLst>
  <pc:docChgLst>
    <pc:chgData name="Olamide Kolawole" userId="8b8e2f89-8b4b-4d3a-8476-59feab2728ba" providerId="ADAL" clId="{B83081E2-4147-B54C-80B9-3FBD470513B7}"/>
    <pc:docChg chg="modSld">
      <pc:chgData name="Olamide Kolawole" userId="8b8e2f89-8b4b-4d3a-8476-59feab2728ba" providerId="ADAL" clId="{B83081E2-4147-B54C-80B9-3FBD470513B7}" dt="2023-07-27T01:00:42.606" v="9" actId="20577"/>
      <pc:docMkLst>
        <pc:docMk/>
      </pc:docMkLst>
      <pc:sldChg chg="modSp">
        <pc:chgData name="Olamide Kolawole" userId="8b8e2f89-8b4b-4d3a-8476-59feab2728ba" providerId="ADAL" clId="{B83081E2-4147-B54C-80B9-3FBD470513B7}" dt="2023-07-27T01:00:42.606" v="9" actId="20577"/>
        <pc:sldMkLst>
          <pc:docMk/>
          <pc:sldMk cId="1154830974" sldId="292"/>
        </pc:sldMkLst>
        <pc:spChg chg="mod">
          <ac:chgData name="Olamide Kolawole" userId="8b8e2f89-8b4b-4d3a-8476-59feab2728ba" providerId="ADAL" clId="{B83081E2-4147-B54C-80B9-3FBD470513B7}" dt="2023-07-27T01:00:42.606" v="9" actId="20577"/>
          <ac:spMkLst>
            <pc:docMk/>
            <pc:sldMk cId="1154830974" sldId="292"/>
            <ac:spMk id="17" creationId="{0EF53B82-612C-6B80-DECD-C24B8D4B9663}"/>
          </ac:spMkLst>
        </pc:spChg>
      </pc:sldChg>
    </pc:docChg>
  </pc:docChgLst>
  <pc:docChgLst>
    <pc:chgData name="Olamide Kolawole" userId="8b8e2f89-8b4b-4d3a-8476-59feab2728ba" providerId="ADAL" clId="{83D0EB14-D712-7D4D-98E3-E0FE273B1AD8}"/>
    <pc:docChg chg="modSld">
      <pc:chgData name="Olamide Kolawole" userId="8b8e2f89-8b4b-4d3a-8476-59feab2728ba" providerId="ADAL" clId="{83D0EB14-D712-7D4D-98E3-E0FE273B1AD8}" dt="2023-07-27T12:14:26.188" v="88" actId="20577"/>
      <pc:docMkLst>
        <pc:docMk/>
      </pc:docMkLst>
      <pc:sldChg chg="modSp modNotesTx">
        <pc:chgData name="Olamide Kolawole" userId="8b8e2f89-8b4b-4d3a-8476-59feab2728ba" providerId="ADAL" clId="{83D0EB14-D712-7D4D-98E3-E0FE273B1AD8}" dt="2023-07-27T12:14:26.188" v="88" actId="20577"/>
        <pc:sldMkLst>
          <pc:docMk/>
          <pc:sldMk cId="2227331755" sldId="282"/>
        </pc:sldMkLst>
        <pc:spChg chg="mod">
          <ac:chgData name="Olamide Kolawole" userId="8b8e2f89-8b4b-4d3a-8476-59feab2728ba" providerId="ADAL" clId="{83D0EB14-D712-7D4D-98E3-E0FE273B1AD8}" dt="2023-07-27T12:14:26.188" v="88" actId="20577"/>
          <ac:spMkLst>
            <pc:docMk/>
            <pc:sldMk cId="2227331755" sldId="282"/>
            <ac:spMk id="5" creationId="{0CEFBE31-8C57-57FD-344A-57850F4357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96874-DA3D-8B41-8CB6-FE2AE9A731B6}"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5EB4F-6F9C-894C-A9D4-2AC5230571A3}" type="slidenum">
              <a:rPr lang="en-US" smtClean="0"/>
              <a:t>‹#›</a:t>
            </a:fld>
            <a:endParaRPr lang="en-US"/>
          </a:p>
        </p:txBody>
      </p:sp>
    </p:spTree>
    <p:extLst>
      <p:ext uri="{BB962C8B-B14F-4D97-AF65-F5344CB8AC3E}">
        <p14:creationId xmlns:p14="http://schemas.microsoft.com/office/powerpoint/2010/main" val="288715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hud.gov/findshelter" TargetMode="External"/><Relationship Id="rId3" Type="http://schemas.openxmlformats.org/officeDocument/2006/relationships/hyperlink" Target="https://acl.gov/programs/aging-and-disability-networks" TargetMode="External"/><Relationship Id="rId7" Type="http://schemas.openxmlformats.org/officeDocument/2006/relationships/hyperlink" Target="https://nnedv.org/content/state-u-s-territory-coali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mchb.hrsa.gov/maternal-child-health-initiatives/home-visiting/home-visiting-program-state-fact-sheets" TargetMode="External"/><Relationship Id="rId5" Type="http://schemas.openxmlformats.org/officeDocument/2006/relationships/hyperlink" Target="https://eclkc.ohs.acf.hhs.gov/center-locator" TargetMode="External"/><Relationship Id="rId4" Type="http://schemas.openxmlformats.org/officeDocument/2006/relationships/hyperlink" Target="https://findahealthcenter.hrsa.gov/" TargetMode="External"/><Relationship Id="rId9" Type="http://schemas.openxmlformats.org/officeDocument/2006/relationships/hyperlink" Target="https://www.feedingamerica.org/find-your-local-foodban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this Learning Burst on Community Partnerships and Family Engagement to Support Culturally Effective Health Care in Schools. </a:t>
            </a:r>
            <a:r>
              <a:rPr lang="en-US" sz="1200" dirty="0">
                <a:latin typeface="Alegreya Sans" panose="00000500000000000000" pitchFamily="2" charset="0"/>
              </a:rPr>
              <a:t>This resource was developed through the support of the Centers for Disease Control and Prevention (CDC) as part of Award # 6 NU87PS004365, Building Capacity for School Sexual Health Services through Training, Education, Assistance, Mentoring, and Support (TEAMS)-Component 3B. </a:t>
            </a:r>
            <a:r>
              <a:rPr lang="en-US" dirty="0"/>
              <a:t>The contents </a:t>
            </a:r>
            <a:r>
              <a:rPr lang="en-US" sz="2000" dirty="0">
                <a:solidFill>
                  <a:srgbClr val="555A3C"/>
                </a:solidFill>
                <a:effectLst/>
                <a:latin typeface="Franklin Gothic Book" panose="020B0503020102020204" pitchFamily="34" charset="0"/>
                <a:ea typeface="Times New Roman" panose="02020603050405020304" pitchFamily="18" charset="0"/>
                <a:cs typeface="Times New Roman" panose="02020603050405020304" pitchFamily="18" charset="0"/>
              </a:rPr>
              <a:t>are those of the author(s) and do not necessarily represent the official views of, nor an endorsement, by CDC.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solidFill>
                <a:srgbClr val="555A3C"/>
              </a:solidFill>
              <a:effectLst/>
              <a:latin typeface="Franklin Gothic Book" panose="020B05030201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learning burst is intended to describe the importance of and opportunities for community partnerships and family engagement and describe opportunities for implementing the strategies to support culturally effective health care in schools. </a:t>
            </a:r>
            <a:endParaRPr lang="en-US" sz="1200" dirty="0">
              <a:latin typeface="Alegreya Sans" panose="00000500000000000000" pitchFamily="2" charset="0"/>
            </a:endParaRPr>
          </a:p>
        </p:txBody>
      </p:sp>
      <p:sp>
        <p:nvSpPr>
          <p:cNvPr id="4" name="Slide Number Placeholder 3"/>
          <p:cNvSpPr>
            <a:spLocks noGrp="1"/>
          </p:cNvSpPr>
          <p:nvPr>
            <p:ph type="sldNum" sz="quarter" idx="5"/>
          </p:nvPr>
        </p:nvSpPr>
        <p:spPr/>
        <p:txBody>
          <a:bodyPr/>
          <a:lstStyle/>
          <a:p>
            <a:fld id="{8565EB4F-6F9C-894C-A9D4-2AC5230571A3}" type="slidenum">
              <a:rPr lang="en-US" smtClean="0"/>
              <a:t>1</a:t>
            </a:fld>
            <a:endParaRPr lang="en-US"/>
          </a:p>
        </p:txBody>
      </p:sp>
    </p:spTree>
    <p:extLst>
      <p:ext uri="{BB962C8B-B14F-4D97-AF65-F5344CB8AC3E}">
        <p14:creationId xmlns:p14="http://schemas.microsoft.com/office/powerpoint/2010/main" val="2442334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And finally, always consider your equity strategy. </a:t>
            </a:r>
          </a:p>
          <a:p>
            <a:pPr marL="0" lvl="0" indent="0" algn="l" rtl="0">
              <a:spcBef>
                <a:spcPts val="0"/>
              </a:spcBef>
              <a:spcAft>
                <a:spcPts val="0"/>
              </a:spcAft>
              <a:buNone/>
            </a:pPr>
            <a:r>
              <a:rPr lang="en-US" dirty="0"/>
              <a:t>Keeping equity in mind looks like</a:t>
            </a:r>
          </a:p>
          <a:p>
            <a:pPr marL="171450" lvl="0" indent="-171450" algn="l" rtl="0">
              <a:spcBef>
                <a:spcPts val="0"/>
              </a:spcBef>
              <a:spcAft>
                <a:spcPts val="0"/>
              </a:spcAft>
              <a:buFont typeface="Arial" panose="020B0604020202020204" pitchFamily="34" charset="0"/>
              <a:buChar char="•"/>
            </a:pPr>
            <a:r>
              <a:rPr lang="en-US" dirty="0"/>
              <a:t>Actively engaging folks in various ways (surveys, one-on-one) and formats such as utilizing images, stories, and hands-on activities. </a:t>
            </a:r>
          </a:p>
          <a:p>
            <a:pPr marL="171450" lvl="0" indent="-171450" algn="l" rtl="0">
              <a:spcBef>
                <a:spcPts val="0"/>
              </a:spcBef>
              <a:spcAft>
                <a:spcPts val="0"/>
              </a:spcAft>
              <a:buFont typeface="Arial" panose="020B0604020202020204" pitchFamily="34" charset="0"/>
              <a:buChar char="•"/>
            </a:pPr>
            <a:r>
              <a:rPr lang="en-US" dirty="0"/>
              <a:t>Being flexible in what you can offer to support needs but also when you can offer your help.  Such as</a:t>
            </a:r>
          </a:p>
          <a:p>
            <a:pPr marL="628650" lvl="1" indent="-171450" algn="l" rtl="0">
              <a:spcBef>
                <a:spcPts val="0"/>
              </a:spcBef>
              <a:spcAft>
                <a:spcPts val="0"/>
              </a:spcAft>
              <a:buFont typeface="Arial" panose="020B0604020202020204" pitchFamily="34" charset="0"/>
              <a:buChar char="•"/>
            </a:pPr>
            <a:r>
              <a:rPr lang="en-US" dirty="0"/>
              <a:t>When-needed meeting families before or after school. </a:t>
            </a:r>
            <a:endParaRPr lang="en-US" sz="1200" dirty="0"/>
          </a:p>
          <a:p>
            <a:pPr marL="628650" lvl="1" indent="-171450" algn="l" rtl="0">
              <a:spcBef>
                <a:spcPts val="0"/>
              </a:spcBef>
              <a:spcAft>
                <a:spcPts val="0"/>
              </a:spcAft>
              <a:buFont typeface="Arial" panose="020B0604020202020204" pitchFamily="34" charset="0"/>
              <a:buChar char="•"/>
            </a:pPr>
            <a:r>
              <a:rPr lang="en-US" sz="1200" dirty="0"/>
              <a:t>Offer clinic services before, after school and include some weekends</a:t>
            </a:r>
          </a:p>
          <a:p>
            <a:pPr marL="628650" lvl="1" indent="-171450" algn="l" rtl="0">
              <a:spcBef>
                <a:spcPts val="0"/>
              </a:spcBef>
              <a:spcAft>
                <a:spcPts val="0"/>
              </a:spcAft>
              <a:buFont typeface="Arial" panose="020B0604020202020204" pitchFamily="34" charset="0"/>
              <a:buChar char="•"/>
            </a:pPr>
            <a:r>
              <a:rPr lang="en-US" sz="1200" dirty="0"/>
              <a:t>Provide options for transportation for parents if needed</a:t>
            </a:r>
          </a:p>
          <a:p>
            <a:pPr marL="628650" lvl="1" indent="-171450" algn="l" rtl="0">
              <a:spcBef>
                <a:spcPts val="0"/>
              </a:spcBef>
              <a:spcAft>
                <a:spcPts val="0"/>
              </a:spcAft>
              <a:buFont typeface="Arial" panose="020B0604020202020204" pitchFamily="34" charset="0"/>
              <a:buChar char="•"/>
            </a:pPr>
            <a:r>
              <a:rPr lang="en-US" sz="1200" dirty="0"/>
              <a:t>Offer child supervision during meetings and events</a:t>
            </a:r>
          </a:p>
          <a:p>
            <a:pPr marL="628650" lvl="1" indent="-171450" algn="l" rtl="0">
              <a:spcBef>
                <a:spcPts val="0"/>
              </a:spcBef>
              <a:spcAft>
                <a:spcPts val="0"/>
              </a:spcAft>
              <a:buFont typeface="Arial" panose="020B0604020202020204" pitchFamily="34" charset="0"/>
              <a:buChar char="•"/>
            </a:pPr>
            <a:r>
              <a:rPr lang="en-US" sz="1200" dirty="0"/>
              <a:t>Conduct surveys to determine parent and student needs</a:t>
            </a:r>
          </a:p>
          <a:p>
            <a:pPr marL="628650" lvl="1" indent="-171450" algn="l" rtl="0">
              <a:spcBef>
                <a:spcPts val="0"/>
              </a:spcBef>
              <a:spcAft>
                <a:spcPts val="0"/>
              </a:spcAft>
              <a:buFont typeface="Arial" panose="020B0604020202020204" pitchFamily="34" charset="0"/>
              <a:buChar char="•"/>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63353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Find time to brainstorm with your team on ways to support each other and also meaningful school health activities to involve parents in.  Taking the time to do so will help when engaging families. It will also allow for better alignment.</a:t>
            </a:r>
          </a:p>
          <a:p>
            <a:pPr marL="0" lvl="0" indent="0" algn="l" rtl="0">
              <a:spcBef>
                <a:spcPts val="0"/>
              </a:spcBef>
              <a:spcAft>
                <a:spcPts val="0"/>
              </a:spcAft>
              <a:buNone/>
            </a:pPr>
            <a:endParaRPr lang="en-US" dirty="0"/>
          </a:p>
          <a:p>
            <a:pPr marL="0" lvl="0" indent="0" algn="l" rtl="0">
              <a:lnSpc>
                <a:spcPct val="100000"/>
              </a:lnSpc>
              <a:spcBef>
                <a:spcPts val="1200"/>
              </a:spcBef>
              <a:spcAft>
                <a:spcPts val="0"/>
              </a:spcAft>
              <a:buClr>
                <a:schemeClr val="dk1"/>
              </a:buClr>
              <a:buSzPts val="1100"/>
              <a:buFont typeface="Arial"/>
              <a:buNone/>
            </a:pPr>
            <a:r>
              <a:rPr lang="en-US" sz="1200" dirty="0">
                <a:latin typeface="+mj-lt"/>
              </a:rPr>
              <a:t>To be successful with family engagement, help school staff:</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1200" dirty="0">
                <a:latin typeface="+mj-lt"/>
              </a:rPr>
              <a:t>Generate enthusiasm and interest in improving parent engagement</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1200" dirty="0">
                <a:latin typeface="+mj-lt"/>
              </a:rPr>
              <a:t>Understand the essential aspects of parent engagement</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1200" dirty="0">
                <a:latin typeface="+mj-lt"/>
              </a:rPr>
              <a:t>Share information with other staff members </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1200" dirty="0">
                <a:latin typeface="+mj-lt"/>
              </a:rPr>
              <a:t>Initiate steps to implement plans for better engaging families</a:t>
            </a:r>
          </a:p>
          <a:p>
            <a:pPr marL="0" lvl="0" indent="0" algn="l" rtl="0">
              <a:spcBef>
                <a:spcPts val="0"/>
              </a:spcBef>
              <a:spcAft>
                <a:spcPts val="0"/>
              </a:spcAft>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00937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i="1" dirty="0"/>
              <a:t>[Use this slide to share a local case scenario related to community and family engagement.]</a:t>
            </a:r>
            <a:r>
              <a:rPr lang="en-US" dirty="0"/>
              <a:t> </a:t>
            </a:r>
            <a:endParaRPr i="1"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600"/>
              <a:buNone/>
            </a:pPr>
            <a:r>
              <a:rPr lang="en-US" dirty="0"/>
              <a:t>Let’s review what we learned about Community Partnerships and Family Engagement.</a:t>
            </a:r>
          </a:p>
          <a:p>
            <a:pPr marL="0" lvl="0" indent="0" algn="l" rtl="0">
              <a:lnSpc>
                <a:spcPct val="90000"/>
              </a:lnSpc>
              <a:spcBef>
                <a:spcPts val="0"/>
              </a:spcBef>
              <a:spcAft>
                <a:spcPts val="0"/>
              </a:spcAft>
              <a:buClr>
                <a:schemeClr val="dk1"/>
              </a:buClr>
              <a:buSzPts val="2600"/>
              <a:buNone/>
            </a:pPr>
            <a:endParaRPr lang="en-US" dirty="0"/>
          </a:p>
          <a:p>
            <a:pPr marL="457200" lvl="0" indent="-406400" algn="l" rtl="0">
              <a:lnSpc>
                <a:spcPct val="90000"/>
              </a:lnSpc>
              <a:spcBef>
                <a:spcPts val="1000"/>
              </a:spcBef>
              <a:spcAft>
                <a:spcPts val="0"/>
              </a:spcAft>
              <a:buSzPts val="2800"/>
              <a:buChar char="•"/>
            </a:pPr>
            <a:r>
              <a:rPr lang="en-US" sz="2800" dirty="0"/>
              <a:t>Keep equity in mind</a:t>
            </a:r>
          </a:p>
          <a:p>
            <a:pPr marL="457200" lvl="0" indent="-406400" algn="l" rtl="0">
              <a:lnSpc>
                <a:spcPct val="90000"/>
              </a:lnSpc>
              <a:spcBef>
                <a:spcPts val="1000"/>
              </a:spcBef>
              <a:spcAft>
                <a:spcPts val="0"/>
              </a:spcAft>
              <a:buSzPts val="2800"/>
              <a:buChar char="•"/>
            </a:pPr>
            <a:r>
              <a:rPr lang="en-US" sz="2800" dirty="0"/>
              <a:t>Consider who you need to engage, when, and in what ways</a:t>
            </a:r>
          </a:p>
          <a:p>
            <a:pPr marL="457200" lvl="0" indent="-406400" algn="l" rtl="0">
              <a:lnSpc>
                <a:spcPct val="90000"/>
              </a:lnSpc>
              <a:spcBef>
                <a:spcPts val="1000"/>
              </a:spcBef>
              <a:spcAft>
                <a:spcPts val="0"/>
              </a:spcAft>
              <a:buSzPts val="2800"/>
              <a:buChar char="•"/>
            </a:pPr>
            <a:r>
              <a:rPr lang="en-US" sz="2800" dirty="0"/>
              <a:t>Involve diverse groups in the work and obtain regular feedback</a:t>
            </a:r>
          </a:p>
          <a:p>
            <a:pPr marL="457200" lvl="0" indent="-406400" algn="l" rtl="0">
              <a:lnSpc>
                <a:spcPct val="90000"/>
              </a:lnSpc>
              <a:spcBef>
                <a:spcPts val="1000"/>
              </a:spcBef>
              <a:spcAft>
                <a:spcPts val="0"/>
              </a:spcAft>
              <a:buSzPts val="2800"/>
              <a:buChar char="•"/>
            </a:pPr>
            <a:r>
              <a:rPr lang="en-US" sz="2800" dirty="0"/>
              <a:t>Consider ways to flexibly engage families in a way that meets their needs</a:t>
            </a:r>
          </a:p>
          <a:p>
            <a:pPr marL="457200" lvl="0" indent="-406400" algn="l" rtl="0">
              <a:lnSpc>
                <a:spcPct val="90000"/>
              </a:lnSpc>
              <a:spcBef>
                <a:spcPts val="1000"/>
              </a:spcBef>
              <a:spcAft>
                <a:spcPts val="0"/>
              </a:spcAft>
              <a:buSzPts val="2800"/>
              <a:buChar char="•"/>
            </a:pPr>
            <a:r>
              <a:rPr lang="en-US" sz="2800" dirty="0"/>
              <a:t>Find ways to collaborate. This work cannot be done alone. </a:t>
            </a:r>
          </a:p>
          <a:p>
            <a:pPr>
              <a:lnSpc>
                <a:spcPct val="150000"/>
              </a:lnSpc>
              <a:buClr>
                <a:schemeClr val="accent6"/>
              </a:buClr>
              <a:buSzPts val="2800"/>
            </a:pPr>
            <a:endParaRPr lang="en-US" sz="2800" b="1" dirty="0">
              <a:latin typeface="Alegreya Sans" panose="00000500000000000000" pitchFamily="2" charset="0"/>
            </a:endParaRPr>
          </a:p>
          <a:p>
            <a:pPr marL="0" lvl="0" indent="0" algn="l" rtl="0">
              <a:lnSpc>
                <a:spcPct val="90000"/>
              </a:lnSpc>
              <a:spcBef>
                <a:spcPts val="0"/>
              </a:spcBef>
              <a:spcAft>
                <a:spcPts val="0"/>
              </a:spcAft>
              <a:buClr>
                <a:schemeClr val="dk1"/>
              </a:buClr>
              <a:buSzPts val="2600"/>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legreya Sans" panose="00000500000000000000" pitchFamily="2" charset="0"/>
              </a:rPr>
              <a:t>What are your next steps?</a:t>
            </a:r>
            <a:endParaRPr dirty="0">
              <a:latin typeface="Alegreya Sans" panose="00000500000000000000" pitchFamily="2" charset="0"/>
            </a:endParaRPr>
          </a:p>
          <a:p>
            <a:pPr marL="0" lvl="0" indent="0" algn="l" rtl="0">
              <a:spcBef>
                <a:spcPts val="0"/>
              </a:spcBef>
              <a:spcAft>
                <a:spcPts val="0"/>
              </a:spcAft>
              <a:buNone/>
            </a:pPr>
            <a:endParaRPr lang="en-US" i="0" dirty="0">
              <a:solidFill>
                <a:srgbClr val="000000"/>
              </a:solidFill>
              <a:latin typeface="Alegreya Sans" panose="00000500000000000000" pitchFamily="2" charset="0"/>
            </a:endParaRPr>
          </a:p>
          <a:p>
            <a:pPr marL="228600" lvl="0" indent="-241300" algn="l" rtl="0">
              <a:lnSpc>
                <a:spcPct val="90000"/>
              </a:lnSpc>
              <a:spcBef>
                <a:spcPts val="0"/>
              </a:spcBef>
              <a:spcAft>
                <a:spcPts val="0"/>
              </a:spcAft>
              <a:buClr>
                <a:schemeClr val="dk1"/>
              </a:buClr>
              <a:buSzPts val="2800"/>
              <a:buChar char="•"/>
            </a:pPr>
            <a:r>
              <a:rPr lang="en-US" sz="1200" dirty="0"/>
              <a:t>Identify the partners in your local community.</a:t>
            </a:r>
          </a:p>
          <a:p>
            <a:pPr marL="228600" lvl="0" indent="-241300" algn="l" rtl="0">
              <a:lnSpc>
                <a:spcPct val="90000"/>
              </a:lnSpc>
              <a:spcBef>
                <a:spcPts val="0"/>
              </a:spcBef>
              <a:spcAft>
                <a:spcPts val="0"/>
              </a:spcAft>
              <a:buClr>
                <a:schemeClr val="dk1"/>
              </a:buClr>
              <a:buSzPts val="2800"/>
              <a:buChar char="•"/>
            </a:pPr>
            <a:r>
              <a:rPr lang="en-US" sz="1200" dirty="0"/>
              <a:t>Review your current family engagement strategies.</a:t>
            </a:r>
          </a:p>
          <a:p>
            <a:pPr marL="228600" lvl="0" indent="-241300" algn="l" rtl="0">
              <a:lnSpc>
                <a:spcPct val="90000"/>
              </a:lnSpc>
              <a:spcBef>
                <a:spcPts val="0"/>
              </a:spcBef>
              <a:spcAft>
                <a:spcPts val="0"/>
              </a:spcAft>
              <a:buClr>
                <a:schemeClr val="dk1"/>
              </a:buClr>
              <a:buSzPts val="2800"/>
              <a:buChar char="•"/>
            </a:pPr>
            <a:r>
              <a:rPr lang="en-US" sz="1200" dirty="0"/>
              <a:t>Identify opportunities to engage additional partners.</a:t>
            </a:r>
          </a:p>
          <a:p>
            <a:pPr marL="228600" lvl="0" indent="-241300" algn="l" rtl="0">
              <a:lnSpc>
                <a:spcPct val="90000"/>
              </a:lnSpc>
              <a:spcBef>
                <a:spcPts val="0"/>
              </a:spcBef>
              <a:spcAft>
                <a:spcPts val="0"/>
              </a:spcAft>
              <a:buClr>
                <a:schemeClr val="dk1"/>
              </a:buClr>
              <a:buSzPts val="2800"/>
              <a:buChar char="•"/>
            </a:pPr>
            <a:r>
              <a:rPr lang="en-US" sz="1200" dirty="0"/>
              <a:t>Identify opportunities to improve family engagement efforts.</a:t>
            </a:r>
          </a:p>
          <a:p>
            <a:pPr marL="0" lvl="0" indent="0" algn="l" rtl="0">
              <a:spcBef>
                <a:spcPts val="0"/>
              </a:spcBef>
              <a:spcAft>
                <a:spcPts val="0"/>
              </a:spcAft>
              <a:buNone/>
            </a:pPr>
            <a:endParaRPr i="0" dirty="0">
              <a:solidFill>
                <a:srgbClr val="000000"/>
              </a:solidFill>
              <a:latin typeface="Alegreya Sans" panose="00000500000000000000" pitchFamily="2" charset="0"/>
            </a:endParaRPr>
          </a:p>
        </p:txBody>
      </p:sp>
      <p:sp>
        <p:nvSpPr>
          <p:cNvPr id="224" name="Google Shape;2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are some resources to help learn more.</a:t>
            </a:r>
            <a:endParaRPr dirty="0"/>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1"/>
              <a:t>[Use this slide to customize contact information]</a:t>
            </a:r>
            <a:endParaRPr/>
          </a:p>
          <a:p>
            <a:pPr marL="0" lvl="0" indent="0" algn="l" rtl="0">
              <a:spcBef>
                <a:spcPts val="0"/>
              </a:spcBef>
              <a:spcAft>
                <a:spcPts val="0"/>
              </a:spcAft>
              <a:buNone/>
            </a:pPr>
            <a:endParaRPr b="1" i="1"/>
          </a:p>
          <a:p>
            <a:pPr marL="0" lvl="0" indent="0" algn="l" rtl="0">
              <a:spcBef>
                <a:spcPts val="0"/>
              </a:spcBef>
              <a:spcAft>
                <a:spcPts val="0"/>
              </a:spcAft>
              <a:buNone/>
            </a:pPr>
            <a:r>
              <a:rPr lang="en-US" b="0" i="0"/>
              <a:t>If there are further questions, please feel free to reach out to XXX.</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By the end of this learning burst, participants will be able to:</a:t>
            </a:r>
            <a:endParaRPr dirty="0"/>
          </a:p>
          <a:p>
            <a:pPr marL="171450" indent="-171450">
              <a:buFont typeface="Arial" panose="020B0604020202020204" pitchFamily="34" charset="0"/>
              <a:buChar char="•"/>
            </a:pPr>
            <a:r>
              <a:rPr lang="en-US" sz="1200" dirty="0"/>
              <a:t>Identify levels of community engagement and support needed to improve student health and wellness </a:t>
            </a:r>
          </a:p>
          <a:p>
            <a:pPr marL="171450" indent="-171450">
              <a:buFont typeface="Arial" panose="020B0604020202020204" pitchFamily="34" charset="0"/>
              <a:buChar char="•"/>
            </a:pPr>
            <a:r>
              <a:rPr lang="en-US" sz="1200" dirty="0"/>
              <a:t>List 3 potential collaborators to work with to address culturally-effective health care (CEHC) in school health services</a:t>
            </a:r>
          </a:p>
          <a:p>
            <a:pPr marL="171450" indent="-171450">
              <a:buFont typeface="Arial" panose="020B0604020202020204" pitchFamily="34" charset="0"/>
              <a:buChar char="•"/>
            </a:pPr>
            <a:r>
              <a:rPr lang="en-US" sz="1200" dirty="0"/>
              <a:t>List 2 strategies to better engage families</a:t>
            </a:r>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rgbClr val="000000"/>
                </a:solidFill>
                <a:latin typeface="+mn-lt"/>
                <a:ea typeface="+mn-ea"/>
                <a:cs typeface="+mn-cs"/>
                <a:sym typeface="Calibri"/>
              </a:rPr>
              <a:t>Community engagement work is important to make an impact on student health outcomes. How that is done differs but there are key principles to consider. Those include: </a:t>
            </a:r>
            <a:endParaRPr lang="en-US" sz="1200" b="0" i="0" u="none" strike="noStrike" dirty="0">
              <a:solidFill>
                <a:srgbClr val="000000"/>
              </a:solidFill>
              <a:latin typeface="Calibri"/>
              <a:ea typeface="+mn-ea"/>
              <a:cs typeface="Calibri"/>
              <a:sym typeface="Calibri"/>
            </a:endParaRPr>
          </a:p>
          <a:p>
            <a:pPr marL="171450" lvl="0" indent="-171450" algn="l" rtl="0">
              <a:spcBef>
                <a:spcPts val="0"/>
              </a:spcBef>
              <a:spcAft>
                <a:spcPts val="0"/>
              </a:spcAft>
              <a:buFont typeface="Arial" panose="020B0604020202020204" pitchFamily="34" charset="0"/>
              <a:buChar char="•"/>
            </a:pPr>
            <a:r>
              <a:rPr lang="en-US" sz="1200" b="0" i="0" u="none" strike="noStrike" dirty="0">
                <a:solidFill>
                  <a:srgbClr val="000000"/>
                </a:solidFill>
                <a:latin typeface="Calibri"/>
                <a:ea typeface="Calibri"/>
                <a:cs typeface="Calibri"/>
                <a:sym typeface="Calibri"/>
              </a:rPr>
              <a:t>Be intentional about how and when you involve all impacted. </a:t>
            </a:r>
          </a:p>
          <a:p>
            <a:pPr marL="171450" lvl="0" indent="-171450" algn="l" rtl="0">
              <a:spcBef>
                <a:spcPts val="0"/>
              </a:spcBef>
              <a:spcAft>
                <a:spcPts val="0"/>
              </a:spcAft>
              <a:buFont typeface="Arial" panose="020B0604020202020204" pitchFamily="34" charset="0"/>
              <a:buChar char="•"/>
            </a:pPr>
            <a:r>
              <a:rPr lang="en-US" sz="1200" b="0" i="0" u="none" strike="noStrike" dirty="0">
                <a:solidFill>
                  <a:srgbClr val="000000"/>
                </a:solidFill>
                <a:latin typeface="Calibri"/>
                <a:ea typeface="Calibri"/>
                <a:cs typeface="Calibri"/>
                <a:sym typeface="Calibri"/>
              </a:rPr>
              <a:t>The work cannot be done alone so collaborating with others is vital. Important collaborators come from all segments of the community, including families, teachers, students, neighbors, businesses, community-based organizations, and others. Outcomes improve when </a:t>
            </a:r>
            <a:r>
              <a:rPr lang="en-US" sz="1200" b="1" i="0" u="none" strike="noStrike" dirty="0">
                <a:solidFill>
                  <a:srgbClr val="000000"/>
                </a:solidFill>
                <a:latin typeface="Calibri"/>
                <a:ea typeface="Calibri"/>
                <a:cs typeface="Calibri"/>
                <a:sym typeface="Calibri"/>
              </a:rPr>
              <a:t>all collaborators and partners </a:t>
            </a:r>
            <a:r>
              <a:rPr lang="en-US" sz="1200" b="0" i="0" u="none" strike="noStrike" dirty="0">
                <a:solidFill>
                  <a:srgbClr val="000000"/>
                </a:solidFill>
                <a:latin typeface="Calibri"/>
                <a:ea typeface="Calibri"/>
                <a:cs typeface="Calibri"/>
                <a:sym typeface="Calibri"/>
              </a:rPr>
              <a:t>are involved. </a:t>
            </a:r>
            <a:endParaRPr lang="en-US" sz="1200" b="0" i="0" u="none" strike="noStrike" dirty="0">
              <a:solidFill>
                <a:schemeClr val="tx1"/>
              </a:solidFill>
              <a:latin typeface="+mn-lt"/>
              <a:ea typeface="+mn-ea"/>
              <a:cs typeface="+mn-cs"/>
              <a:sym typeface="Calibri"/>
            </a:endParaRPr>
          </a:p>
          <a:p>
            <a:pPr marL="171450" lvl="0" indent="-171450" algn="l" rtl="0">
              <a:spcBef>
                <a:spcPts val="0"/>
              </a:spcBef>
              <a:spcAft>
                <a:spcPts val="0"/>
              </a:spcAft>
              <a:buFont typeface="Arial" panose="020B0604020202020204" pitchFamily="34" charset="0"/>
              <a:buChar char="•"/>
            </a:pPr>
            <a:r>
              <a:rPr lang="en-US" sz="1200" b="0" i="0" u="none" strike="noStrike" dirty="0">
                <a:solidFill>
                  <a:srgbClr val="000000"/>
                </a:solidFill>
                <a:latin typeface="Calibri"/>
                <a:ea typeface="Calibri"/>
                <a:cs typeface="Calibri"/>
                <a:sym typeface="Calibri"/>
              </a:rPr>
              <a:t>You know your communities best so outreach within your networks and in the community. Make sure communication runs throughout the process of engagement and get frequent input from all on their thoughts on issues that need to be addressed, sharing of information, planning, and implementation</a:t>
            </a: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17924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and should you look to engage? </a:t>
            </a:r>
            <a:r>
              <a:rPr lang="en-US" i="0" u="none" strike="noStrike" dirty="0">
                <a:solidFill>
                  <a:srgbClr val="000000"/>
                </a:solidFill>
              </a:rPr>
              <a:t>It might be helpful to think about collaborators within categories based on their relation to the decision and potential impact (e.g. primary, secondary, tertiary). Depending on your existing relationships, partnering with others may require </a:t>
            </a:r>
            <a:r>
              <a:rPr lang="en-US" sz="2000" dirty="0">
                <a:effectLst/>
                <a:latin typeface="Segoe UI" panose="020B0502040204020203" pitchFamily="34" charset="0"/>
              </a:rPr>
              <a:t>translators or trusted community brokers.</a:t>
            </a:r>
            <a:endParaRPr lang="en-US" i="0" u="none" strike="noStrike" dirty="0">
              <a:solidFill>
                <a:srgbClr val="000000"/>
              </a:solidFill>
            </a:endParaRPr>
          </a:p>
          <a:p>
            <a:pPr marL="0" lvl="0" indent="0" algn="l" rtl="0">
              <a:spcBef>
                <a:spcPts val="0"/>
              </a:spcBef>
              <a:spcAft>
                <a:spcPts val="0"/>
              </a:spcAft>
              <a:buNone/>
            </a:pPr>
            <a:endParaRPr lang="en-US" dirty="0">
              <a:solidFill>
                <a:srgbClr val="000000"/>
              </a:solidFill>
            </a:endParaRPr>
          </a:p>
          <a:p>
            <a:pPr marL="0" lvl="0" indent="0" algn="l" rtl="0">
              <a:spcBef>
                <a:spcPts val="0"/>
              </a:spcBef>
              <a:spcAft>
                <a:spcPts val="0"/>
              </a:spcAft>
              <a:buNone/>
            </a:pPr>
            <a:r>
              <a:rPr lang="en-US" dirty="0">
                <a:solidFill>
                  <a:srgbClr val="262524"/>
                </a:solidFill>
                <a:highlight>
                  <a:srgbClr val="FFFFFF"/>
                </a:highlight>
              </a:rPr>
              <a:t>Your community is full of different partners and working with them can have impact in different ways. Considering partnering with teachers, students, local universities, parents, extended families, primary care providers, local businesses, and community based organizations. CBOs include but are not limited to</a:t>
            </a:r>
            <a:r>
              <a:rPr lang="en-US" dirty="0">
                <a:solidFill>
                  <a:srgbClr val="0036DA"/>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US" dirty="0">
                <a:solidFill>
                  <a:srgbClr val="0036DA"/>
                </a:solidFill>
                <a:highlight>
                  <a:srgbClr val="FFFFFF"/>
                </a:highlight>
                <a:uFill>
                  <a:noFill/>
                </a:uFill>
                <a:hlinkClick r:id="rId4">
                  <a:extLst>
                    <a:ext uri="{A12FA001-AC4F-418D-AE19-62706E023703}">
                      <ahyp:hlinkClr xmlns:ahyp="http://schemas.microsoft.com/office/drawing/2018/hyperlinkcolor" val="tx"/>
                    </a:ext>
                  </a:extLst>
                </a:hlinkClick>
              </a:rPr>
              <a:t>community health centers</a:t>
            </a:r>
            <a:r>
              <a:rPr lang="en-US" dirty="0">
                <a:solidFill>
                  <a:srgbClr val="262524"/>
                </a:solidFill>
                <a:highlight>
                  <a:srgbClr val="FFFFFF"/>
                </a:highlight>
              </a:rPr>
              <a:t>, </a:t>
            </a:r>
            <a:r>
              <a:rPr lang="en-US" dirty="0">
                <a:solidFill>
                  <a:srgbClr val="0036DA"/>
                </a:solidFill>
                <a:highlight>
                  <a:srgbClr val="FFFFFF"/>
                </a:highlight>
                <a:uFill>
                  <a:noFill/>
                </a:uFill>
                <a:hlinkClick r:id="rId5">
                  <a:extLst>
                    <a:ext uri="{A12FA001-AC4F-418D-AE19-62706E023703}">
                      <ahyp:hlinkClr xmlns:ahyp="http://schemas.microsoft.com/office/drawing/2018/hyperlinkcolor" val="tx"/>
                    </a:ext>
                  </a:extLst>
                </a:hlinkClick>
              </a:rPr>
              <a:t>childcare providers</a:t>
            </a:r>
            <a:r>
              <a:rPr lang="en-US" dirty="0">
                <a:solidFill>
                  <a:srgbClr val="262524"/>
                </a:solidFill>
                <a:highlight>
                  <a:srgbClr val="FFFFFF"/>
                </a:highlight>
              </a:rPr>
              <a:t>, </a:t>
            </a:r>
            <a:r>
              <a:rPr lang="en-US" dirty="0">
                <a:solidFill>
                  <a:srgbClr val="0036DA"/>
                </a:solidFill>
                <a:highlight>
                  <a:srgbClr val="FFFFFF"/>
                </a:highlight>
                <a:uFill>
                  <a:noFill/>
                </a:uFill>
                <a:hlinkClick r:id="rId6">
                  <a:extLst>
                    <a:ext uri="{A12FA001-AC4F-418D-AE19-62706E023703}">
                      <ahyp:hlinkClr xmlns:ahyp="http://schemas.microsoft.com/office/drawing/2018/hyperlinkcolor" val="tx"/>
                    </a:ext>
                  </a:extLst>
                </a:hlinkClick>
              </a:rPr>
              <a:t>home visiting programs</a:t>
            </a:r>
            <a:r>
              <a:rPr lang="en-US" dirty="0">
                <a:solidFill>
                  <a:srgbClr val="262524"/>
                </a:solidFill>
                <a:highlight>
                  <a:srgbClr val="FFFFFF"/>
                </a:highlight>
              </a:rPr>
              <a:t>, </a:t>
            </a:r>
            <a:r>
              <a:rPr lang="en-US" dirty="0">
                <a:solidFill>
                  <a:srgbClr val="0036DA"/>
                </a:solidFill>
                <a:highlight>
                  <a:srgbClr val="FFFFFF"/>
                </a:highlight>
                <a:uFill>
                  <a:noFill/>
                </a:uFill>
                <a:hlinkClick r:id="rId7">
                  <a:extLst>
                    <a:ext uri="{A12FA001-AC4F-418D-AE19-62706E023703}">
                      <ahyp:hlinkClr xmlns:ahyp="http://schemas.microsoft.com/office/drawing/2018/hyperlinkcolor" val="tx"/>
                    </a:ext>
                  </a:extLst>
                </a:hlinkClick>
              </a:rPr>
              <a:t>state domestic violence coalitions and local domestic violence shelters and programs</a:t>
            </a:r>
            <a:r>
              <a:rPr lang="en-US" dirty="0">
                <a:solidFill>
                  <a:srgbClr val="262524"/>
                </a:solidFill>
                <a:highlight>
                  <a:srgbClr val="FFFFFF"/>
                </a:highlight>
              </a:rPr>
              <a:t>, </a:t>
            </a:r>
            <a:r>
              <a:rPr lang="en-US" dirty="0">
                <a:solidFill>
                  <a:srgbClr val="0036DA"/>
                </a:solidFill>
                <a:highlight>
                  <a:srgbClr val="FFFFFF"/>
                </a:highlight>
                <a:uFill>
                  <a:noFill/>
                </a:uFill>
                <a:hlinkClick r:id="rId8">
                  <a:extLst>
                    <a:ext uri="{A12FA001-AC4F-418D-AE19-62706E023703}">
                      <ahyp:hlinkClr xmlns:ahyp="http://schemas.microsoft.com/office/drawing/2018/hyperlinkcolor" val="tx"/>
                    </a:ext>
                  </a:extLst>
                </a:hlinkClick>
              </a:rPr>
              <a:t>homeless services providers</a:t>
            </a:r>
            <a:r>
              <a:rPr lang="en-US" dirty="0">
                <a:solidFill>
                  <a:srgbClr val="262524"/>
                </a:solidFill>
                <a:highlight>
                  <a:srgbClr val="FFFFFF"/>
                </a:highlight>
              </a:rPr>
              <a:t>, and </a:t>
            </a:r>
            <a:r>
              <a:rPr lang="en-US" dirty="0">
                <a:solidFill>
                  <a:srgbClr val="0036DA"/>
                </a:solidFill>
                <a:highlight>
                  <a:srgbClr val="FFFFFF"/>
                </a:highlight>
                <a:uFill>
                  <a:noFill/>
                </a:uFill>
                <a:hlinkClick r:id="rId9">
                  <a:extLst>
                    <a:ext uri="{A12FA001-AC4F-418D-AE19-62706E023703}">
                      <ahyp:hlinkClr xmlns:ahyp="http://schemas.microsoft.com/office/drawing/2018/hyperlinkcolor" val="tx"/>
                    </a:ext>
                  </a:extLst>
                </a:hlinkClick>
              </a:rPr>
              <a:t>food banks</a:t>
            </a:r>
            <a:r>
              <a:rPr lang="en-US" dirty="0">
                <a:solidFill>
                  <a:srgbClr val="262524"/>
                </a:solidFill>
                <a:highlight>
                  <a:srgbClr val="FFFFFF"/>
                </a:highlight>
              </a:rPr>
              <a:t> that work to address the health and social needs of populations. CBOs are trusted entities that know their clients and their communities, want to be engaged, and may have the infrastructure/systems in place to help coordinate vaccine administration activities or serve as a trusted source to distribute timely and accurate information.</a:t>
            </a:r>
          </a:p>
          <a:p>
            <a:pPr marL="0" lvl="0" indent="0" algn="l" rtl="0">
              <a:spcBef>
                <a:spcPts val="0"/>
              </a:spcBef>
              <a:spcAft>
                <a:spcPts val="0"/>
              </a:spcAft>
              <a:buNone/>
            </a:pPr>
            <a:endParaRPr lang="en-US" dirty="0">
              <a:solidFill>
                <a:srgbClr val="262524"/>
              </a:solidFill>
              <a:highlight>
                <a:srgbClr val="FFFFFF"/>
              </a:highlight>
            </a:endParaRPr>
          </a:p>
          <a:p>
            <a:pPr marL="0" lvl="0" indent="0" algn="l" rtl="0">
              <a:spcBef>
                <a:spcPts val="0"/>
              </a:spcBef>
              <a:spcAft>
                <a:spcPts val="0"/>
              </a:spcAft>
              <a:buNone/>
            </a:pPr>
            <a:r>
              <a:rPr lang="en-US" dirty="0">
                <a:solidFill>
                  <a:srgbClr val="262524"/>
                </a:solidFill>
                <a:highlight>
                  <a:srgbClr val="FFFFFF"/>
                </a:highlight>
              </a:rPr>
              <a:t>As you think about these groups of possible partners, think about w</a:t>
            </a:r>
            <a:r>
              <a:rPr lang="en-US" dirty="0"/>
              <a:t>ho needs to be at the table and who can help make a positive impact on the outcome. Schools that can engage families and communities in meaningful ways benefit as the staff gain access to new and important funds of knowledge that can support teaching and learning efforts and deepen engagement and community-building efforts. </a:t>
            </a:r>
          </a:p>
          <a:p>
            <a:endParaRPr lang="en-US" dirty="0"/>
          </a:p>
        </p:txBody>
      </p:sp>
      <p:sp>
        <p:nvSpPr>
          <p:cNvPr id="4" name="Slide Number Placeholder 3"/>
          <p:cNvSpPr>
            <a:spLocks noGrp="1"/>
          </p:cNvSpPr>
          <p:nvPr>
            <p:ph type="sldNum" sz="quarter" idx="5"/>
          </p:nvPr>
        </p:nvSpPr>
        <p:spPr/>
        <p:txBody>
          <a:bodyPr/>
          <a:lstStyle/>
          <a:p>
            <a:fld id="{8565EB4F-6F9C-894C-A9D4-2AC5230571A3}" type="slidenum">
              <a:rPr lang="en-US" smtClean="0"/>
              <a:t>4</a:t>
            </a:fld>
            <a:endParaRPr lang="en-US"/>
          </a:p>
        </p:txBody>
      </p:sp>
    </p:spTree>
    <p:extLst>
      <p:ext uri="{BB962C8B-B14F-4D97-AF65-F5344CB8AC3E}">
        <p14:creationId xmlns:p14="http://schemas.microsoft.com/office/powerpoint/2010/main" val="196377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So how do you determine which partners to work with? You start with identifying the issue or the problem. Remember that you will want to engage the community and partners even in this initial step, particularly as you seek to determine and understand who is disproportionately impacted by the issue. The following questions will then help you better understand the problem and inform who you should work with to create change: </a:t>
            </a:r>
          </a:p>
          <a:p>
            <a:pPr marL="0" lvl="0" indent="0" algn="l" rtl="0">
              <a:lnSpc>
                <a:spcPct val="100000"/>
              </a:lnSpc>
              <a:spcBef>
                <a:spcPts val="0"/>
              </a:spcBef>
              <a:spcAft>
                <a:spcPts val="0"/>
              </a:spcAft>
              <a:buSzPts val="1100"/>
              <a:buNone/>
            </a:pPr>
            <a:r>
              <a:rPr lang="en-US" dirty="0">
                <a:latin typeface="Alegreya Sans" panose="00000500000000000000" pitchFamily="2" charset="0"/>
              </a:rPr>
              <a:t>What action is needed for change (decision to be made)?</a:t>
            </a:r>
          </a:p>
          <a:p>
            <a:pPr marL="0" lvl="0" indent="0" algn="l" rtl="0">
              <a:lnSpc>
                <a:spcPct val="100000"/>
              </a:lnSpc>
              <a:spcBef>
                <a:spcPts val="0"/>
              </a:spcBef>
              <a:spcAft>
                <a:spcPts val="0"/>
              </a:spcAft>
              <a:buSzPts val="1100"/>
              <a:buNone/>
            </a:pPr>
            <a:r>
              <a:rPr lang="en-US" dirty="0">
                <a:latin typeface="Alegreya Sans" panose="00000500000000000000" pitchFamily="2" charset="0"/>
              </a:rPr>
              <a:t>What is the current landscape?</a:t>
            </a:r>
          </a:p>
          <a:p>
            <a:pPr marL="0" lvl="0" indent="0" algn="l" rtl="0">
              <a:lnSpc>
                <a:spcPct val="100000"/>
              </a:lnSpc>
              <a:spcBef>
                <a:spcPts val="0"/>
              </a:spcBef>
              <a:spcAft>
                <a:spcPts val="0"/>
              </a:spcAft>
              <a:buSzPts val="1100"/>
              <a:buNone/>
            </a:pPr>
            <a:r>
              <a:rPr lang="en-US" dirty="0">
                <a:latin typeface="Alegreya Sans" panose="00000500000000000000" pitchFamily="2" charset="0"/>
              </a:rPr>
              <a:t>What is the decision-making process?</a:t>
            </a:r>
          </a:p>
          <a:p>
            <a:pPr marL="0" lvl="0" indent="0" algn="l" rtl="0">
              <a:lnSpc>
                <a:spcPct val="100000"/>
              </a:lnSpc>
              <a:spcBef>
                <a:spcPts val="0"/>
              </a:spcBef>
              <a:spcAft>
                <a:spcPts val="0"/>
              </a:spcAft>
              <a:buSzPts val="1100"/>
              <a:buNone/>
            </a:pPr>
            <a:r>
              <a:rPr lang="en-US" dirty="0">
                <a:latin typeface="Alegreya Sans" panose="00000500000000000000" pitchFamily="2" charset="0"/>
              </a:rPr>
              <a:t>What partners are needed to advance and sustain change?</a:t>
            </a:r>
          </a:p>
          <a:p>
            <a:pPr marL="0" lvl="0" indent="0" algn="l" rtl="0">
              <a:lnSpc>
                <a:spcPct val="100000"/>
              </a:lnSpc>
              <a:spcBef>
                <a:spcPts val="0"/>
              </a:spcBef>
              <a:spcAft>
                <a:spcPts val="0"/>
              </a:spcAft>
              <a:buSzPts val="1100"/>
              <a:buNone/>
            </a:pPr>
            <a:endParaRPr lang="en-US" dirty="0">
              <a:latin typeface="Alegreya Sans" panose="00000500000000000000" pitchFamily="2" charset="0"/>
            </a:endParaRPr>
          </a:p>
          <a:p>
            <a:pPr marL="0" lvl="0" indent="0" algn="l" rtl="0">
              <a:lnSpc>
                <a:spcPct val="100000"/>
              </a:lnSpc>
              <a:spcBef>
                <a:spcPts val="0"/>
              </a:spcBef>
              <a:spcAft>
                <a:spcPts val="0"/>
              </a:spcAft>
              <a:buSzPts val="1100"/>
              <a:buNone/>
            </a:pPr>
            <a:r>
              <a:rPr lang="en-US" dirty="0">
                <a:latin typeface="Alegreya Sans" panose="00000500000000000000" pitchFamily="2" charset="0"/>
              </a:rPr>
              <a:t>With all of that information in hand, you can determine who you should be working with and how you can be working with them.</a:t>
            </a:r>
          </a:p>
          <a:p>
            <a:pPr marL="0" lvl="0" indent="0" algn="l" rtl="0">
              <a:lnSpc>
                <a:spcPct val="100000"/>
              </a:lnSpc>
              <a:spcBef>
                <a:spcPts val="0"/>
              </a:spcBef>
              <a:spcAft>
                <a:spcPts val="0"/>
              </a:spcAft>
              <a:buSzPts val="1100"/>
              <a:buNone/>
            </a:pPr>
            <a:endParaRPr lang="en-US" dirty="0">
              <a:latin typeface="Alegreya Sans" panose="00000500000000000000" pitchFamily="2"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4817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Once you have completed your initial planning, including identification of issues and potential collaborators to address them, it is time to consider the level of engagement most appropriate for the problem you are working to resolve. the decision that needs to be made, and the role of the partner. </a:t>
            </a:r>
            <a:endParaRPr lang="en-US" dirty="0"/>
          </a:p>
          <a:p>
            <a:pPr marL="0" lvl="0" indent="0" algn="l" rtl="0">
              <a:spcBef>
                <a:spcPts val="0"/>
              </a:spcBef>
              <a:spcAft>
                <a:spcPts val="0"/>
              </a:spcAft>
              <a:buNone/>
            </a:pPr>
            <a:endParaRPr lang="en-US" sz="12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The goal of Tier 1 engagement is to provide the public with balanced information to assist them in understanding the problem, alternatives, and solutions. Tier 1 engagement might take the form of a briefing paper, School Beat article, Superintendent blog, or webpage post; it should be the first and most accurate source of information. </a:t>
            </a:r>
            <a:endParaRPr lang="en-US" dirty="0"/>
          </a:p>
          <a:p>
            <a:pPr marL="0" lvl="0" indent="0" algn="l" rtl="0">
              <a:spcBef>
                <a:spcPts val="0"/>
              </a:spcBef>
              <a:spcAft>
                <a:spcPts val="0"/>
              </a:spcAft>
              <a:buNone/>
            </a:pPr>
            <a:endParaRPr lang="en-US" sz="12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The goal of Tier 2 engagement is to gather stakeholder feedback on community values, initial staff recommendations, potential alternatives, or possible decisions. For deeper engagement, the decision-maker may choose to work directly with Collaborators throughout the decision-making process, gathering input multiple times and from various Collaborators. This approach ensures that the perspectives and concerns of the community are fully understood. Tier 2 engagement might take the form of focus groups, surveys, or interviews; and should include a consistent feedback loop to Collaborators, sharing back how their input shaped and influenced decisions. </a:t>
            </a:r>
            <a:endParaRPr lang="en-US" dirty="0"/>
          </a:p>
          <a:p>
            <a:pPr marL="0" lvl="0" indent="0" algn="l" rtl="0">
              <a:spcBef>
                <a:spcPts val="0"/>
              </a:spcBef>
              <a:spcAft>
                <a:spcPts val="0"/>
              </a:spcAft>
              <a:buNone/>
            </a:pPr>
            <a:endParaRPr lang="en-US" sz="1200" b="0" i="0" u="none" strike="noStrike"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The goal of Tier 3 is to partner with the public in each aspect of the decision-making process including the development of alternatives and identification of a preferred solution. Tier 3 engagement might </a:t>
            </a:r>
            <a:endParaRPr lang="en-US"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take the form of an official taskforce, internal working group, or advisory committee to the School Board and Superintendent. </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02173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69850" marR="0" lvl="0" indent="0" algn="l" defTabSz="914400" rtl="0" eaLnBrk="1" fontAlgn="auto" latinLnBrk="0" hangingPunct="1">
              <a:lnSpc>
                <a:spcPct val="115000"/>
              </a:lnSpc>
              <a:spcBef>
                <a:spcPts val="1200"/>
              </a:spcBef>
              <a:spcAft>
                <a:spcPts val="0"/>
              </a:spcAft>
              <a:buClr>
                <a:schemeClr val="accent5"/>
              </a:buClr>
              <a:buSzPts val="2500"/>
              <a:buFont typeface="Calibri"/>
              <a:buNone/>
              <a:tabLst/>
              <a:defRPr/>
            </a:pPr>
            <a:r>
              <a:rPr lang="en-US" sz="1800" dirty="0">
                <a:latin typeface="Alegreya Sans" panose="00000500000000000000" pitchFamily="2" charset="0"/>
              </a:rPr>
              <a:t>Some of your most critical partners are the students and families you serve. You will want to be particularly thoughtful in how you engage families in your work and in schools, in general. The next few slides offer guidance for you to consider as you work to better and more deeply engage families. Engaging families correctly and appropriately will help with your interactions and communications with their children. It is best to not only create a variety of ways to engage parents but also think about what feels sustainable. To do this well one must obtain input and meet families where they are. </a:t>
            </a:r>
          </a:p>
          <a:p>
            <a:pPr marL="69850" lvl="0" indent="0" algn="l" rtl="0">
              <a:lnSpc>
                <a:spcPct val="115000"/>
              </a:lnSpc>
              <a:spcBef>
                <a:spcPts val="1200"/>
              </a:spcBef>
              <a:spcAft>
                <a:spcPts val="0"/>
              </a:spcAft>
              <a:buClr>
                <a:schemeClr val="accent5"/>
              </a:buClr>
              <a:buSzPts val="2500"/>
              <a:buFont typeface="Calibri"/>
              <a:buNone/>
            </a:pPr>
            <a:endParaRPr lang="en-US" sz="1800" dirty="0">
              <a:latin typeface="Alegreya Sans" panose="00000500000000000000" pitchFamily="2" charset="0"/>
            </a:endParaRPr>
          </a:p>
          <a:p>
            <a:pPr marL="69850" lvl="0" indent="0" algn="l" rtl="0">
              <a:lnSpc>
                <a:spcPct val="115000"/>
              </a:lnSpc>
              <a:spcBef>
                <a:spcPts val="1200"/>
              </a:spcBef>
              <a:spcAft>
                <a:spcPts val="0"/>
              </a:spcAft>
              <a:buClr>
                <a:schemeClr val="accent5"/>
              </a:buClr>
              <a:buSzPts val="2500"/>
              <a:buFont typeface="Calibri"/>
              <a:buNone/>
            </a:pPr>
            <a:r>
              <a:rPr lang="en-US" sz="1800" dirty="0">
                <a:latin typeface="Alegreya Sans" panose="00000500000000000000" pitchFamily="2" charset="0"/>
              </a:rPr>
              <a:t>As you do this, avoid the pitfall of engaging a few families for input and thinking that represents all families. Keep in mind that for many families, school is not a comfortable place and can even be intimidating. </a:t>
            </a:r>
          </a:p>
          <a:p>
            <a:pPr marL="69850" lvl="0" indent="0" algn="l" rtl="0">
              <a:lnSpc>
                <a:spcPct val="115000"/>
              </a:lnSpc>
              <a:spcBef>
                <a:spcPts val="1200"/>
              </a:spcBef>
              <a:spcAft>
                <a:spcPts val="0"/>
              </a:spcAft>
              <a:buClr>
                <a:schemeClr val="accent5"/>
              </a:buClr>
              <a:buSzPts val="2500"/>
              <a:buFont typeface="Calibri"/>
              <a:buNone/>
            </a:pPr>
            <a:endParaRPr lang="en-US" sz="1800" dirty="0">
              <a:latin typeface="Alegreya Sans" panose="00000500000000000000" pitchFamily="2" charset="0"/>
            </a:endParaRPr>
          </a:p>
          <a:p>
            <a:pPr marL="69850" lvl="0" indent="0" algn="l" rtl="0">
              <a:lnSpc>
                <a:spcPct val="115000"/>
              </a:lnSpc>
              <a:spcBef>
                <a:spcPts val="1200"/>
              </a:spcBef>
              <a:spcAft>
                <a:spcPts val="0"/>
              </a:spcAft>
              <a:buClr>
                <a:schemeClr val="accent5"/>
              </a:buClr>
              <a:buSzPts val="2500"/>
              <a:buFont typeface="Calibri"/>
              <a:buNone/>
            </a:pPr>
            <a:r>
              <a:rPr lang="en-US" sz="1800" dirty="0">
                <a:latin typeface="Alegreya Sans" panose="00000500000000000000" pitchFamily="2" charset="0"/>
              </a:rPr>
              <a:t>To get started at encouraging family engagement in school health, schools can:</a:t>
            </a:r>
          </a:p>
          <a:p>
            <a:pPr marL="241300" lvl="0" indent="-171450" algn="l" rtl="0">
              <a:lnSpc>
                <a:spcPct val="115000"/>
              </a:lnSpc>
              <a:spcBef>
                <a:spcPts val="1200"/>
              </a:spcBef>
              <a:spcAft>
                <a:spcPts val="0"/>
              </a:spcAft>
              <a:buClr>
                <a:schemeClr val="accent5"/>
              </a:buClr>
              <a:buSzPts val="2500"/>
              <a:buFont typeface="Arial" panose="020B0604020202020204" pitchFamily="34" charset="0"/>
              <a:buChar char="•"/>
            </a:pPr>
            <a:r>
              <a:rPr lang="en-US" dirty="0"/>
              <a:t>Connect with parents.</a:t>
            </a:r>
          </a:p>
          <a:p>
            <a:pPr marL="241300" lvl="0" indent="-171450" algn="l" rtl="0">
              <a:lnSpc>
                <a:spcPct val="115000"/>
              </a:lnSpc>
              <a:spcBef>
                <a:spcPts val="1200"/>
              </a:spcBef>
              <a:spcAft>
                <a:spcPts val="0"/>
              </a:spcAft>
              <a:buClr>
                <a:schemeClr val="accent5"/>
              </a:buClr>
              <a:buSzPts val="2500"/>
              <a:buFont typeface="Arial" panose="020B0604020202020204" pitchFamily="34" charset="0"/>
              <a:buChar char="•"/>
            </a:pPr>
            <a:r>
              <a:rPr lang="en-US" dirty="0"/>
              <a:t>Engage parents by providing a variety of activities and frequent opportunities to be fully involved.</a:t>
            </a:r>
          </a:p>
          <a:p>
            <a:pPr marL="241300" lvl="0" indent="-171450" algn="l" rtl="0">
              <a:lnSpc>
                <a:spcPct val="115000"/>
              </a:lnSpc>
              <a:spcBef>
                <a:spcPts val="1200"/>
              </a:spcBef>
              <a:spcAft>
                <a:spcPts val="0"/>
              </a:spcAft>
              <a:buClr>
                <a:schemeClr val="accent5"/>
              </a:buClr>
              <a:buSzPts val="2500"/>
              <a:buFont typeface="Arial" panose="020B0604020202020204" pitchFamily="34" charset="0"/>
              <a:buChar char="•"/>
            </a:pPr>
            <a:r>
              <a:rPr lang="en-US" dirty="0"/>
              <a:t>Sustain parent engagement by addressing the common challenges to getting and keeping parents engaged.</a:t>
            </a:r>
          </a:p>
          <a:p>
            <a:pPr marL="69850" lvl="0" indent="0" algn="l" rtl="0">
              <a:lnSpc>
                <a:spcPct val="115000"/>
              </a:lnSpc>
              <a:spcBef>
                <a:spcPts val="1200"/>
              </a:spcBef>
              <a:spcAft>
                <a:spcPts val="0"/>
              </a:spcAft>
              <a:buClr>
                <a:schemeClr val="accent5"/>
              </a:buClr>
              <a:buSzPts val="2500"/>
              <a:buFont typeface="Calibri"/>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3454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through a communication plan that targets families and youth and is translated into the languages used in your community. Consider a variety of communication methods in your planning.</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Use a variety of outlets like school newsletter, web pages, social media, blogs, etc.</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Inform and encourage youth, parents, and community members to attend advisory board meetings</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Offer materials in other languages for youth and families </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Offer consistent health messages from schools and community organization to families</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Translate resources created</a:t>
            </a:r>
          </a:p>
          <a:p>
            <a:pPr marL="0" lvl="0" indent="0" algn="l" rtl="0">
              <a:spcBef>
                <a:spcPts val="0"/>
              </a:spcBef>
              <a:spcAft>
                <a:spcPts val="0"/>
              </a:spcAft>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31644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on creating a welcoming and respectful school environment. Work on building and maintaining relationships with the youth, families, and your community partners as you implement your engagement plan. This slide has a few strategies for creating a welcoming, respectful school environment:</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Create warm reception for youth and parents </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Hold special events that include teachers, clinic staff, students</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Develop personal rapport </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Send home education, information updates from clinic</a:t>
            </a:r>
          </a:p>
          <a:p>
            <a:pPr marL="914400" lvl="1" indent="-457200" algn="l" rtl="0">
              <a:spcBef>
                <a:spcPts val="480"/>
              </a:spcBef>
              <a:spcAft>
                <a:spcPts val="0"/>
              </a:spcAft>
              <a:buClr>
                <a:schemeClr val="dk1"/>
              </a:buClr>
              <a:buSzPts val="2400"/>
              <a:buFont typeface="Arial" panose="020B0604020202020204" pitchFamily="34" charset="0"/>
              <a:buChar char="•"/>
            </a:pPr>
            <a:r>
              <a:rPr lang="en-US" sz="1200" dirty="0"/>
              <a:t>Send home health education briefs with contact details to families (various languages)</a:t>
            </a:r>
          </a:p>
          <a:p>
            <a:pPr marL="914400" marR="0" lvl="1" indent="-457200" algn="l" defTabSz="914400" rtl="0" eaLnBrk="1" fontAlgn="auto" latinLnBrk="0" hangingPunct="1">
              <a:lnSpc>
                <a:spcPct val="100000"/>
              </a:lnSpc>
              <a:spcBef>
                <a:spcPts val="480"/>
              </a:spcBef>
              <a:spcAft>
                <a:spcPts val="0"/>
              </a:spcAft>
              <a:buClr>
                <a:schemeClr val="dk1"/>
              </a:buClr>
              <a:buSzPts val="2400"/>
              <a:buFont typeface="Arial" panose="020B0604020202020204" pitchFamily="34" charset="0"/>
              <a:buChar char="•"/>
              <a:tabLst/>
              <a:defRPr/>
            </a:pPr>
            <a:r>
              <a:rPr lang="en-US" sz="1200" dirty="0"/>
              <a:t>Create youth friendly spaces that are confidential, open, inclusive, and affirming</a:t>
            </a:r>
          </a:p>
          <a:p>
            <a:pPr marL="914400" lvl="1" indent="-457200" algn="l" rtl="0">
              <a:spcBef>
                <a:spcPts val="480"/>
              </a:spcBef>
              <a:spcAft>
                <a:spcPts val="0"/>
              </a:spcAft>
              <a:buClr>
                <a:schemeClr val="dk1"/>
              </a:buClr>
              <a:buSzPts val="2400"/>
              <a:buFont typeface="Arial" panose="020B0604020202020204" pitchFamily="34" charset="0"/>
              <a:buChar char="•"/>
            </a:pPr>
            <a:endParaRPr lang="en-US" sz="1200" dirty="0"/>
          </a:p>
          <a:p>
            <a:pPr marL="0" lvl="0" indent="0" algn="l" rtl="0">
              <a:spcBef>
                <a:spcPts val="0"/>
              </a:spcBef>
              <a:spcAft>
                <a:spcPts val="0"/>
              </a:spcAft>
              <a:buNone/>
            </a:pPr>
            <a:endParaRPr lang="en-US" dirty="0"/>
          </a:p>
        </p:txBody>
      </p:sp>
      <p:sp>
        <p:nvSpPr>
          <p:cNvPr id="120" name="Google Shape;12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230826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18157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5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ith logo footer">
    <p:spTree>
      <p:nvGrpSpPr>
        <p:cNvPr id="1" name=""/>
        <p:cNvGrpSpPr/>
        <p:nvPr/>
      </p:nvGrpSpPr>
      <p:grpSpPr>
        <a:xfrm>
          <a:off x="0" y="0"/>
          <a:ext cx="0" cy="0"/>
          <a:chOff x="0" y="0"/>
          <a:chExt cx="0" cy="0"/>
        </a:xfrm>
      </p:grpSpPr>
      <p:pic>
        <p:nvPicPr>
          <p:cNvPr id="5" name="Picture 4" descr="TEAMS logo: Enhancing School Health Services, from the American Academy of Pediatrics">
            <a:extLst>
              <a:ext uri="{FF2B5EF4-FFF2-40B4-BE49-F238E27FC236}">
                <a16:creationId xmlns:a16="http://schemas.microsoft.com/office/drawing/2014/main" id="{64C56E92-D8CD-A046-931D-7E12402FAC65}"/>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6" name="Rectangle 5">
            <a:extLst>
              <a:ext uri="{FF2B5EF4-FFF2-40B4-BE49-F238E27FC236}">
                <a16:creationId xmlns:a16="http://schemas.microsoft.com/office/drawing/2014/main" id="{2DF5DD11-8B9E-AF4E-8D3C-22E725257ECE}"/>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7" name="Parallelogram 6">
            <a:extLst>
              <a:ext uri="{FF2B5EF4-FFF2-40B4-BE49-F238E27FC236}">
                <a16:creationId xmlns:a16="http://schemas.microsoft.com/office/drawing/2014/main" id="{AADAC5E5-4048-C74E-BFDF-FC9D36FEDD16}"/>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4397ECB0-25BC-AD4E-8A49-A02F74918DB1}"/>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D8A4B346-4891-B040-89B6-BE00D64FA68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F923122A-DD23-AA4D-BD0C-EA3E749853A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062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C6EF6-A499-EF4E-A5AA-F4C2EBB2AA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C998DA-B1BF-0548-8F17-410B845BB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4CFB9-A092-4548-AAA0-BA343C28F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TEAMS logo: Enhancing School Health Services, from the American Academy of Pediatrics">
            <a:extLst>
              <a:ext uri="{FF2B5EF4-FFF2-40B4-BE49-F238E27FC236}">
                <a16:creationId xmlns:a16="http://schemas.microsoft.com/office/drawing/2014/main" id="{236F241F-6C89-114A-8D16-69C9D8FD404D}"/>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1E409C5D-9B2A-234D-A906-24C513B13C86}"/>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CD28AF84-E294-1C4E-B6C6-92676D2D52B3}"/>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96F7637A-A089-C846-8AF6-C8162F0ADEF6}"/>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2DC01FDC-804B-1442-AAD3-DA3F1F8B47E8}"/>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61C44BB9-260F-5A40-B790-709255DD41D6}"/>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067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E1C1-A250-F449-B73B-33970928F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56CE64C-9C62-6740-A2B8-C12465CA5CAB}"/>
              </a:ext>
            </a:extLst>
          </p:cNvPr>
          <p:cNvSpPr>
            <a:spLocks noGrp="1"/>
          </p:cNvSpPr>
          <p:nvPr>
            <p:ph type="pic" idx="1"/>
          </p:nvPr>
        </p:nvSpPr>
        <p:spPr>
          <a:xfrm>
            <a:off x="5181600" y="457201"/>
            <a:ext cx="6867297"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0F17DB1-7748-734E-AB99-9CC94765B424}"/>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TEAMS logo: Enhancing School Health Services, from the American Academy of Pediatrics">
            <a:extLst>
              <a:ext uri="{FF2B5EF4-FFF2-40B4-BE49-F238E27FC236}">
                <a16:creationId xmlns:a16="http://schemas.microsoft.com/office/drawing/2014/main" id="{01F18594-C7BC-DF4A-88D5-9A8D4D2828BB}"/>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6BAB7558-5029-014E-B023-5E06940AC745}"/>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08F1C62B-351D-6045-A2CF-734116503C27}"/>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AACDE01-48C2-4B45-BB2A-07E64D1519F8}"/>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D6761F4-985C-0344-9768-3A1D460AD05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1774289-574A-4440-BCAA-396A4298939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19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larg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6CE64C-9C62-6740-A2B8-C12465CA5CAB}"/>
              </a:ext>
            </a:extLst>
          </p:cNvPr>
          <p:cNvSpPr>
            <a:spLocks noGrp="1"/>
          </p:cNvSpPr>
          <p:nvPr>
            <p:ph type="pic" idx="1"/>
          </p:nvPr>
        </p:nvSpPr>
        <p:spPr>
          <a:xfrm>
            <a:off x="5181600" y="0"/>
            <a:ext cx="7010400" cy="6210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descr="TEAMS logo: Enhancing School Health Services, from the American Academy of Pediatrics">
            <a:extLst>
              <a:ext uri="{FF2B5EF4-FFF2-40B4-BE49-F238E27FC236}">
                <a16:creationId xmlns:a16="http://schemas.microsoft.com/office/drawing/2014/main" id="{01F18594-C7BC-DF4A-88D5-9A8D4D2828BB}"/>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9" name="Rectangle 8">
            <a:extLst>
              <a:ext uri="{FF2B5EF4-FFF2-40B4-BE49-F238E27FC236}">
                <a16:creationId xmlns:a16="http://schemas.microsoft.com/office/drawing/2014/main" id="{6BAB7558-5029-014E-B023-5E06940AC745}"/>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0" name="Parallelogram 9">
            <a:extLst>
              <a:ext uri="{FF2B5EF4-FFF2-40B4-BE49-F238E27FC236}">
                <a16:creationId xmlns:a16="http://schemas.microsoft.com/office/drawing/2014/main" id="{08F1C62B-351D-6045-A2CF-734116503C27}"/>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FAACDE01-48C2-4B45-BB2A-07E64D1519F8}"/>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CD6761F4-985C-0344-9768-3A1D460AD05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1774289-574A-4440-BCAA-396A42989390}"/>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6207E1A-3C46-8E41-94AE-BBE8420900C0}"/>
              </a:ext>
            </a:extLst>
          </p:cNvPr>
          <p:cNvSpPr>
            <a:spLocks noGrp="1"/>
          </p:cNvSpPr>
          <p:nvPr>
            <p:ph type="title"/>
          </p:nvPr>
        </p:nvSpPr>
        <p:spPr>
          <a:xfrm>
            <a:off x="254000" y="365125"/>
            <a:ext cx="4762500" cy="1460500"/>
          </a:xfrm>
        </p:spPr>
        <p:txBody>
          <a:body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6B81B33E-DA65-FB48-A5A0-767B9FD32FF6}"/>
              </a:ext>
            </a:extLst>
          </p:cNvPr>
          <p:cNvSpPr>
            <a:spLocks noGrp="1"/>
          </p:cNvSpPr>
          <p:nvPr>
            <p:ph sz="half" idx="10"/>
          </p:nvPr>
        </p:nvSpPr>
        <p:spPr>
          <a:xfrm>
            <a:off x="254000" y="1825625"/>
            <a:ext cx="47625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2504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large photo">
  <p:cSld name="1_Content with large photo">
    <p:spTree>
      <p:nvGrpSpPr>
        <p:cNvPr id="1" name="Shape 42"/>
        <p:cNvGrpSpPr/>
        <p:nvPr/>
      </p:nvGrpSpPr>
      <p:grpSpPr>
        <a:xfrm>
          <a:off x="0" y="0"/>
          <a:ext cx="0" cy="0"/>
          <a:chOff x="0" y="0"/>
          <a:chExt cx="0" cy="0"/>
        </a:xfrm>
      </p:grpSpPr>
      <p:sp>
        <p:nvSpPr>
          <p:cNvPr id="43" name="Google Shape;43;p5"/>
          <p:cNvSpPr>
            <a:spLocks noGrp="1"/>
          </p:cNvSpPr>
          <p:nvPr>
            <p:ph type="pic" idx="2"/>
          </p:nvPr>
        </p:nvSpPr>
        <p:spPr>
          <a:xfrm>
            <a:off x="5181600" y="0"/>
            <a:ext cx="7010400" cy="6210299"/>
          </a:xfrm>
          <a:prstGeom prst="rect">
            <a:avLst/>
          </a:prstGeom>
          <a:noFill/>
          <a:ln>
            <a:noFill/>
          </a:ln>
        </p:spPr>
      </p:sp>
      <p:pic>
        <p:nvPicPr>
          <p:cNvPr id="44" name="Google Shape;44;p5" descr="TEAMS logo: Enhancing School Health Services, from the American Academy of Pediatrics"/>
          <p:cNvPicPr preferRelativeResize="0"/>
          <p:nvPr/>
        </p:nvPicPr>
        <p:blipFill rotWithShape="1">
          <a:blip r:embed="rId2">
            <a:alphaModFix/>
          </a:blip>
          <a:srcRect/>
          <a:stretch/>
        </p:blipFill>
        <p:spPr>
          <a:xfrm>
            <a:off x="10350582" y="6372284"/>
            <a:ext cx="1698315" cy="375733"/>
          </a:xfrm>
          <a:prstGeom prst="rect">
            <a:avLst/>
          </a:prstGeom>
          <a:noFill/>
          <a:ln>
            <a:noFill/>
          </a:ln>
        </p:spPr>
      </p:pic>
      <p:sp>
        <p:nvSpPr>
          <p:cNvPr id="45" name="Google Shape;45;p5"/>
          <p:cNvSpPr/>
          <p:nvPr/>
        </p:nvSpPr>
        <p:spPr>
          <a:xfrm>
            <a:off x="0" y="6448425"/>
            <a:ext cx="9954588" cy="232716"/>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lt1"/>
              </a:solidFill>
              <a:latin typeface="Calibri"/>
              <a:ea typeface="Calibri"/>
              <a:cs typeface="Calibri"/>
              <a:sym typeface="Calibri"/>
            </a:endParaRPr>
          </a:p>
        </p:txBody>
      </p:sp>
      <p:sp>
        <p:nvSpPr>
          <p:cNvPr id="46" name="Google Shape;46;p5"/>
          <p:cNvSpPr/>
          <p:nvPr/>
        </p:nvSpPr>
        <p:spPr>
          <a:xfrm>
            <a:off x="9932400" y="6448425"/>
            <a:ext cx="91440" cy="232716"/>
          </a:xfrm>
          <a:prstGeom prst="parallelogram">
            <a:avLst>
              <a:gd name="adj" fmla="val 25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5"/>
          <p:cNvSpPr/>
          <p:nvPr/>
        </p:nvSpPr>
        <p:spPr>
          <a:xfrm>
            <a:off x="10001242" y="6448425"/>
            <a:ext cx="91440" cy="232716"/>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5"/>
          <p:cNvSpPr/>
          <p:nvPr/>
        </p:nvSpPr>
        <p:spPr>
          <a:xfrm>
            <a:off x="10070494" y="6448425"/>
            <a:ext cx="91440" cy="232716"/>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5"/>
          <p:cNvSpPr/>
          <p:nvPr/>
        </p:nvSpPr>
        <p:spPr>
          <a:xfrm>
            <a:off x="10139336" y="6448425"/>
            <a:ext cx="91440" cy="232716"/>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254000" y="1825625"/>
            <a:ext cx="47625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4110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flipH="1">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248643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2294238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81B275-9AA3-B443-8315-0734BBE496C4}"/>
              </a:ext>
            </a:extLst>
          </p:cNvPr>
          <p:cNvPicPr>
            <a:picLocks noChangeAspect="1"/>
          </p:cNvPicPr>
          <p:nvPr userDrawn="1"/>
        </p:nvPicPr>
        <p:blipFill>
          <a:blip r:embed="rId2">
            <a:alphaModFix amt="80000"/>
          </a:blip>
          <a:srcRect t="7786" b="7786"/>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1D08E0-D09B-264E-AB7C-F26FFB3C8E3F}"/>
              </a:ext>
            </a:extLst>
          </p:cNvPr>
          <p:cNvSpPr/>
          <p:nvPr userDrawn="1"/>
        </p:nvSpPr>
        <p:spPr>
          <a:xfrm>
            <a:off x="0" y="0"/>
            <a:ext cx="12192000" cy="6858000"/>
          </a:xfrm>
          <a:prstGeom prst="rect">
            <a:avLst/>
          </a:prstGeom>
          <a:solidFill>
            <a:schemeClr val="tx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D9C95-F664-324A-B1C9-93C35C2C1C6E}"/>
              </a:ext>
            </a:extLst>
          </p:cNvPr>
          <p:cNvSpPr>
            <a:spLocks noGrp="1"/>
          </p:cNvSpPr>
          <p:nvPr>
            <p:ph type="ctrTitle"/>
          </p:nvPr>
        </p:nvSpPr>
        <p:spPr>
          <a:xfrm>
            <a:off x="551725" y="2344738"/>
            <a:ext cx="10116275" cy="1508124"/>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523913-17F7-DA45-876F-9564C13B1075}"/>
              </a:ext>
            </a:extLst>
          </p:cNvPr>
          <p:cNvSpPr>
            <a:spLocks noGrp="1"/>
          </p:cNvSpPr>
          <p:nvPr>
            <p:ph type="subTitle" idx="1"/>
          </p:nvPr>
        </p:nvSpPr>
        <p:spPr>
          <a:xfrm>
            <a:off x="551725" y="4037538"/>
            <a:ext cx="10116275"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TEAMS logo: Enhancing School Health Services, from the American Academy of Pediatrics">
            <a:extLst>
              <a:ext uri="{FF2B5EF4-FFF2-40B4-BE49-F238E27FC236}">
                <a16:creationId xmlns:a16="http://schemas.microsoft.com/office/drawing/2014/main" id="{1B2B0C35-1798-C04A-961E-1F49E7AD9577}"/>
              </a:ext>
            </a:extLst>
          </p:cNvPr>
          <p:cNvPicPr>
            <a:picLocks noChangeAspect="1"/>
          </p:cNvPicPr>
          <p:nvPr userDrawn="1"/>
        </p:nvPicPr>
        <p:blipFill>
          <a:blip r:embed="rId3"/>
          <a:stretch>
            <a:fillRect/>
          </a:stretch>
        </p:blipFill>
        <p:spPr>
          <a:xfrm>
            <a:off x="551725" y="324130"/>
            <a:ext cx="3123594" cy="1119288"/>
          </a:xfrm>
          <a:prstGeom prst="rect">
            <a:avLst/>
          </a:prstGeom>
        </p:spPr>
      </p:pic>
      <p:cxnSp>
        <p:nvCxnSpPr>
          <p:cNvPr id="14" name="Straight Connector 13">
            <a:extLst>
              <a:ext uri="{FF2B5EF4-FFF2-40B4-BE49-F238E27FC236}">
                <a16:creationId xmlns:a16="http://schemas.microsoft.com/office/drawing/2014/main" id="{D68F6B90-A3FC-F24A-8986-72F29B411FD1}"/>
              </a:ext>
            </a:extLst>
          </p:cNvPr>
          <p:cNvCxnSpPr/>
          <p:nvPr userDrawn="1"/>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6" name="Picture 15" descr="American Academy of Pediatrics logo">
            <a:extLst>
              <a:ext uri="{FF2B5EF4-FFF2-40B4-BE49-F238E27FC236}">
                <a16:creationId xmlns:a16="http://schemas.microsoft.com/office/drawing/2014/main" id="{185C7972-2F4A-2B41-8C5A-2055D5A295D2}"/>
              </a:ext>
            </a:extLst>
          </p:cNvPr>
          <p:cNvPicPr>
            <a:picLocks noChangeAspect="1"/>
          </p:cNvPicPr>
          <p:nvPr userDrawn="1"/>
        </p:nvPicPr>
        <p:blipFill>
          <a:blip r:embed="rId4"/>
          <a:stretch>
            <a:fillRect/>
          </a:stretch>
        </p:blipFill>
        <p:spPr>
          <a:xfrm>
            <a:off x="8031419" y="294255"/>
            <a:ext cx="3493988" cy="1137889"/>
          </a:xfrm>
          <a:prstGeom prst="rect">
            <a:avLst/>
          </a:prstGeom>
        </p:spPr>
      </p:pic>
    </p:spTree>
    <p:extLst>
      <p:ext uri="{BB962C8B-B14F-4D97-AF65-F5344CB8AC3E}">
        <p14:creationId xmlns:p14="http://schemas.microsoft.com/office/powerpoint/2010/main" val="186469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B94B-2E30-8F40-B90F-0977DA84C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4AFF3-76B2-F64A-9F33-571CD7A189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AMS logo: Enhancing School Health Services, from the American Academy of Pediatrics">
            <a:extLst>
              <a:ext uri="{FF2B5EF4-FFF2-40B4-BE49-F238E27FC236}">
                <a16:creationId xmlns:a16="http://schemas.microsoft.com/office/drawing/2014/main" id="{F19D6272-F53B-064F-8DB6-98708D272209}"/>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8" name="Rectangle 7">
            <a:extLst>
              <a:ext uri="{FF2B5EF4-FFF2-40B4-BE49-F238E27FC236}">
                <a16:creationId xmlns:a16="http://schemas.microsoft.com/office/drawing/2014/main" id="{7AF6D689-2F37-964D-961B-3B500B504FA2}"/>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9" name="Parallelogram 8">
            <a:extLst>
              <a:ext uri="{FF2B5EF4-FFF2-40B4-BE49-F238E27FC236}">
                <a16:creationId xmlns:a16="http://schemas.microsoft.com/office/drawing/2014/main" id="{C93C429C-D26D-894A-80B6-A4C5351AE70E}"/>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219F3540-1777-874F-B48F-DBC770FCA00A}"/>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CB016094-9196-D545-BA52-C114D63B9A2E}"/>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1A6546E6-D81A-B142-8134-DA227504C7C4}"/>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77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A956-6DC2-3846-AA57-020263F9D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5BE5CA-BB9A-A142-B4F9-828A1F3DB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TEAMS logo: Enhancing School Health Services, from the American Academy of Pediatrics">
            <a:extLst>
              <a:ext uri="{FF2B5EF4-FFF2-40B4-BE49-F238E27FC236}">
                <a16:creationId xmlns:a16="http://schemas.microsoft.com/office/drawing/2014/main" id="{FEF7EC13-B1C7-9349-B482-74CAB4606A7D}"/>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8" name="Rectangle 7">
            <a:extLst>
              <a:ext uri="{FF2B5EF4-FFF2-40B4-BE49-F238E27FC236}">
                <a16:creationId xmlns:a16="http://schemas.microsoft.com/office/drawing/2014/main" id="{48972F76-7817-124D-BCE3-C861885F4FFF}"/>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9" name="Parallelogram 8">
            <a:extLst>
              <a:ext uri="{FF2B5EF4-FFF2-40B4-BE49-F238E27FC236}">
                <a16:creationId xmlns:a16="http://schemas.microsoft.com/office/drawing/2014/main" id="{DC7D1ED9-029D-814C-8ECC-8D22AB4BBB23}"/>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D556876E-1631-144B-B4E1-ED7DE761BB13}"/>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5BF51361-EDD3-194F-A336-26F6F803DF4D}"/>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DD650126-8B27-1849-A7D0-06A8B0B7090E}"/>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098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8875-800E-7847-9973-49383F93F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F8945-EB9A-AD4E-91D9-100002ACF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32D2D-1585-134C-B937-7EBDB47C22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TEAMS logo: Enhancing School Health Services, from the American Academy of Pediatrics">
            <a:extLst>
              <a:ext uri="{FF2B5EF4-FFF2-40B4-BE49-F238E27FC236}">
                <a16:creationId xmlns:a16="http://schemas.microsoft.com/office/drawing/2014/main" id="{3CFFAEA1-7C5C-CE41-9711-C8A822821881}"/>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17" name="Rectangle 16">
            <a:extLst>
              <a:ext uri="{FF2B5EF4-FFF2-40B4-BE49-F238E27FC236}">
                <a16:creationId xmlns:a16="http://schemas.microsoft.com/office/drawing/2014/main" id="{414471BB-47B9-1A48-A316-96661567FF73}"/>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26" name="Parallelogram 25">
            <a:extLst>
              <a:ext uri="{FF2B5EF4-FFF2-40B4-BE49-F238E27FC236}">
                <a16:creationId xmlns:a16="http://schemas.microsoft.com/office/drawing/2014/main" id="{F168FE82-3F04-DE43-BFB6-0DBF9F202FC6}"/>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a:extLst>
              <a:ext uri="{FF2B5EF4-FFF2-40B4-BE49-F238E27FC236}">
                <a16:creationId xmlns:a16="http://schemas.microsoft.com/office/drawing/2014/main" id="{380628BF-A816-CE42-9359-A7E40FEE0AB4}"/>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D5C6D1E9-5E6A-8B41-A0D9-26ABF47F3BA2}"/>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a:extLst>
              <a:ext uri="{FF2B5EF4-FFF2-40B4-BE49-F238E27FC236}">
                <a16:creationId xmlns:a16="http://schemas.microsoft.com/office/drawing/2014/main" id="{6BF9F09E-3375-6640-B375-A57C239F8074}"/>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28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786F0-AE7A-D440-A3DA-71C914F8C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221BE-EAD8-254F-8E41-752517EB90E9}"/>
              </a:ext>
            </a:extLst>
          </p:cNvPr>
          <p:cNvSpPr>
            <a:spLocks noGrp="1"/>
          </p:cNvSpPr>
          <p:nvPr>
            <p:ph type="body" idx="1"/>
          </p:nvPr>
        </p:nvSpPr>
        <p:spPr>
          <a:xfrm>
            <a:off x="839788" y="1681163"/>
            <a:ext cx="5157787" cy="823912"/>
          </a:xfrm>
        </p:spPr>
        <p:txBody>
          <a:bodyPr anchor="b">
            <a:norm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D8E5CB-9E9A-CD4E-A51F-0694834E5934}"/>
              </a:ext>
            </a:extLst>
          </p:cNvPr>
          <p:cNvSpPr>
            <a:spLocks noGrp="1"/>
          </p:cNvSpPr>
          <p:nvPr>
            <p:ph sz="half" idx="2"/>
          </p:nvPr>
        </p:nvSpPr>
        <p:spPr>
          <a:xfrm>
            <a:off x="839788" y="2505075"/>
            <a:ext cx="5157787" cy="3684588"/>
          </a:xfrm>
        </p:spPr>
        <p:txBody>
          <a:bodyPr/>
          <a:lstStyle>
            <a:lvl1pPr marL="457200" indent="-457200">
              <a:buFont typeface="Arial" panose="020B0604020202020204" pitchFamily="34" charset="0"/>
              <a:buChar cha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796A919-C154-D84D-9EA6-649AB5BAE68F}"/>
              </a:ext>
            </a:extLst>
          </p:cNvPr>
          <p:cNvSpPr>
            <a:spLocks noGrp="1"/>
          </p:cNvSpPr>
          <p:nvPr>
            <p:ph type="body" sz="quarter" idx="3"/>
          </p:nvPr>
        </p:nvSpPr>
        <p:spPr>
          <a:xfrm>
            <a:off x="6172200" y="1681163"/>
            <a:ext cx="5183188" cy="823912"/>
          </a:xfrm>
        </p:spPr>
        <p:txBody>
          <a:bodyPr anchor="b">
            <a:normAutofit/>
          </a:bodyPr>
          <a:lstStyle>
            <a:lvl1pPr marL="0" indent="0">
              <a:buNone/>
              <a:defRPr sz="3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81CCB-C424-8047-B1C8-DB686F527162}"/>
              </a:ext>
            </a:extLst>
          </p:cNvPr>
          <p:cNvSpPr>
            <a:spLocks noGrp="1"/>
          </p:cNvSpPr>
          <p:nvPr>
            <p:ph sz="quarter" idx="4"/>
          </p:nvPr>
        </p:nvSpPr>
        <p:spPr>
          <a:xfrm>
            <a:off x="6172200" y="2505075"/>
            <a:ext cx="5183188" cy="368458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TEAMS logo: Enhancing School Health Services, from the American Academy of Pediatrics">
            <a:extLst>
              <a:ext uri="{FF2B5EF4-FFF2-40B4-BE49-F238E27FC236}">
                <a16:creationId xmlns:a16="http://schemas.microsoft.com/office/drawing/2014/main" id="{DD1ECD2F-E06A-6842-BADF-C44E4F5FD5DA}"/>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11" name="Rectangle 10">
            <a:extLst>
              <a:ext uri="{FF2B5EF4-FFF2-40B4-BE49-F238E27FC236}">
                <a16:creationId xmlns:a16="http://schemas.microsoft.com/office/drawing/2014/main" id="{F51994D8-CB35-D249-9DAE-623EBCC3BEEE}"/>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12" name="Parallelogram 11">
            <a:extLst>
              <a:ext uri="{FF2B5EF4-FFF2-40B4-BE49-F238E27FC236}">
                <a16:creationId xmlns:a16="http://schemas.microsoft.com/office/drawing/2014/main" id="{F2F2F7C6-D206-F648-91DF-39EFE80467CE}"/>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85E32657-24F0-D54E-9C5F-46FAD4F5F714}"/>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6FA70859-183B-124A-985D-FB83FC63D025}"/>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0C675B99-EFC6-7749-AC4E-01CE7DC4915D}"/>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74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3ED7-4FA7-3548-BCC5-B82AE4B1A02E}"/>
              </a:ext>
            </a:extLst>
          </p:cNvPr>
          <p:cNvSpPr>
            <a:spLocks noGrp="1"/>
          </p:cNvSpPr>
          <p:nvPr>
            <p:ph type="title"/>
          </p:nvPr>
        </p:nvSpPr>
        <p:spPr/>
        <p:txBody>
          <a:bodyPr/>
          <a:lstStyle/>
          <a:p>
            <a:r>
              <a:rPr lang="en-US"/>
              <a:t>Click to edit Master title style</a:t>
            </a:r>
          </a:p>
        </p:txBody>
      </p:sp>
      <p:pic>
        <p:nvPicPr>
          <p:cNvPr id="6" name="Picture 5" descr="TEAMS logo: Enhancing School Health Services, from the American Academy of Pediatrics">
            <a:extLst>
              <a:ext uri="{FF2B5EF4-FFF2-40B4-BE49-F238E27FC236}">
                <a16:creationId xmlns:a16="http://schemas.microsoft.com/office/drawing/2014/main" id="{8CFA910E-15EA-934F-A374-F91D914DE03E}"/>
              </a:ext>
            </a:extLst>
          </p:cNvPr>
          <p:cNvPicPr>
            <a:picLocks noChangeAspect="1"/>
          </p:cNvPicPr>
          <p:nvPr userDrawn="1"/>
        </p:nvPicPr>
        <p:blipFill>
          <a:blip r:embed="rId2"/>
          <a:stretch>
            <a:fillRect/>
          </a:stretch>
        </p:blipFill>
        <p:spPr>
          <a:xfrm>
            <a:off x="10350582" y="6372284"/>
            <a:ext cx="1698315" cy="375733"/>
          </a:xfrm>
          <a:prstGeom prst="rect">
            <a:avLst/>
          </a:prstGeom>
        </p:spPr>
      </p:pic>
      <p:sp>
        <p:nvSpPr>
          <p:cNvPr id="7" name="Rectangle 6">
            <a:extLst>
              <a:ext uri="{FF2B5EF4-FFF2-40B4-BE49-F238E27FC236}">
                <a16:creationId xmlns:a16="http://schemas.microsoft.com/office/drawing/2014/main" id="{B2881EDD-B8AD-6D4E-823F-A969AF649EE3}"/>
              </a:ext>
            </a:extLst>
          </p:cNvPr>
          <p:cNvSpPr/>
          <p:nvPr userDrawn="1"/>
        </p:nvSpPr>
        <p:spPr>
          <a:xfrm>
            <a:off x="0" y="6448425"/>
            <a:ext cx="9954588" cy="232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200" dirty="0"/>
          </a:p>
        </p:txBody>
      </p:sp>
      <p:sp>
        <p:nvSpPr>
          <p:cNvPr id="8" name="Parallelogram 7">
            <a:extLst>
              <a:ext uri="{FF2B5EF4-FFF2-40B4-BE49-F238E27FC236}">
                <a16:creationId xmlns:a16="http://schemas.microsoft.com/office/drawing/2014/main" id="{9885676F-BC03-2141-AB24-5DA4D71B34B4}"/>
              </a:ext>
            </a:extLst>
          </p:cNvPr>
          <p:cNvSpPr/>
          <p:nvPr userDrawn="1"/>
        </p:nvSpPr>
        <p:spPr>
          <a:xfrm>
            <a:off x="9932400" y="6448425"/>
            <a:ext cx="91440" cy="232716"/>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6F9C81CE-6971-6C48-ABFF-E0ED0D37E8E7}"/>
              </a:ext>
            </a:extLst>
          </p:cNvPr>
          <p:cNvSpPr/>
          <p:nvPr userDrawn="1"/>
        </p:nvSpPr>
        <p:spPr>
          <a:xfrm>
            <a:off x="10001242" y="6448425"/>
            <a:ext cx="91440" cy="232716"/>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C4622DC9-0C92-EA40-A9D2-1E700E43AE20}"/>
              </a:ext>
            </a:extLst>
          </p:cNvPr>
          <p:cNvSpPr/>
          <p:nvPr userDrawn="1"/>
        </p:nvSpPr>
        <p:spPr>
          <a:xfrm>
            <a:off x="10070494" y="6448425"/>
            <a:ext cx="91440" cy="23271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035CCB20-C9C7-4444-8784-3F7BB920BD37}"/>
              </a:ext>
            </a:extLst>
          </p:cNvPr>
          <p:cNvSpPr/>
          <p:nvPr userDrawn="1"/>
        </p:nvSpPr>
        <p:spPr>
          <a:xfrm>
            <a:off x="10139336" y="6448425"/>
            <a:ext cx="91440" cy="23271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CA3F3-A9F9-954D-9EC7-C023D9DFBF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8B67017-BF86-3A45-8812-92C59278FA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083578-8D41-8A42-AB54-6C72B812D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E52DC-2C4C-3741-8586-F4449377AC85}" type="datetimeFigureOut">
              <a:rPr lang="en-US" smtClean="0"/>
              <a:t>8/4/2023</a:t>
            </a:fld>
            <a:endParaRPr lang="en-US"/>
          </a:p>
        </p:txBody>
      </p:sp>
      <p:sp>
        <p:nvSpPr>
          <p:cNvPr id="5" name="Footer Placeholder 4">
            <a:extLst>
              <a:ext uri="{FF2B5EF4-FFF2-40B4-BE49-F238E27FC236}">
                <a16:creationId xmlns:a16="http://schemas.microsoft.com/office/drawing/2014/main" id="{FB479BF8-3788-F445-A091-FDF8912BF3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7CACEF-5629-9B4D-8EDA-73143FB9F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152FE-F3E7-BE45-A617-4E4764BC8B1B}" type="slidenum">
              <a:rPr lang="en-US" smtClean="0"/>
              <a:t>‹#›</a:t>
            </a:fld>
            <a:endParaRPr lang="en-US"/>
          </a:p>
        </p:txBody>
      </p:sp>
    </p:spTree>
    <p:extLst>
      <p:ext uri="{BB962C8B-B14F-4D97-AF65-F5344CB8AC3E}">
        <p14:creationId xmlns:p14="http://schemas.microsoft.com/office/powerpoint/2010/main" val="259188864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0" r:id="rId4"/>
    <p:sldLayoutId id="2147483650" r:id="rId5"/>
    <p:sldLayoutId id="2147483651" r:id="rId6"/>
    <p:sldLayoutId id="2147483652" r:id="rId7"/>
    <p:sldLayoutId id="2147483653" r:id="rId8"/>
    <p:sldLayoutId id="2147483654" r:id="rId9"/>
    <p:sldLayoutId id="2147483655" r:id="rId10"/>
    <p:sldLayoutId id="2147483659" r:id="rId11"/>
    <p:sldLayoutId id="2147483656" r:id="rId12"/>
    <p:sldLayoutId id="2147483657" r:id="rId13"/>
    <p:sldLayoutId id="2147483658"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healthyschools/vhs_resources/resources.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schoolmentalhealth.org/media/SOM/Microsites/NCSMH/Documents/CRE/community_engagement_toolkit1.pdf" TargetMode="External"/><Relationship Id="rId5" Type="http://schemas.openxmlformats.org/officeDocument/2006/relationships/hyperlink" Target="https://www.nasn.org/nasn-resources/resources-by-topic/cultural-responsiveness-equity" TargetMode="External"/><Relationship Id="rId4" Type="http://schemas.openxmlformats.org/officeDocument/2006/relationships/hyperlink" Target="https://www.classroomwise.org/cie-wise-companion-cour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healthyschools/parentsforhealthyschools/pdf/parentengagement_facilitator_guide.pdf"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169C74-E870-114C-9FE9-46367EDDBBE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9A9CDC-E165-E64C-BA7B-197FA1EAD9CE}"/>
              </a:ext>
            </a:extLst>
          </p:cNvPr>
          <p:cNvPicPr>
            <a:picLocks noChangeAspect="1"/>
          </p:cNvPicPr>
          <p:nvPr/>
        </p:nvPicPr>
        <p:blipFill>
          <a:blip r:embed="rId3"/>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0AB91FA-E161-7A49-830C-D0B9EF9A3B0F}"/>
              </a:ext>
            </a:extLst>
          </p:cNvPr>
          <p:cNvSpPr/>
          <p:nvPr/>
        </p:nvSpPr>
        <p:spPr>
          <a:xfrm>
            <a:off x="0" y="0"/>
            <a:ext cx="12192000" cy="6858000"/>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500" dirty="0">
              <a:solidFill>
                <a:schemeClr val="bg1"/>
              </a:solidFill>
              <a:latin typeface="Alegreya Sans" panose="00000500000000000000" pitchFamily="2" charset="0"/>
            </a:endParaRPr>
          </a:p>
        </p:txBody>
      </p:sp>
      <p:sp>
        <p:nvSpPr>
          <p:cNvPr id="9" name="Title 1">
            <a:extLst>
              <a:ext uri="{FF2B5EF4-FFF2-40B4-BE49-F238E27FC236}">
                <a16:creationId xmlns:a16="http://schemas.microsoft.com/office/drawing/2014/main" id="{0537C057-F785-D146-B55E-C8BC53290F53}"/>
              </a:ext>
            </a:extLst>
          </p:cNvPr>
          <p:cNvSpPr txBox="1">
            <a:spLocks/>
          </p:cNvSpPr>
          <p:nvPr/>
        </p:nvSpPr>
        <p:spPr>
          <a:xfrm>
            <a:off x="231589" y="1893305"/>
            <a:ext cx="11508515" cy="2566548"/>
          </a:xfrm>
          <a:prstGeom prst="rect">
            <a:avLst/>
          </a:prstGeom>
        </p:spPr>
        <p:txBody>
          <a:bodyPr anchor="b"/>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pPr algn="ctr"/>
            <a:r>
              <a:rPr lang="en-US" dirty="0"/>
              <a:t>Community Partnerships and Family Engagement to Support Culturally Effective Health Care in Schools</a:t>
            </a:r>
            <a:endParaRPr lang="en-US" dirty="0">
              <a:latin typeface="Calibri" panose="020F0502020204030204" pitchFamily="34" charset="0"/>
              <a:cs typeface="Calibri" panose="020F0502020204030204" pitchFamily="34" charset="0"/>
            </a:endParaRPr>
          </a:p>
        </p:txBody>
      </p:sp>
      <p:sp>
        <p:nvSpPr>
          <p:cNvPr id="10" name="Subtitle 2">
            <a:extLst>
              <a:ext uri="{FF2B5EF4-FFF2-40B4-BE49-F238E27FC236}">
                <a16:creationId xmlns:a16="http://schemas.microsoft.com/office/drawing/2014/main" id="{59BC3FA5-EB96-F54A-A7D3-54683BEDC2DE}"/>
              </a:ext>
            </a:extLst>
          </p:cNvPr>
          <p:cNvSpPr txBox="1">
            <a:spLocks/>
          </p:cNvSpPr>
          <p:nvPr/>
        </p:nvSpPr>
        <p:spPr>
          <a:xfrm>
            <a:off x="4210553" y="4790575"/>
            <a:ext cx="3770893" cy="724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0" lang="en-US" sz="3600" b="1" i="0" u="none" strike="noStrike" kern="0" cap="none" spc="0" normalizeH="0" baseline="0" noProof="0" dirty="0">
                <a:ln>
                  <a:noFill/>
                </a:ln>
                <a:solidFill>
                  <a:srgbClr val="FFFFFF"/>
                </a:solidFill>
                <a:effectLst/>
                <a:uLnTx/>
                <a:uFillTx/>
                <a:latin typeface="Calibri"/>
                <a:cs typeface="Calibri"/>
                <a:sym typeface="Calibri"/>
              </a:rPr>
              <a:t>Learning Burst</a:t>
            </a:r>
            <a:endParaRPr lang="en-US" dirty="0"/>
          </a:p>
        </p:txBody>
      </p:sp>
      <p:pic>
        <p:nvPicPr>
          <p:cNvPr id="11" name="Picture 10" descr="TEAMS logo: Enhancing School Health Services, from the American Academy of Pediatrics">
            <a:extLst>
              <a:ext uri="{FF2B5EF4-FFF2-40B4-BE49-F238E27FC236}">
                <a16:creationId xmlns:a16="http://schemas.microsoft.com/office/drawing/2014/main" id="{6361EE50-7640-9C42-9129-B40E7A3E22E8}"/>
              </a:ext>
            </a:extLst>
          </p:cNvPr>
          <p:cNvPicPr>
            <a:picLocks noChangeAspect="1"/>
          </p:cNvPicPr>
          <p:nvPr/>
        </p:nvPicPr>
        <p:blipFill>
          <a:blip r:embed="rId4"/>
          <a:stretch>
            <a:fillRect/>
          </a:stretch>
        </p:blipFill>
        <p:spPr>
          <a:xfrm>
            <a:off x="551725" y="324130"/>
            <a:ext cx="3123594" cy="1119288"/>
          </a:xfrm>
          <a:prstGeom prst="rect">
            <a:avLst/>
          </a:prstGeom>
        </p:spPr>
      </p:pic>
      <p:cxnSp>
        <p:nvCxnSpPr>
          <p:cNvPr id="12" name="Straight Connector 11">
            <a:extLst>
              <a:ext uri="{FF2B5EF4-FFF2-40B4-BE49-F238E27FC236}">
                <a16:creationId xmlns:a16="http://schemas.microsoft.com/office/drawing/2014/main" id="{B3828137-6276-5846-8735-3F2E246C070C}"/>
              </a:ext>
            </a:extLst>
          </p:cNvPr>
          <p:cNvCxnSpPr/>
          <p:nvPr/>
        </p:nvCxnSpPr>
        <p:spPr>
          <a:xfrm>
            <a:off x="424405" y="1562582"/>
            <a:ext cx="11343190" cy="0"/>
          </a:xfrm>
          <a:prstGeom prst="line">
            <a:avLst/>
          </a:prstGeom>
          <a:ln w="31750" cap="rnd">
            <a:gradFill>
              <a:gsLst>
                <a:gs pos="0">
                  <a:schemeClr val="accent3"/>
                </a:gs>
                <a:gs pos="40000">
                  <a:schemeClr val="accent2"/>
                </a:gs>
                <a:gs pos="71000">
                  <a:schemeClr val="accent1"/>
                </a:gs>
                <a:gs pos="100000">
                  <a:schemeClr val="accent4"/>
                </a:gs>
              </a:gsLst>
              <a:lin ang="0" scaled="0"/>
            </a:gradFill>
            <a:round/>
          </a:ln>
        </p:spPr>
        <p:style>
          <a:lnRef idx="1">
            <a:schemeClr val="accent1"/>
          </a:lnRef>
          <a:fillRef idx="0">
            <a:schemeClr val="accent1"/>
          </a:fillRef>
          <a:effectRef idx="0">
            <a:schemeClr val="accent1"/>
          </a:effectRef>
          <a:fontRef idx="minor">
            <a:schemeClr val="tx1"/>
          </a:fontRef>
        </p:style>
      </p:cxnSp>
      <p:pic>
        <p:nvPicPr>
          <p:cNvPr id="13" name="Picture 12" descr="American Academy of Pediatrics logo">
            <a:extLst>
              <a:ext uri="{FF2B5EF4-FFF2-40B4-BE49-F238E27FC236}">
                <a16:creationId xmlns:a16="http://schemas.microsoft.com/office/drawing/2014/main" id="{349A4EB2-F6BD-9649-8FE4-49EEE38B54EB}"/>
              </a:ext>
            </a:extLst>
          </p:cNvPr>
          <p:cNvPicPr>
            <a:picLocks noChangeAspect="1"/>
          </p:cNvPicPr>
          <p:nvPr/>
        </p:nvPicPr>
        <p:blipFill>
          <a:blip r:embed="rId5"/>
          <a:stretch>
            <a:fillRect/>
          </a:stretch>
        </p:blipFill>
        <p:spPr>
          <a:xfrm>
            <a:off x="8031419" y="294255"/>
            <a:ext cx="3493988" cy="1137889"/>
          </a:xfrm>
          <a:prstGeom prst="rect">
            <a:avLst/>
          </a:prstGeom>
        </p:spPr>
      </p:pic>
      <p:sp>
        <p:nvSpPr>
          <p:cNvPr id="2" name="TextBox 1">
            <a:extLst>
              <a:ext uri="{FF2B5EF4-FFF2-40B4-BE49-F238E27FC236}">
                <a16:creationId xmlns:a16="http://schemas.microsoft.com/office/drawing/2014/main" id="{811C45E4-D666-850E-1614-D5960F39B9A7}"/>
              </a:ext>
            </a:extLst>
          </p:cNvPr>
          <p:cNvSpPr txBox="1"/>
          <p:nvPr/>
        </p:nvSpPr>
        <p:spPr>
          <a:xfrm>
            <a:off x="551725" y="5660657"/>
            <a:ext cx="10868245" cy="1061829"/>
          </a:xfrm>
          <a:prstGeom prst="rect">
            <a:avLst/>
          </a:prstGeom>
          <a:noFill/>
        </p:spPr>
        <p:txBody>
          <a:bodyPr wrap="square" rtlCol="0">
            <a:spAutoFit/>
          </a:bodyPr>
          <a:lstStyle/>
          <a:p>
            <a:r>
              <a:rPr lang="en-US" sz="1500" dirty="0">
                <a:solidFill>
                  <a:schemeClr val="bg1"/>
                </a:solidFill>
                <a:latin typeface="Alegreya Sans" panose="00000500000000000000" pitchFamily="2" charset="0"/>
              </a:rPr>
              <a:t>This resource was developed through the support of the Centers for Disease Control and Prevention (CDC) as part of Award # 6 NU87PS004365, Building Capacity for School Sexual Health Services through Training, Education, Assistance, Mentoring, and Support (TEAMS)-Component 3B. The contents </a:t>
            </a:r>
            <a:r>
              <a:rPr lang="en-US" sz="1500" dirty="0">
                <a:solidFill>
                  <a:schemeClr val="bg1"/>
                </a:solidFill>
                <a:effectLst/>
                <a:latin typeface="Alegreya Sans" panose="00000500000000000000" pitchFamily="2" charset="0"/>
                <a:ea typeface="Times New Roman" panose="02020603050405020304" pitchFamily="18" charset="0"/>
                <a:cs typeface="Times New Roman" panose="02020603050405020304" pitchFamily="18" charset="0"/>
              </a:rPr>
              <a:t>are those of the author(s) and do not necessarily represent the official views of, nor an endorsement, by CDC.</a:t>
            </a:r>
            <a:endParaRPr lang="en-US" sz="1500" dirty="0">
              <a:solidFill>
                <a:schemeClr val="bg1"/>
              </a:solidFill>
              <a:latin typeface="Alegreya Sans" panose="00000500000000000000" pitchFamily="2" charset="0"/>
            </a:endParaRPr>
          </a:p>
          <a:p>
            <a:endParaRPr lang="en-US" dirty="0"/>
          </a:p>
        </p:txBody>
      </p:sp>
    </p:spTree>
    <p:extLst>
      <p:ext uri="{BB962C8B-B14F-4D97-AF65-F5344CB8AC3E}">
        <p14:creationId xmlns:p14="http://schemas.microsoft.com/office/powerpoint/2010/main" val="359839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None/>
            </a:pPr>
            <a:r>
              <a:rPr lang="en-US" dirty="0"/>
              <a:t>Family Engagement</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90688"/>
            <a:ext cx="10515600" cy="3429144"/>
          </a:xfrm>
          <a:prstGeom prst="rect">
            <a:avLst/>
          </a:prstGeom>
          <a:noFill/>
        </p:spPr>
        <p:txBody>
          <a:bodyPr wrap="square">
            <a:spAutoFit/>
          </a:bodyPr>
          <a:lstStyle/>
          <a:p>
            <a:pPr lvl="0" algn="l" rtl="0">
              <a:spcBef>
                <a:spcPts val="0"/>
              </a:spcBef>
              <a:spcAft>
                <a:spcPts val="0"/>
              </a:spcAft>
              <a:buClr>
                <a:schemeClr val="accent5"/>
              </a:buClr>
              <a:buSzPts val="2800"/>
            </a:pPr>
            <a:r>
              <a:rPr lang="en-US" sz="2800" i="1" dirty="0">
                <a:solidFill>
                  <a:srgbClr val="2364D8"/>
                </a:solidFill>
              </a:rPr>
              <a:t>Equity strategy that is flexible</a:t>
            </a:r>
            <a:endParaRPr lang="en-US" sz="2800" dirty="0">
              <a:solidFill>
                <a:srgbClr val="2364D8"/>
              </a:solidFill>
            </a:endParaRP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Offer meeting with families during and after school</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Offer clinic services before, after school and include some weekends</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Provide options for transportation for parents if needed</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Offer child supervision during meetings and events</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Conduct surveys to determine parent and student needs</a:t>
            </a:r>
          </a:p>
        </p:txBody>
      </p:sp>
    </p:spTree>
    <p:extLst>
      <p:ext uri="{BB962C8B-B14F-4D97-AF65-F5344CB8AC3E}">
        <p14:creationId xmlns:p14="http://schemas.microsoft.com/office/powerpoint/2010/main" val="360000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None/>
            </a:pPr>
            <a:r>
              <a:rPr lang="en-US" dirty="0"/>
              <a:t>Team Development</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90688"/>
            <a:ext cx="10515600" cy="4229748"/>
          </a:xfrm>
          <a:prstGeom prst="rect">
            <a:avLst/>
          </a:prstGeom>
          <a:noFill/>
        </p:spPr>
        <p:txBody>
          <a:bodyPr wrap="square">
            <a:spAutoFit/>
          </a:bodyPr>
          <a:lstStyle/>
          <a:p>
            <a:pPr marL="0" lvl="0" indent="0" rtl="0">
              <a:lnSpc>
                <a:spcPct val="115000"/>
              </a:lnSpc>
              <a:spcBef>
                <a:spcPts val="1200"/>
              </a:spcBef>
              <a:spcAft>
                <a:spcPts val="0"/>
              </a:spcAft>
              <a:buClr>
                <a:schemeClr val="dk1"/>
              </a:buClr>
              <a:buSzPts val="1100"/>
              <a:buFont typeface="Arial"/>
              <a:buNone/>
            </a:pPr>
            <a:r>
              <a:rPr lang="en-US" sz="2800" i="1" dirty="0">
                <a:solidFill>
                  <a:srgbClr val="2364D8"/>
                </a:solidFill>
                <a:latin typeface="+mj-lt"/>
              </a:rPr>
              <a:t>Staff development is critical to helping school staff strengthen their abilities to involve families.</a:t>
            </a:r>
          </a:p>
          <a:p>
            <a:pPr marL="0" lvl="0" indent="0" algn="l" rtl="0">
              <a:lnSpc>
                <a:spcPct val="100000"/>
              </a:lnSpc>
              <a:spcBef>
                <a:spcPts val="1200"/>
              </a:spcBef>
              <a:spcAft>
                <a:spcPts val="0"/>
              </a:spcAft>
              <a:buClr>
                <a:schemeClr val="dk1"/>
              </a:buClr>
              <a:buSzPts val="1100"/>
              <a:buFont typeface="Arial"/>
              <a:buNone/>
            </a:pPr>
            <a:r>
              <a:rPr lang="en-US" sz="2800" dirty="0">
                <a:latin typeface="+mj-lt"/>
              </a:rPr>
              <a:t>To be successful, help school staff:</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2800" dirty="0">
                <a:latin typeface="+mj-lt"/>
              </a:rPr>
              <a:t>Generate enthusiasm and interest in improving parent engagement</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2800" dirty="0">
                <a:latin typeface="+mj-lt"/>
              </a:rPr>
              <a:t>Understand the essential aspects of parent engagement</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2800" dirty="0">
                <a:latin typeface="+mj-lt"/>
              </a:rPr>
              <a:t>Share information with other staff members </a:t>
            </a:r>
          </a:p>
          <a:p>
            <a:pPr marL="508000" lvl="0" indent="-457200" algn="l" rtl="0">
              <a:lnSpc>
                <a:spcPct val="115000"/>
              </a:lnSpc>
              <a:spcBef>
                <a:spcPts val="0"/>
              </a:spcBef>
              <a:spcAft>
                <a:spcPts val="0"/>
              </a:spcAft>
              <a:buClr>
                <a:schemeClr val="accent5"/>
              </a:buClr>
              <a:buSzPts val="2400"/>
              <a:buFont typeface="Arial" panose="020B0604020202020204" pitchFamily="34" charset="0"/>
              <a:buChar char="•"/>
            </a:pPr>
            <a:r>
              <a:rPr lang="en-US" sz="2800" dirty="0">
                <a:latin typeface="+mj-lt"/>
              </a:rPr>
              <a:t>Initiate steps to implement plans for better engaging families</a:t>
            </a:r>
          </a:p>
          <a:p>
            <a:pPr>
              <a:lnSpc>
                <a:spcPct val="150000"/>
              </a:lnSpc>
            </a:pPr>
            <a:endParaRPr lang="en-US" sz="2800" b="1" dirty="0"/>
          </a:p>
        </p:txBody>
      </p:sp>
    </p:spTree>
    <p:extLst>
      <p:ext uri="{BB962C8B-B14F-4D97-AF65-F5344CB8AC3E}">
        <p14:creationId xmlns:p14="http://schemas.microsoft.com/office/powerpoint/2010/main" val="256266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4"/>
          <p:cNvPicPr preferRelativeResize="0">
            <a:picLocks noGrp="1"/>
          </p:cNvPicPr>
          <p:nvPr>
            <p:ph type="pic" idx="2"/>
          </p:nvPr>
        </p:nvPicPr>
        <p:blipFill rotWithShape="1">
          <a:blip r:embed="rId3">
            <a:alphaModFix/>
          </a:blip>
          <a:srcRect l="12353" r="12353"/>
          <a:stretch/>
        </p:blipFill>
        <p:spPr>
          <a:xfrm>
            <a:off x="5181600" y="0"/>
            <a:ext cx="7010400" cy="6210299"/>
          </a:xfrm>
          <a:prstGeom prst="rect">
            <a:avLst/>
          </a:prstGeom>
          <a:noFill/>
          <a:ln>
            <a:noFill/>
          </a:ln>
        </p:spPr>
      </p:pic>
      <p:sp>
        <p:nvSpPr>
          <p:cNvPr id="203" name="Google Shape;203;p24"/>
          <p:cNvSpPr txBox="1">
            <a:spLocks noGrp="1"/>
          </p:cNvSpPr>
          <p:nvPr>
            <p:ph type="title"/>
          </p:nvPr>
        </p:nvSpPr>
        <p:spPr>
          <a:xfrm>
            <a:off x="254000" y="365125"/>
            <a:ext cx="4762500" cy="1460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Case Scenario(s)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Recap</a:t>
            </a:r>
            <a:endParaRPr dirty="0"/>
          </a:p>
        </p:txBody>
      </p:sp>
      <p:sp>
        <p:nvSpPr>
          <p:cNvPr id="219" name="Google Shape;219;p26"/>
          <p:cNvSpPr txBox="1">
            <a:spLocks noGrp="1"/>
          </p:cNvSpPr>
          <p:nvPr>
            <p:ph type="body" idx="1"/>
          </p:nvPr>
        </p:nvSpPr>
        <p:spPr>
          <a:xfrm>
            <a:off x="473529" y="1534886"/>
            <a:ext cx="4914646" cy="4919039"/>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90000"/>
              </a:lnSpc>
              <a:spcBef>
                <a:spcPts val="1000"/>
              </a:spcBef>
              <a:spcAft>
                <a:spcPts val="0"/>
              </a:spcAft>
              <a:buSzPts val="2800"/>
              <a:buChar char="•"/>
            </a:pPr>
            <a:r>
              <a:rPr lang="en-US" sz="2800" dirty="0"/>
              <a:t>Keep equity in mind</a:t>
            </a:r>
          </a:p>
          <a:p>
            <a:pPr marL="457200" lvl="0" indent="-406400" algn="l" rtl="0">
              <a:lnSpc>
                <a:spcPct val="90000"/>
              </a:lnSpc>
              <a:spcBef>
                <a:spcPts val="1000"/>
              </a:spcBef>
              <a:spcAft>
                <a:spcPts val="0"/>
              </a:spcAft>
              <a:buSzPts val="2800"/>
              <a:buChar char="•"/>
            </a:pPr>
            <a:r>
              <a:rPr lang="en-US" sz="2800" dirty="0"/>
              <a:t>Consider who you need to engage, when, and in what ways</a:t>
            </a:r>
          </a:p>
          <a:p>
            <a:pPr marL="457200" lvl="0" indent="-406400" algn="l" rtl="0">
              <a:lnSpc>
                <a:spcPct val="90000"/>
              </a:lnSpc>
              <a:spcBef>
                <a:spcPts val="1000"/>
              </a:spcBef>
              <a:spcAft>
                <a:spcPts val="0"/>
              </a:spcAft>
              <a:buSzPts val="2800"/>
              <a:buChar char="•"/>
            </a:pPr>
            <a:r>
              <a:rPr lang="en-US" sz="2800" dirty="0"/>
              <a:t>Involve diverse groups in the work and obtain regular feedback</a:t>
            </a:r>
          </a:p>
          <a:p>
            <a:pPr marL="457200" lvl="0" indent="-406400" algn="l" rtl="0">
              <a:lnSpc>
                <a:spcPct val="90000"/>
              </a:lnSpc>
              <a:spcBef>
                <a:spcPts val="1000"/>
              </a:spcBef>
              <a:spcAft>
                <a:spcPts val="0"/>
              </a:spcAft>
              <a:buSzPts val="2800"/>
              <a:buChar char="•"/>
            </a:pPr>
            <a:r>
              <a:rPr lang="en-US" sz="2800" dirty="0"/>
              <a:t>Consider ways to flexibly engage families in a way that meets their needs</a:t>
            </a:r>
          </a:p>
          <a:p>
            <a:pPr marL="457200" lvl="0" indent="-406400" algn="l" rtl="0">
              <a:lnSpc>
                <a:spcPct val="90000"/>
              </a:lnSpc>
              <a:spcBef>
                <a:spcPts val="1000"/>
              </a:spcBef>
              <a:spcAft>
                <a:spcPts val="0"/>
              </a:spcAft>
              <a:buSzPts val="2800"/>
              <a:buChar char="•"/>
            </a:pPr>
            <a:r>
              <a:rPr lang="en-US" sz="2800" dirty="0"/>
              <a:t>Find ways to collaborate. This work cannot be done alone. </a:t>
            </a:r>
          </a:p>
          <a:p>
            <a:pPr marL="457200" lvl="0" indent="-406400" algn="l" rtl="0">
              <a:lnSpc>
                <a:spcPct val="90000"/>
              </a:lnSpc>
              <a:spcBef>
                <a:spcPts val="1000"/>
              </a:spcBef>
              <a:spcAft>
                <a:spcPts val="0"/>
              </a:spcAft>
              <a:buSzPts val="2800"/>
              <a:buChar char="•"/>
            </a:pPr>
            <a:endParaRPr sz="2800" dirty="0"/>
          </a:p>
        </p:txBody>
      </p:sp>
      <p:pic>
        <p:nvPicPr>
          <p:cNvPr id="220" name="Google Shape;220;p26"/>
          <p:cNvPicPr preferRelativeResize="0"/>
          <p:nvPr/>
        </p:nvPicPr>
        <p:blipFill rotWithShape="1">
          <a:blip r:embed="rId3">
            <a:alphaModFix/>
          </a:blip>
          <a:srcRect/>
          <a:stretch/>
        </p:blipFill>
        <p:spPr>
          <a:xfrm>
            <a:off x="5524500" y="0"/>
            <a:ext cx="6667500" cy="63592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7"/>
          <p:cNvPicPr preferRelativeResize="0"/>
          <p:nvPr/>
        </p:nvPicPr>
        <p:blipFill rotWithShape="1">
          <a:blip r:embed="rId3">
            <a:alphaModFix/>
          </a:blip>
          <a:srcRect/>
          <a:stretch/>
        </p:blipFill>
        <p:spPr>
          <a:xfrm>
            <a:off x="0" y="-1"/>
            <a:ext cx="12192001" cy="6386946"/>
          </a:xfrm>
          <a:prstGeom prst="rect">
            <a:avLst/>
          </a:prstGeom>
          <a:noFill/>
          <a:ln>
            <a:noFill/>
          </a:ln>
        </p:spPr>
      </p:pic>
      <p:sp>
        <p:nvSpPr>
          <p:cNvPr id="227" name="Google Shape;22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228" name="Google Shape;228;p27"/>
          <p:cNvSpPr txBox="1">
            <a:spLocks noGrp="1"/>
          </p:cNvSpPr>
          <p:nvPr>
            <p:ph type="body" idx="1"/>
          </p:nvPr>
        </p:nvSpPr>
        <p:spPr>
          <a:xfrm>
            <a:off x="604075" y="1258957"/>
            <a:ext cx="5107500" cy="4986793"/>
          </a:xfrm>
          <a:prstGeom prst="rect">
            <a:avLst/>
          </a:prstGeom>
          <a:noFill/>
          <a:ln>
            <a:noFill/>
          </a:ln>
        </p:spPr>
        <p:txBody>
          <a:bodyPr spcFirstLastPara="1" wrap="square" lIns="91425" tIns="45700" rIns="91425" bIns="45700" anchor="t" anchorCtr="0">
            <a:normAutofit lnSpcReduction="10000"/>
          </a:bodyPr>
          <a:lstStyle/>
          <a:p>
            <a:pPr marL="228600" lvl="0" indent="-241300" algn="l" rtl="0">
              <a:lnSpc>
                <a:spcPct val="90000"/>
              </a:lnSpc>
              <a:spcBef>
                <a:spcPts val="0"/>
              </a:spcBef>
              <a:spcAft>
                <a:spcPts val="0"/>
              </a:spcAft>
              <a:buClr>
                <a:schemeClr val="dk1"/>
              </a:buClr>
              <a:buSzPts val="2800"/>
              <a:buChar char="•"/>
            </a:pPr>
            <a:r>
              <a:rPr lang="en-US" sz="3500" dirty="0"/>
              <a:t>Identify the partners in your local community.</a:t>
            </a:r>
          </a:p>
          <a:p>
            <a:pPr marL="228600" lvl="0" indent="-241300" algn="l" rtl="0">
              <a:lnSpc>
                <a:spcPct val="90000"/>
              </a:lnSpc>
              <a:spcBef>
                <a:spcPts val="0"/>
              </a:spcBef>
              <a:spcAft>
                <a:spcPts val="0"/>
              </a:spcAft>
              <a:buClr>
                <a:schemeClr val="dk1"/>
              </a:buClr>
              <a:buSzPts val="2800"/>
              <a:buChar char="•"/>
            </a:pPr>
            <a:r>
              <a:rPr lang="en-US" sz="3500" dirty="0"/>
              <a:t>Review your current family engagement strategies.</a:t>
            </a:r>
          </a:p>
          <a:p>
            <a:pPr marL="228600" lvl="0" indent="-241300" algn="l" rtl="0">
              <a:lnSpc>
                <a:spcPct val="90000"/>
              </a:lnSpc>
              <a:spcBef>
                <a:spcPts val="0"/>
              </a:spcBef>
              <a:spcAft>
                <a:spcPts val="0"/>
              </a:spcAft>
              <a:buClr>
                <a:schemeClr val="dk1"/>
              </a:buClr>
              <a:buSzPts val="2800"/>
              <a:buChar char="•"/>
            </a:pPr>
            <a:r>
              <a:rPr lang="en-US" sz="3500" dirty="0"/>
              <a:t>Identify opportunities to engage additional partners.</a:t>
            </a:r>
          </a:p>
          <a:p>
            <a:pPr marL="228600" lvl="0" indent="-241300" algn="l" rtl="0">
              <a:lnSpc>
                <a:spcPct val="90000"/>
              </a:lnSpc>
              <a:spcBef>
                <a:spcPts val="0"/>
              </a:spcBef>
              <a:spcAft>
                <a:spcPts val="0"/>
              </a:spcAft>
              <a:buClr>
                <a:schemeClr val="dk1"/>
              </a:buClr>
              <a:buSzPts val="2800"/>
              <a:buChar char="•"/>
            </a:pPr>
            <a:r>
              <a:rPr lang="en-US" sz="3500" dirty="0"/>
              <a:t>Identify opportunities to improve family engagement efforts.</a:t>
            </a:r>
          </a:p>
          <a:p>
            <a:pPr marL="228600" lvl="0" indent="-241300" algn="l" rtl="0">
              <a:lnSpc>
                <a:spcPct val="90000"/>
              </a:lnSpc>
              <a:spcBef>
                <a:spcPts val="0"/>
              </a:spcBef>
              <a:spcAft>
                <a:spcPts val="0"/>
              </a:spcAft>
              <a:buClr>
                <a:schemeClr val="dk1"/>
              </a:buClr>
              <a:buSzPts val="2800"/>
              <a:buChar char="•"/>
            </a:pPr>
            <a:endParaRPr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838200" y="18245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Resources</a:t>
            </a:r>
            <a:endParaRPr dirty="0"/>
          </a:p>
        </p:txBody>
      </p:sp>
      <p:sp>
        <p:nvSpPr>
          <p:cNvPr id="235" name="Google Shape;235;p28"/>
          <p:cNvSpPr txBox="1">
            <a:spLocks noGrp="1"/>
          </p:cNvSpPr>
          <p:nvPr>
            <p:ph type="body" idx="1"/>
          </p:nvPr>
        </p:nvSpPr>
        <p:spPr>
          <a:xfrm>
            <a:off x="470850" y="1508153"/>
            <a:ext cx="11198100" cy="4838021"/>
          </a:xfrm>
          <a:prstGeom prst="rect">
            <a:avLst/>
          </a:prstGeom>
          <a:noFill/>
          <a:ln>
            <a:noFill/>
          </a:ln>
        </p:spPr>
        <p:txBody>
          <a:bodyPr spcFirstLastPara="1" wrap="square" lIns="91425" tIns="45700" rIns="91425" bIns="45700" anchor="t" anchorCtr="0">
            <a:noAutofit/>
          </a:bodyPr>
          <a:lstStyle/>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Centers for Disease Control and Prevention: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Virtual Healthy School Resource List</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Classroom WISE: </a:t>
            </a:r>
            <a:r>
              <a:rPr lang="en-US" sz="2400" dirty="0">
                <a:latin typeface="Calibri" panose="020F0502020204030204" pitchFamily="34" charset="0"/>
                <a:ea typeface="Calibri" panose="020F0502020204030204" pitchFamily="34" charset="0"/>
                <a:cs typeface="Times New Roman" panose="02020603050405020304" pitchFamily="18" charset="0"/>
                <a:hlinkClick r:id="rId4"/>
              </a:rPr>
              <a:t>Cultural Inclusiveness and Equity WISE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National Association of School Nurses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Cultural Responsiveness and Equity</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National Center for School Mental Health</a:t>
            </a:r>
            <a:r>
              <a:rPr lang="en-US" sz="24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Community Engagement Toolkit</a:t>
            </a:r>
            <a:endPar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legreya Sans"/>
              <a:buNone/>
            </a:pPr>
            <a:r>
              <a:rPr lang="en-US">
                <a:latin typeface="Alegreya Sans"/>
                <a:ea typeface="Alegreya Sans"/>
                <a:cs typeface="Alegreya Sans"/>
                <a:sym typeface="Alegreya Sans"/>
              </a:rPr>
              <a:t>Additional Questions</a:t>
            </a:r>
            <a:endParaRPr/>
          </a:p>
        </p:txBody>
      </p:sp>
      <p:sp>
        <p:nvSpPr>
          <p:cNvPr id="242" name="Google Shape;242;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marR="0" lvl="0" indent="0" algn="l" rtl="0">
              <a:lnSpc>
                <a:spcPct val="90000"/>
              </a:lnSpc>
              <a:spcBef>
                <a:spcPts val="0"/>
              </a:spcBef>
              <a:spcAft>
                <a:spcPts val="0"/>
              </a:spcAft>
              <a:buNone/>
            </a:pPr>
            <a:r>
              <a:rPr lang="en-US" sz="1800" i="1">
                <a:latin typeface="Alegreya Sans"/>
                <a:ea typeface="Alegreya Sans"/>
                <a:cs typeface="Alegreya Sans"/>
                <a:sym typeface="Alegreya Sans"/>
              </a:rPr>
              <a:t> </a:t>
            </a:r>
            <a:endParaRPr sz="1800">
              <a:latin typeface="Calibri"/>
              <a:ea typeface="Calibri"/>
              <a:cs typeface="Calibri"/>
              <a:sym typeface="Calibri"/>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Agency</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Person and Title</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Email Address</a:t>
            </a:r>
            <a:endParaRPr/>
          </a:p>
          <a:p>
            <a:pPr marL="0" marR="0" lvl="0" indent="0" algn="ctr" rtl="0">
              <a:lnSpc>
                <a:spcPct val="90000"/>
              </a:lnSpc>
              <a:spcBef>
                <a:spcPts val="0"/>
              </a:spcBef>
              <a:spcAft>
                <a:spcPts val="0"/>
              </a:spcAft>
              <a:buClr>
                <a:schemeClr val="dk1"/>
              </a:buClr>
              <a:buSzPts val="4000"/>
              <a:buNone/>
            </a:pPr>
            <a:r>
              <a:rPr lang="en-US" sz="4000">
                <a:latin typeface="Alegreya Sans"/>
                <a:ea typeface="Alegreya Sans"/>
                <a:cs typeface="Alegreya Sans"/>
                <a:sym typeface="Alegreya Sans"/>
              </a:rPr>
              <a:t>Contact Phone Number</a:t>
            </a:r>
            <a:endParaRPr sz="4000">
              <a:latin typeface="Calibri"/>
              <a:ea typeface="Calibri"/>
              <a:cs typeface="Calibri"/>
              <a:sym typeface="Calibri"/>
            </a:endParaRPr>
          </a:p>
          <a:p>
            <a:pPr marL="228600" lvl="0" indent="-63500" algn="l" rtl="0">
              <a:lnSpc>
                <a:spcPct val="90000"/>
              </a:lnSpc>
              <a:spcBef>
                <a:spcPts val="1000"/>
              </a:spcBef>
              <a:spcAft>
                <a:spcPts val="0"/>
              </a:spcAft>
              <a:buClr>
                <a:schemeClr val="dk1"/>
              </a:buClr>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Learning Outcomes</a:t>
            </a:r>
            <a:endParaRPr/>
          </a:p>
        </p:txBody>
      </p:sp>
      <p:sp>
        <p:nvSpPr>
          <p:cNvPr id="123" name="Google Shape;1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2800" dirty="0"/>
              <a:t>By the end of this learning burst, participants will be able to:</a:t>
            </a:r>
            <a:endParaRPr sz="2800" dirty="0"/>
          </a:p>
          <a:p>
            <a:r>
              <a:rPr lang="en-US" sz="2800" dirty="0"/>
              <a:t>Identify levels of community engagement and support needed to improve student health and wellness </a:t>
            </a:r>
          </a:p>
          <a:p>
            <a:r>
              <a:rPr lang="en-US" sz="2800" dirty="0"/>
              <a:t>List 3 potential collaborators to work with to address culturally-effective health care (CEHC) in school health services</a:t>
            </a:r>
          </a:p>
          <a:p>
            <a:r>
              <a:rPr lang="en-US" sz="2800" dirty="0"/>
              <a:t>List 2 strategies to better engage families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Community Engagement</a:t>
            </a:r>
            <a:endParaRPr dirty="0"/>
          </a:p>
        </p:txBody>
      </p:sp>
      <p:sp>
        <p:nvSpPr>
          <p:cNvPr id="6" name="Google Shape;255;p28">
            <a:extLst>
              <a:ext uri="{FF2B5EF4-FFF2-40B4-BE49-F238E27FC236}">
                <a16:creationId xmlns:a16="http://schemas.microsoft.com/office/drawing/2014/main" id="{1E03D937-B3BB-8132-9F86-A71A4B6D5716}"/>
              </a:ext>
            </a:extLst>
          </p:cNvPr>
          <p:cNvSpPr txBox="1">
            <a:spLocks/>
          </p:cNvSpPr>
          <p:nvPr/>
        </p:nvSpPr>
        <p:spPr>
          <a:xfrm>
            <a:off x="838200" y="1321370"/>
            <a:ext cx="10515600" cy="469466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457200">
              <a:lnSpc>
                <a:spcPct val="100000"/>
              </a:lnSpc>
              <a:spcBef>
                <a:spcPts val="560"/>
              </a:spcBef>
              <a:buSzPts val="2400"/>
            </a:pPr>
            <a:r>
              <a:rPr lang="en-US" sz="2800" dirty="0"/>
              <a:t>Intentional involvement and partnership</a:t>
            </a:r>
          </a:p>
          <a:p>
            <a:pPr marL="533400" indent="-457200">
              <a:lnSpc>
                <a:spcPct val="100000"/>
              </a:lnSpc>
              <a:spcBef>
                <a:spcPts val="560"/>
              </a:spcBef>
              <a:buSzPts val="2400"/>
            </a:pPr>
            <a:endParaRPr lang="en-US" sz="2800" dirty="0"/>
          </a:p>
          <a:p>
            <a:pPr marL="533400" indent="-457200">
              <a:lnSpc>
                <a:spcPct val="100000"/>
              </a:lnSpc>
              <a:spcBef>
                <a:spcPts val="560"/>
              </a:spcBef>
              <a:buSzPts val="2400"/>
            </a:pPr>
            <a:r>
              <a:rPr lang="en-US" sz="2800" dirty="0"/>
              <a:t>Collaboration: Working collaboratively with and through groups of people towards the shared goal to improve student health and well-being</a:t>
            </a:r>
          </a:p>
          <a:p>
            <a:pPr marL="533400" indent="-457200">
              <a:lnSpc>
                <a:spcPct val="100000"/>
              </a:lnSpc>
              <a:spcBef>
                <a:spcPts val="560"/>
              </a:spcBef>
              <a:buSzPts val="2400"/>
            </a:pPr>
            <a:endParaRPr lang="en-US" sz="2800" dirty="0"/>
          </a:p>
          <a:p>
            <a:pPr marL="533400" indent="-457200">
              <a:lnSpc>
                <a:spcPct val="100000"/>
              </a:lnSpc>
              <a:spcBef>
                <a:spcPts val="560"/>
              </a:spcBef>
              <a:buSzPts val="2400"/>
            </a:pPr>
            <a:r>
              <a:rPr lang="en-US" sz="2800" dirty="0"/>
              <a:t>Outreach and frequent input: Communicate early on and create shared decision-making mechanisms </a:t>
            </a:r>
            <a:endParaRPr lang="en-US" sz="2600" dirty="0"/>
          </a:p>
          <a:p>
            <a:pPr marL="533400" indent="-457200">
              <a:lnSpc>
                <a:spcPct val="100000"/>
              </a:lnSpc>
              <a:spcBef>
                <a:spcPts val="560"/>
              </a:spcBef>
              <a:buSzPts val="2400"/>
            </a:pPr>
            <a:endParaRPr lang="en-US" sz="2800" dirty="0"/>
          </a:p>
          <a:p>
            <a:pPr marL="533400" indent="-457200">
              <a:lnSpc>
                <a:spcPct val="100000"/>
              </a:lnSpc>
              <a:spcBef>
                <a:spcPts val="560"/>
              </a:spcBef>
              <a:buSzPts val="2400"/>
            </a:pPr>
            <a:endParaRPr lang="en-US" sz="2800" dirty="0"/>
          </a:p>
        </p:txBody>
      </p:sp>
    </p:spTree>
    <p:extLst>
      <p:ext uri="{BB962C8B-B14F-4D97-AF65-F5344CB8AC3E}">
        <p14:creationId xmlns:p14="http://schemas.microsoft.com/office/powerpoint/2010/main" val="269180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4CF8-4CDD-9778-A9A4-3A5742476A51}"/>
              </a:ext>
            </a:extLst>
          </p:cNvPr>
          <p:cNvSpPr>
            <a:spLocks noGrp="1"/>
          </p:cNvSpPr>
          <p:nvPr>
            <p:ph type="title"/>
          </p:nvPr>
        </p:nvSpPr>
        <p:spPr>
          <a:xfrm>
            <a:off x="838200" y="214119"/>
            <a:ext cx="10515600" cy="899151"/>
          </a:xfrm>
        </p:spPr>
        <p:txBody>
          <a:bodyPr/>
          <a:lstStyle/>
          <a:p>
            <a:r>
              <a:rPr lang="en-US" dirty="0"/>
              <a:t>Possible Partners </a:t>
            </a:r>
          </a:p>
        </p:txBody>
      </p:sp>
      <p:graphicFrame>
        <p:nvGraphicFramePr>
          <p:cNvPr id="6" name="Table 6">
            <a:extLst>
              <a:ext uri="{FF2B5EF4-FFF2-40B4-BE49-F238E27FC236}">
                <a16:creationId xmlns:a16="http://schemas.microsoft.com/office/drawing/2014/main" id="{53633121-448C-E799-CDBC-AEAF05351775}"/>
              </a:ext>
            </a:extLst>
          </p:cNvPr>
          <p:cNvGraphicFramePr>
            <a:graphicFrameLocks noGrp="1"/>
          </p:cNvGraphicFramePr>
          <p:nvPr>
            <p:extLst>
              <p:ext uri="{D42A27DB-BD31-4B8C-83A1-F6EECF244321}">
                <p14:modId xmlns:p14="http://schemas.microsoft.com/office/powerpoint/2010/main" val="3859747453"/>
              </p:ext>
            </p:extLst>
          </p:nvPr>
        </p:nvGraphicFramePr>
        <p:xfrm>
          <a:off x="188686" y="1113270"/>
          <a:ext cx="11843657" cy="5698230"/>
        </p:xfrm>
        <a:graphic>
          <a:graphicData uri="http://schemas.openxmlformats.org/drawingml/2006/table">
            <a:tbl>
              <a:tblPr firstRow="1" bandRow="1">
                <a:tableStyleId>{073A0DAA-6AF3-43AB-8588-CEC1D06C72B9}</a:tableStyleId>
              </a:tblPr>
              <a:tblGrid>
                <a:gridCol w="3859806">
                  <a:extLst>
                    <a:ext uri="{9D8B030D-6E8A-4147-A177-3AD203B41FA5}">
                      <a16:colId xmlns:a16="http://schemas.microsoft.com/office/drawing/2014/main" val="1020410772"/>
                    </a:ext>
                  </a:extLst>
                </a:gridCol>
                <a:gridCol w="7983851">
                  <a:extLst>
                    <a:ext uri="{9D8B030D-6E8A-4147-A177-3AD203B41FA5}">
                      <a16:colId xmlns:a16="http://schemas.microsoft.com/office/drawing/2014/main" val="4007331531"/>
                    </a:ext>
                  </a:extLst>
                </a:gridCol>
              </a:tblGrid>
              <a:tr h="615384">
                <a:tc>
                  <a:txBody>
                    <a:bodyPr/>
                    <a:lstStyle/>
                    <a:p>
                      <a:pPr marL="0" marR="0" lvl="0" indent="0" algn="l" rtl="0">
                        <a:spcBef>
                          <a:spcPts val="0"/>
                        </a:spcBef>
                        <a:spcAft>
                          <a:spcPts val="0"/>
                        </a:spcAft>
                        <a:buNone/>
                      </a:pPr>
                      <a:r>
                        <a:rPr lang="en-US" sz="1800" b="1" u="none" strike="noStrike" cap="none" dirty="0">
                          <a:solidFill>
                            <a:schemeClr val="bg1"/>
                          </a:solidFill>
                          <a:latin typeface="Alegreya Sans" panose="00000500000000000000" pitchFamily="2" charset="0"/>
                        </a:rPr>
                        <a:t>Partners</a:t>
                      </a:r>
                      <a:endParaRPr sz="1800" b="1" dirty="0">
                        <a:solidFill>
                          <a:schemeClr val="bg1"/>
                        </a:solidFill>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1800" b="1" u="none" strike="noStrike" cap="none" dirty="0">
                          <a:latin typeface="Alegreya Sans" panose="00000500000000000000" pitchFamily="2" charset="0"/>
                        </a:rPr>
                        <a:t>Potential impact</a:t>
                      </a:r>
                      <a:endParaRPr sz="1800" b="1" dirty="0">
                        <a:latin typeface="Alegreya Sans" panose="00000500000000000000" pitchFamily="2" charset="0"/>
                      </a:endParaRPr>
                    </a:p>
                  </a:txBody>
                  <a:tcPr marL="91450" marR="91450" marT="45725" marB="45725"/>
                </a:tc>
                <a:extLst>
                  <a:ext uri="{0D108BD9-81ED-4DB2-BD59-A6C34878D82A}">
                    <a16:rowId xmlns:a16="http://schemas.microsoft.com/office/drawing/2014/main" val="2335460640"/>
                  </a:ext>
                </a:extLst>
              </a:tr>
              <a:tr h="615384">
                <a:tc>
                  <a:txBody>
                    <a:bodyPr/>
                    <a:lstStyle/>
                    <a:p>
                      <a:pPr marL="0" marR="0" lvl="0" indent="0" algn="l" rtl="0">
                        <a:spcBef>
                          <a:spcPts val="0"/>
                        </a:spcBef>
                        <a:spcAft>
                          <a:spcPts val="0"/>
                        </a:spcAft>
                        <a:buNone/>
                      </a:pPr>
                      <a:r>
                        <a:rPr lang="en-US" sz="2200" b="1" u="none" strike="noStrike" cap="none">
                          <a:latin typeface="Alegreya Sans" panose="00000500000000000000" pitchFamily="2" charset="0"/>
                        </a:rPr>
                        <a:t>Teachers</a:t>
                      </a:r>
                      <a:endParaRPr sz="2200" b="1">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2200" u="none" strike="noStrike" cap="none" dirty="0">
                          <a:latin typeface="Alegreya Sans" panose="00000500000000000000" pitchFamily="2" charset="0"/>
                        </a:rPr>
                        <a:t>Student academic success</a:t>
                      </a:r>
                      <a:endParaRPr sz="2200" dirty="0">
                        <a:latin typeface="Alegreya Sans" panose="00000500000000000000" pitchFamily="2" charset="0"/>
                      </a:endParaRPr>
                    </a:p>
                  </a:txBody>
                  <a:tcPr marL="91450" marR="91450" marT="45725" marB="45725"/>
                </a:tc>
                <a:extLst>
                  <a:ext uri="{0D108BD9-81ED-4DB2-BD59-A6C34878D82A}">
                    <a16:rowId xmlns:a16="http://schemas.microsoft.com/office/drawing/2014/main" val="3708691057"/>
                  </a:ext>
                </a:extLst>
              </a:tr>
              <a:tr h="615384">
                <a:tc>
                  <a:txBody>
                    <a:bodyPr/>
                    <a:lstStyle/>
                    <a:p>
                      <a:pPr marL="0" marR="0" lvl="0" indent="0" algn="l" rtl="0">
                        <a:spcBef>
                          <a:spcPts val="0"/>
                        </a:spcBef>
                        <a:spcAft>
                          <a:spcPts val="0"/>
                        </a:spcAft>
                        <a:buNone/>
                      </a:pPr>
                      <a:r>
                        <a:rPr lang="en-US" sz="2200" b="1" u="none" strike="noStrike" cap="none" dirty="0">
                          <a:latin typeface="Alegreya Sans" panose="00000500000000000000" pitchFamily="2" charset="0"/>
                        </a:rPr>
                        <a:t>Students</a:t>
                      </a:r>
                      <a:endParaRPr sz="2200" b="1" dirty="0">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2200" u="none" strike="noStrike" cap="none" dirty="0">
                          <a:latin typeface="Alegreya Sans" panose="00000500000000000000" pitchFamily="2" charset="0"/>
                        </a:rPr>
                        <a:t>Equitable access to health services</a:t>
                      </a:r>
                      <a:endParaRPr sz="2200" dirty="0">
                        <a:latin typeface="Alegreya Sans" panose="00000500000000000000" pitchFamily="2" charset="0"/>
                      </a:endParaRPr>
                    </a:p>
                  </a:txBody>
                  <a:tcPr marL="91450" marR="91450" marT="45725" marB="45725"/>
                </a:tc>
                <a:extLst>
                  <a:ext uri="{0D108BD9-81ED-4DB2-BD59-A6C34878D82A}">
                    <a16:rowId xmlns:a16="http://schemas.microsoft.com/office/drawing/2014/main" val="2495695491"/>
                  </a:ext>
                </a:extLst>
              </a:tr>
              <a:tr h="928213">
                <a:tc>
                  <a:txBody>
                    <a:bodyPr/>
                    <a:lstStyle/>
                    <a:p>
                      <a:pPr marL="0" marR="0" lvl="0" indent="0" algn="l" rtl="0">
                        <a:spcBef>
                          <a:spcPts val="0"/>
                        </a:spcBef>
                        <a:spcAft>
                          <a:spcPts val="0"/>
                        </a:spcAft>
                        <a:buNone/>
                      </a:pPr>
                      <a:r>
                        <a:rPr lang="en-US" sz="2200" b="1" u="none" strike="noStrike" cap="none">
                          <a:latin typeface="Alegreya Sans" panose="00000500000000000000" pitchFamily="2" charset="0"/>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Local University </a:t>
                      </a:r>
                      <a:endParaRPr sz="2200" b="1">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2200" u="none" strike="noStrike" cap="none" dirty="0">
                          <a:latin typeface="Alegreya Sans" panose="00000500000000000000" pitchFamily="2" charset="0"/>
                        </a:rPr>
                        <a:t>Student enrollment (College)</a:t>
                      </a:r>
                      <a:endParaRPr sz="2200" dirty="0">
                        <a:latin typeface="Alegreya Sans" panose="00000500000000000000" pitchFamily="2" charset="0"/>
                      </a:endParaRPr>
                    </a:p>
                    <a:p>
                      <a:pPr marL="0" marR="0" lvl="0" indent="0" algn="r" rtl="0">
                        <a:spcBef>
                          <a:spcPts val="0"/>
                        </a:spcBef>
                        <a:spcAft>
                          <a:spcPts val="0"/>
                        </a:spcAft>
                        <a:buNone/>
                      </a:pPr>
                      <a:r>
                        <a:rPr lang="en-US" sz="2200" u="none" strike="noStrike" cap="none" dirty="0">
                          <a:latin typeface="Alegreya Sans" panose="00000500000000000000" pitchFamily="2" charset="0"/>
                        </a:rPr>
                        <a:t>Health science student opportunities (UG, Graduate)</a:t>
                      </a:r>
                      <a:endParaRPr sz="2200" dirty="0">
                        <a:latin typeface="Alegreya Sans" panose="00000500000000000000" pitchFamily="2" charset="0"/>
                      </a:endParaRPr>
                    </a:p>
                    <a:p>
                      <a:pPr marL="0" marR="0" lvl="0" indent="0" algn="r" rtl="0">
                        <a:spcBef>
                          <a:spcPts val="0"/>
                        </a:spcBef>
                        <a:spcAft>
                          <a:spcPts val="0"/>
                        </a:spcAft>
                        <a:buNone/>
                      </a:pPr>
                      <a:r>
                        <a:rPr lang="en-US" sz="2200" u="none" strike="noStrike" cap="none" dirty="0">
                          <a:latin typeface="Alegreya Sans" panose="00000500000000000000" pitchFamily="2" charset="0"/>
                        </a:rPr>
                        <a:t>Funding for program</a:t>
                      </a:r>
                      <a:endParaRPr sz="2200" dirty="0">
                        <a:latin typeface="Alegreya Sans" panose="00000500000000000000" pitchFamily="2" charset="0"/>
                      </a:endParaRPr>
                    </a:p>
                  </a:txBody>
                  <a:tcPr marL="91450" marR="91450" marT="45725" marB="45725"/>
                </a:tc>
                <a:extLst>
                  <a:ext uri="{0D108BD9-81ED-4DB2-BD59-A6C34878D82A}">
                    <a16:rowId xmlns:a16="http://schemas.microsoft.com/office/drawing/2014/main" val="3735879450"/>
                  </a:ext>
                </a:extLst>
              </a:tr>
              <a:tr h="649752">
                <a:tc>
                  <a:txBody>
                    <a:bodyPr/>
                    <a:lstStyle/>
                    <a:p>
                      <a:pPr marL="0" marR="0" lvl="0" indent="0" algn="l" rtl="0">
                        <a:spcBef>
                          <a:spcPts val="0"/>
                        </a:spcBef>
                        <a:spcAft>
                          <a:spcPts val="0"/>
                        </a:spcAft>
                        <a:buNone/>
                      </a:pPr>
                      <a:r>
                        <a:rPr lang="en-US" sz="2200" b="1" u="none" strike="noStrike" cap="none" dirty="0">
                          <a:latin typeface="Alegreya Sans" panose="00000500000000000000" pitchFamily="2" charset="0"/>
                        </a:rPr>
                        <a:t>Parents, </a:t>
                      </a:r>
                      <a:r>
                        <a:rPr lang="en-US" sz="2200" b="1" dirty="0">
                          <a:latin typeface="Alegreya Sans" panose="00000500000000000000" pitchFamily="2" charset="0"/>
                        </a:rPr>
                        <a:t>E</a:t>
                      </a:r>
                      <a:r>
                        <a:rPr lang="en-US" sz="2200" b="1" u="none" strike="noStrike" cap="none" dirty="0">
                          <a:latin typeface="Alegreya Sans" panose="00000500000000000000" pitchFamily="2" charset="0"/>
                        </a:rPr>
                        <a:t>xtended families</a:t>
                      </a:r>
                      <a:endParaRPr sz="2200" b="1" dirty="0">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2200" u="none" strike="noStrike" cap="none" dirty="0">
                          <a:latin typeface="Alegreya Sans" panose="00000500000000000000" pitchFamily="2" charset="0"/>
                        </a:rPr>
                        <a:t>Reduce barriers to care for child</a:t>
                      </a:r>
                      <a:endParaRPr sz="2200" dirty="0">
                        <a:latin typeface="Alegreya Sans" panose="00000500000000000000" pitchFamily="2" charset="0"/>
                      </a:endParaRPr>
                    </a:p>
                    <a:p>
                      <a:pPr marL="0" marR="0" lvl="0" indent="0" algn="r" rtl="0">
                        <a:spcBef>
                          <a:spcPts val="0"/>
                        </a:spcBef>
                        <a:spcAft>
                          <a:spcPts val="0"/>
                        </a:spcAft>
                        <a:buNone/>
                      </a:pPr>
                      <a:r>
                        <a:rPr lang="en-US" sz="2200" u="none" strike="noStrike" cap="none" dirty="0">
                          <a:latin typeface="Alegreya Sans" panose="00000500000000000000" pitchFamily="2" charset="0"/>
                        </a:rPr>
                        <a:t>Happier, successful child</a:t>
                      </a:r>
                      <a:endParaRPr sz="2200" dirty="0">
                        <a:latin typeface="Alegreya Sans" panose="00000500000000000000" pitchFamily="2" charset="0"/>
                      </a:endParaRPr>
                    </a:p>
                  </a:txBody>
                  <a:tcPr marL="91450" marR="91450" marT="45725" marB="45725"/>
                </a:tc>
                <a:extLst>
                  <a:ext uri="{0D108BD9-81ED-4DB2-BD59-A6C34878D82A}">
                    <a16:rowId xmlns:a16="http://schemas.microsoft.com/office/drawing/2014/main" val="2660603816"/>
                  </a:ext>
                </a:extLst>
              </a:tr>
              <a:tr h="615384">
                <a:tc>
                  <a:txBody>
                    <a:bodyPr/>
                    <a:lstStyle/>
                    <a:p>
                      <a:pPr marL="0" marR="0" lvl="0" indent="0" algn="l" rtl="0">
                        <a:spcBef>
                          <a:spcPts val="0"/>
                        </a:spcBef>
                        <a:spcAft>
                          <a:spcPts val="0"/>
                        </a:spcAft>
                        <a:buNone/>
                      </a:pPr>
                      <a:r>
                        <a:rPr lang="en-US" sz="2200" b="1" u="none" strike="noStrike" cap="none">
                          <a:latin typeface="Alegreya Sans" panose="00000500000000000000" pitchFamily="2" charset="0"/>
                        </a:rPr>
                        <a:t>Primary Care Providers</a:t>
                      </a:r>
                      <a:endParaRPr sz="2200" b="1">
                        <a:latin typeface="Alegreya Sans" panose="00000500000000000000" pitchFamily="2" charset="0"/>
                      </a:endParaRPr>
                    </a:p>
                  </a:txBody>
                  <a:tcPr marL="91450" marR="91450" marT="45725" marB="45725"/>
                </a:tc>
                <a:tc>
                  <a:txBody>
                    <a:bodyPr/>
                    <a:lstStyle/>
                    <a:p>
                      <a:pPr marL="0" lvl="0" indent="0" algn="r" rtl="0">
                        <a:spcBef>
                          <a:spcPts val="0"/>
                        </a:spcBef>
                        <a:spcAft>
                          <a:spcPts val="0"/>
                        </a:spcAft>
                        <a:buClr>
                          <a:schemeClr val="dk1"/>
                        </a:buClr>
                        <a:buFont typeface="Arial"/>
                        <a:buNone/>
                      </a:pPr>
                      <a:r>
                        <a:rPr lang="en-US" sz="2200" dirty="0">
                          <a:latin typeface="Alegreya Sans" panose="00000500000000000000" pitchFamily="2" charset="0"/>
                        </a:rPr>
                        <a:t>Equitable access to health services</a:t>
                      </a:r>
                      <a:endParaRPr sz="2200" dirty="0">
                        <a:latin typeface="Alegreya Sans" panose="00000500000000000000" pitchFamily="2" charset="0"/>
                      </a:endParaRPr>
                    </a:p>
                  </a:txBody>
                  <a:tcPr marL="91450" marR="91450" marT="45725" marB="45725"/>
                </a:tc>
                <a:extLst>
                  <a:ext uri="{0D108BD9-81ED-4DB2-BD59-A6C34878D82A}">
                    <a16:rowId xmlns:a16="http://schemas.microsoft.com/office/drawing/2014/main" val="903237787"/>
                  </a:ext>
                </a:extLst>
              </a:tr>
              <a:tr h="615384">
                <a:tc>
                  <a:txBody>
                    <a:bodyPr/>
                    <a:lstStyle/>
                    <a:p>
                      <a:pPr marL="0" marR="0" lvl="0" indent="0" algn="l" rtl="0">
                        <a:spcBef>
                          <a:spcPts val="0"/>
                        </a:spcBef>
                        <a:spcAft>
                          <a:spcPts val="0"/>
                        </a:spcAft>
                        <a:buNone/>
                      </a:pPr>
                      <a:r>
                        <a:rPr lang="en-US" sz="2200" b="1" u="none" strike="noStrike" cap="none" dirty="0">
                          <a:latin typeface="Alegreya Sans" panose="00000500000000000000" pitchFamily="2" charset="0"/>
                        </a:rPr>
                        <a:t>Local Businesses </a:t>
                      </a:r>
                      <a:endParaRPr sz="2200" b="1" dirty="0">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2200" dirty="0">
                          <a:latin typeface="Alegreya Sans" panose="00000500000000000000" pitchFamily="2" charset="0"/>
                        </a:rPr>
                        <a:t>Local business support local families - builds trust in business</a:t>
                      </a:r>
                      <a:endParaRPr sz="2200" u="none" strike="noStrike" cap="none" dirty="0">
                        <a:latin typeface="Alegreya Sans" panose="00000500000000000000" pitchFamily="2" charset="0"/>
                      </a:endParaRPr>
                    </a:p>
                  </a:txBody>
                  <a:tcPr marL="91450" marR="91450" marT="45725" marB="45725"/>
                </a:tc>
                <a:extLst>
                  <a:ext uri="{0D108BD9-81ED-4DB2-BD59-A6C34878D82A}">
                    <a16:rowId xmlns:a16="http://schemas.microsoft.com/office/drawing/2014/main" val="3757502151"/>
                  </a:ext>
                </a:extLst>
              </a:tr>
              <a:tr h="615384">
                <a:tc>
                  <a:txBody>
                    <a:bodyPr/>
                    <a:lstStyle/>
                    <a:p>
                      <a:pPr marL="0" marR="0" lvl="0" indent="0" algn="l" rtl="0">
                        <a:spcBef>
                          <a:spcPts val="0"/>
                        </a:spcBef>
                        <a:spcAft>
                          <a:spcPts val="0"/>
                        </a:spcAft>
                        <a:buNone/>
                      </a:pPr>
                      <a:r>
                        <a:rPr lang="en-US" sz="2200" b="1" dirty="0">
                          <a:latin typeface="Alegreya Sans" panose="00000500000000000000" pitchFamily="2" charset="0"/>
                        </a:rPr>
                        <a:t>Community-based organizations</a:t>
                      </a:r>
                      <a:endParaRPr sz="2200" b="1" u="none" strike="noStrike" cap="none" dirty="0">
                        <a:latin typeface="Alegreya Sans" panose="00000500000000000000" pitchFamily="2" charset="0"/>
                      </a:endParaRPr>
                    </a:p>
                  </a:txBody>
                  <a:tcPr marL="91450" marR="91450" marT="45725" marB="45725"/>
                </a:tc>
                <a:tc>
                  <a:txBody>
                    <a:bodyPr/>
                    <a:lstStyle/>
                    <a:p>
                      <a:pPr marL="0" marR="0" lvl="0" indent="0" algn="r" rtl="0">
                        <a:spcBef>
                          <a:spcPts val="0"/>
                        </a:spcBef>
                        <a:spcAft>
                          <a:spcPts val="0"/>
                        </a:spcAft>
                        <a:buNone/>
                      </a:pPr>
                      <a:r>
                        <a:rPr lang="en-US" sz="2200" dirty="0">
                          <a:latin typeface="Alegreya Sans" panose="00000500000000000000" pitchFamily="2" charset="0"/>
                        </a:rPr>
                        <a:t>As trusted entities that know their communities, may have systems/resources to assist in equity actions</a:t>
                      </a:r>
                      <a:endParaRPr sz="2200" u="none" strike="noStrike" cap="none" dirty="0">
                        <a:latin typeface="Alegreya Sans" panose="00000500000000000000" pitchFamily="2" charset="0"/>
                      </a:endParaRPr>
                    </a:p>
                  </a:txBody>
                  <a:tcPr marL="91450" marR="91450" marT="45725" marB="45725"/>
                </a:tc>
                <a:extLst>
                  <a:ext uri="{0D108BD9-81ED-4DB2-BD59-A6C34878D82A}">
                    <a16:rowId xmlns:a16="http://schemas.microsoft.com/office/drawing/2014/main" val="1273596485"/>
                  </a:ext>
                </a:extLst>
              </a:tr>
            </a:tbl>
          </a:graphicData>
        </a:graphic>
      </p:graphicFrame>
    </p:spTree>
    <p:extLst>
      <p:ext uri="{BB962C8B-B14F-4D97-AF65-F5344CB8AC3E}">
        <p14:creationId xmlns:p14="http://schemas.microsoft.com/office/powerpoint/2010/main" val="98685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Identify and Plan</a:t>
            </a:r>
            <a:endParaRPr dirty="0"/>
          </a:p>
        </p:txBody>
      </p:sp>
      <p:sp>
        <p:nvSpPr>
          <p:cNvPr id="8" name="Google Shape;183;p22">
            <a:extLst>
              <a:ext uri="{FF2B5EF4-FFF2-40B4-BE49-F238E27FC236}">
                <a16:creationId xmlns:a16="http://schemas.microsoft.com/office/drawing/2014/main" id="{0BD5400B-9B51-6EA9-2870-DB0383F76338}"/>
              </a:ext>
            </a:extLst>
          </p:cNvPr>
          <p:cNvSpPr txBox="1">
            <a:spLocks/>
          </p:cNvSpPr>
          <p:nvPr/>
        </p:nvSpPr>
        <p:spPr>
          <a:xfrm>
            <a:off x="581415" y="1515979"/>
            <a:ext cx="3504396" cy="4514591"/>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1">
                  <a:lumMod val="50000"/>
                  <a:lumOff val="50000"/>
                </a:schemeClr>
              </a:buClr>
              <a:buSzPct val="100000"/>
              <a:buFont typeface="Lucida Grande"/>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gn="ctr" rtl="0">
              <a:spcBef>
                <a:spcPts val="0"/>
              </a:spcBef>
              <a:spcAft>
                <a:spcPts val="0"/>
              </a:spcAft>
              <a:buSzPts val="3200"/>
              <a:buNone/>
            </a:pPr>
            <a:r>
              <a:rPr lang="en-US" sz="2800" i="1" dirty="0">
                <a:latin typeface="+mj-lt"/>
              </a:rPr>
              <a:t>Identify the issue/problem affecting the well-being of students ….. ultimately affecting their ability to learn and succeed</a:t>
            </a:r>
            <a:endParaRPr lang="en-US" sz="2400" dirty="0">
              <a:latin typeface="+mj-lt"/>
            </a:endParaRPr>
          </a:p>
        </p:txBody>
      </p:sp>
      <p:sp>
        <p:nvSpPr>
          <p:cNvPr id="9" name="Google Shape;187;p22">
            <a:extLst>
              <a:ext uri="{FF2B5EF4-FFF2-40B4-BE49-F238E27FC236}">
                <a16:creationId xmlns:a16="http://schemas.microsoft.com/office/drawing/2014/main" id="{24A4AC9D-A87C-4D92-AEB1-A52AC67F6F2F}"/>
              </a:ext>
            </a:extLst>
          </p:cNvPr>
          <p:cNvSpPr/>
          <p:nvPr/>
        </p:nvSpPr>
        <p:spPr>
          <a:xfrm>
            <a:off x="4151842" y="2866222"/>
            <a:ext cx="827665" cy="359115"/>
          </a:xfrm>
          <a:prstGeom prst="rightArrow">
            <a:avLst>
              <a:gd name="adj1" fmla="val 50000"/>
              <a:gd name="adj2" fmla="val 50000"/>
            </a:avLst>
          </a:prstGeom>
          <a:gradFill>
            <a:gsLst>
              <a:gs pos="0">
                <a:srgbClr val="001B92"/>
              </a:gs>
              <a:gs pos="100000">
                <a:srgbClr val="A4A8E0"/>
              </a:gs>
            </a:gsLst>
            <a:lin ang="16200000" scaled="0"/>
          </a:gradFill>
          <a:ln w="9525" cap="flat" cmpd="sng">
            <a:solidFill>
              <a:srgbClr val="0021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84;p22">
            <a:extLst>
              <a:ext uri="{FF2B5EF4-FFF2-40B4-BE49-F238E27FC236}">
                <a16:creationId xmlns:a16="http://schemas.microsoft.com/office/drawing/2014/main" id="{55DCC8E2-229E-AE70-26B6-D040EE8CF156}"/>
              </a:ext>
            </a:extLst>
          </p:cNvPr>
          <p:cNvSpPr txBox="1">
            <a:spLocks/>
          </p:cNvSpPr>
          <p:nvPr/>
        </p:nvSpPr>
        <p:spPr>
          <a:xfrm>
            <a:off x="5569527" y="1556854"/>
            <a:ext cx="5353396" cy="399604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lvl="0" indent="0" algn="ctr" rtl="0">
              <a:spcBef>
                <a:spcPts val="0"/>
              </a:spcBef>
              <a:spcAft>
                <a:spcPts val="0"/>
              </a:spcAft>
              <a:buSzPts val="2800"/>
              <a:buNone/>
            </a:pPr>
            <a:r>
              <a:rPr lang="en-US" sz="2800" dirty="0"/>
              <a:t>Action needed for change (decision to be made)?</a:t>
            </a:r>
          </a:p>
          <a:p>
            <a:pPr marL="57150" lvl="0" indent="0" algn="ctr" rtl="0">
              <a:spcBef>
                <a:spcPts val="0"/>
              </a:spcBef>
              <a:spcAft>
                <a:spcPts val="0"/>
              </a:spcAft>
              <a:buSzPts val="2800"/>
              <a:buNone/>
            </a:pPr>
            <a:endParaRPr lang="en-US" sz="2800" dirty="0"/>
          </a:p>
          <a:p>
            <a:pPr marL="57150" lvl="0" indent="0" algn="ctr" rtl="0">
              <a:spcBef>
                <a:spcPts val="0"/>
              </a:spcBef>
              <a:spcAft>
                <a:spcPts val="0"/>
              </a:spcAft>
              <a:buSzPts val="2800"/>
              <a:buNone/>
            </a:pPr>
            <a:r>
              <a:rPr lang="en-US" sz="2800" dirty="0"/>
              <a:t>Current landscape?</a:t>
            </a:r>
          </a:p>
          <a:p>
            <a:pPr marL="57150" lvl="0" indent="0" algn="ctr" rtl="0">
              <a:spcBef>
                <a:spcPts val="0"/>
              </a:spcBef>
              <a:spcAft>
                <a:spcPts val="0"/>
              </a:spcAft>
              <a:buSzPts val="2800"/>
              <a:buNone/>
            </a:pPr>
            <a:endParaRPr lang="en-US" sz="2800" dirty="0"/>
          </a:p>
          <a:p>
            <a:pPr marL="57150" lvl="0" indent="0" algn="ctr" rtl="0">
              <a:spcBef>
                <a:spcPts val="0"/>
              </a:spcBef>
              <a:spcAft>
                <a:spcPts val="0"/>
              </a:spcAft>
              <a:buSzPts val="2800"/>
              <a:buNone/>
            </a:pPr>
            <a:r>
              <a:rPr lang="en-US" sz="2800" dirty="0"/>
              <a:t>Decision-making process?</a:t>
            </a:r>
          </a:p>
          <a:p>
            <a:pPr marL="57150" lvl="0" indent="0" algn="ctr" rtl="0">
              <a:spcBef>
                <a:spcPts val="0"/>
              </a:spcBef>
              <a:spcAft>
                <a:spcPts val="0"/>
              </a:spcAft>
              <a:buSzPts val="2800"/>
              <a:buNone/>
            </a:pPr>
            <a:endParaRPr lang="en-US" sz="2800" dirty="0"/>
          </a:p>
          <a:p>
            <a:pPr marL="57150" lvl="0" indent="0" algn="ctr" rtl="0">
              <a:spcBef>
                <a:spcPts val="0"/>
              </a:spcBef>
              <a:spcAft>
                <a:spcPts val="0"/>
              </a:spcAft>
              <a:buSzPts val="2800"/>
              <a:buNone/>
            </a:pPr>
            <a:r>
              <a:rPr lang="en-US" sz="2800" dirty="0"/>
              <a:t>Partners?</a:t>
            </a:r>
          </a:p>
        </p:txBody>
      </p:sp>
    </p:spTree>
    <p:extLst>
      <p:ext uri="{BB962C8B-B14F-4D97-AF65-F5344CB8AC3E}">
        <p14:creationId xmlns:p14="http://schemas.microsoft.com/office/powerpoint/2010/main" val="128630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4" name="Google Shape;122;p14">
            <a:extLst>
              <a:ext uri="{FF2B5EF4-FFF2-40B4-BE49-F238E27FC236}">
                <a16:creationId xmlns:a16="http://schemas.microsoft.com/office/drawing/2014/main" id="{25C151A8-E7C0-8D45-522C-23EDDFDCBE2C}"/>
              </a:ext>
            </a:extLst>
          </p:cNvPr>
          <p:cNvSpPr txBox="1">
            <a:spLocks noGrp="1"/>
          </p:cNvSpPr>
          <p:nvPr>
            <p:ph type="title"/>
          </p:nvPr>
        </p:nvSpPr>
        <p:spPr>
          <a:xfrm>
            <a:off x="838200" y="225948"/>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en-US" dirty="0"/>
              <a:t>Community Engagement Level</a:t>
            </a:r>
            <a:endParaRPr dirty="0"/>
          </a:p>
        </p:txBody>
      </p:sp>
      <p:sp>
        <p:nvSpPr>
          <p:cNvPr id="8" name="Google Shape;183;p22">
            <a:extLst>
              <a:ext uri="{FF2B5EF4-FFF2-40B4-BE49-F238E27FC236}">
                <a16:creationId xmlns:a16="http://schemas.microsoft.com/office/drawing/2014/main" id="{0BD5400B-9B51-6EA9-2870-DB0383F76338}"/>
              </a:ext>
            </a:extLst>
          </p:cNvPr>
          <p:cNvSpPr txBox="1">
            <a:spLocks/>
          </p:cNvSpPr>
          <p:nvPr/>
        </p:nvSpPr>
        <p:spPr>
          <a:xfrm>
            <a:off x="581415" y="1515979"/>
            <a:ext cx="3504396" cy="4514591"/>
          </a:xfrm>
          <a:prstGeom prst="rect">
            <a:avLst/>
          </a:prstGeom>
          <a:noFill/>
          <a:ln>
            <a:noFill/>
          </a:ln>
        </p:spPr>
        <p:txBody>
          <a:bodyPr spcFirstLastPara="1" vert="horz" wrap="square" lIns="91425" tIns="45700" rIns="91425" bIns="45700" rtlCol="0" anchor="t" anchorCtr="0">
            <a:noAutofit/>
          </a:bodyPr>
          <a:lstStyle>
            <a:lvl1pPr marL="342900" indent="-342900" algn="l" defTabSz="457200" rtl="0" eaLnBrk="1" latinLnBrk="0" hangingPunct="1">
              <a:spcBef>
                <a:spcPct val="20000"/>
              </a:spcBef>
              <a:buClr>
                <a:schemeClr val="accent3"/>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1">
                  <a:lumMod val="50000"/>
                  <a:lumOff val="50000"/>
                </a:schemeClr>
              </a:buClr>
              <a:buSzPct val="100000"/>
              <a:buFont typeface="Lucida Grande"/>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lvl="0" indent="0" algn="ctr" rtl="0">
              <a:spcBef>
                <a:spcPts val="0"/>
              </a:spcBef>
              <a:spcAft>
                <a:spcPts val="0"/>
              </a:spcAft>
              <a:buSzPts val="2800"/>
              <a:buNone/>
            </a:pPr>
            <a:r>
              <a:rPr lang="en-US" dirty="0"/>
              <a:t>Inform</a:t>
            </a:r>
          </a:p>
          <a:p>
            <a:pPr marL="0" lvl="0" indent="0" algn="ctr" rtl="0">
              <a:spcBef>
                <a:spcPts val="560"/>
              </a:spcBef>
              <a:spcAft>
                <a:spcPts val="0"/>
              </a:spcAft>
              <a:buSzPts val="2800"/>
              <a:buNone/>
            </a:pPr>
            <a:endParaRPr lang="en-US" dirty="0"/>
          </a:p>
          <a:p>
            <a:pPr marL="0" lvl="0" indent="0" algn="ctr" rtl="0">
              <a:spcBef>
                <a:spcPts val="560"/>
              </a:spcBef>
              <a:spcAft>
                <a:spcPts val="0"/>
              </a:spcAft>
              <a:buSzPts val="2800"/>
              <a:buNone/>
            </a:pPr>
            <a:endParaRPr lang="en-US" dirty="0"/>
          </a:p>
          <a:p>
            <a:pPr marL="0" lvl="0" indent="0" algn="ctr" rtl="0">
              <a:spcBef>
                <a:spcPts val="560"/>
              </a:spcBef>
              <a:spcAft>
                <a:spcPts val="0"/>
              </a:spcAft>
              <a:buSzPts val="2800"/>
              <a:buNone/>
            </a:pPr>
            <a:r>
              <a:rPr lang="en-US" dirty="0"/>
              <a:t>Consult/Involve</a:t>
            </a:r>
          </a:p>
          <a:p>
            <a:pPr marL="0" lvl="0" indent="0" algn="ctr" rtl="0">
              <a:spcBef>
                <a:spcPts val="560"/>
              </a:spcBef>
              <a:spcAft>
                <a:spcPts val="0"/>
              </a:spcAft>
              <a:buSzPts val="2800"/>
              <a:buNone/>
            </a:pPr>
            <a:endParaRPr lang="en-US" dirty="0"/>
          </a:p>
          <a:p>
            <a:pPr marL="0" lvl="0" indent="0" algn="ctr" rtl="0">
              <a:spcBef>
                <a:spcPts val="560"/>
              </a:spcBef>
              <a:spcAft>
                <a:spcPts val="0"/>
              </a:spcAft>
              <a:buSzPts val="2800"/>
              <a:buNone/>
            </a:pPr>
            <a:endParaRPr lang="en-US" dirty="0"/>
          </a:p>
          <a:p>
            <a:pPr marL="0" lvl="0" indent="0" algn="ctr" rtl="0">
              <a:spcBef>
                <a:spcPts val="560"/>
              </a:spcBef>
              <a:spcAft>
                <a:spcPts val="0"/>
              </a:spcAft>
              <a:buSzPts val="2800"/>
              <a:buNone/>
            </a:pPr>
            <a:r>
              <a:rPr lang="en-US" dirty="0"/>
              <a:t>Collaborate</a:t>
            </a:r>
          </a:p>
        </p:txBody>
      </p:sp>
      <p:sp>
        <p:nvSpPr>
          <p:cNvPr id="14" name="Google Shape;187;p22">
            <a:extLst>
              <a:ext uri="{FF2B5EF4-FFF2-40B4-BE49-F238E27FC236}">
                <a16:creationId xmlns:a16="http://schemas.microsoft.com/office/drawing/2014/main" id="{4F37C65C-FD39-1B5D-B5BA-3712D068E3E7}"/>
              </a:ext>
            </a:extLst>
          </p:cNvPr>
          <p:cNvSpPr/>
          <p:nvPr/>
        </p:nvSpPr>
        <p:spPr>
          <a:xfrm>
            <a:off x="3973041" y="1702441"/>
            <a:ext cx="553453" cy="150096"/>
          </a:xfrm>
          <a:prstGeom prst="rightArrow">
            <a:avLst>
              <a:gd name="adj1" fmla="val 50000"/>
              <a:gd name="adj2" fmla="val 50000"/>
            </a:avLst>
          </a:prstGeom>
          <a:gradFill>
            <a:gsLst>
              <a:gs pos="0">
                <a:srgbClr val="001B92"/>
              </a:gs>
              <a:gs pos="100000">
                <a:srgbClr val="A4A8E0"/>
              </a:gs>
            </a:gsLst>
            <a:lin ang="16200000" scaled="0"/>
          </a:gradFill>
          <a:ln w="9525" cap="flat" cmpd="sng">
            <a:solidFill>
              <a:srgbClr val="0021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89;p22">
            <a:extLst>
              <a:ext uri="{FF2B5EF4-FFF2-40B4-BE49-F238E27FC236}">
                <a16:creationId xmlns:a16="http://schemas.microsoft.com/office/drawing/2014/main" id="{1A3659F9-DB6A-E309-5EBA-0979E02875CD}"/>
              </a:ext>
            </a:extLst>
          </p:cNvPr>
          <p:cNvSpPr/>
          <p:nvPr/>
        </p:nvSpPr>
        <p:spPr>
          <a:xfrm>
            <a:off x="3973041" y="4755931"/>
            <a:ext cx="553453" cy="150096"/>
          </a:xfrm>
          <a:prstGeom prst="rightArrow">
            <a:avLst>
              <a:gd name="adj1" fmla="val 50000"/>
              <a:gd name="adj2" fmla="val 50000"/>
            </a:avLst>
          </a:prstGeom>
          <a:gradFill>
            <a:gsLst>
              <a:gs pos="0">
                <a:srgbClr val="001B92"/>
              </a:gs>
              <a:gs pos="100000">
                <a:srgbClr val="A4A8E0"/>
              </a:gs>
            </a:gsLst>
            <a:lin ang="16200000" scaled="0"/>
          </a:gradFill>
          <a:ln w="9525" cap="flat" cmpd="sng">
            <a:solidFill>
              <a:srgbClr val="0021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87;p22">
            <a:extLst>
              <a:ext uri="{FF2B5EF4-FFF2-40B4-BE49-F238E27FC236}">
                <a16:creationId xmlns:a16="http://schemas.microsoft.com/office/drawing/2014/main" id="{60EF57FA-AD3D-6246-4C2B-D2C8CD99B1B6}"/>
              </a:ext>
            </a:extLst>
          </p:cNvPr>
          <p:cNvSpPr/>
          <p:nvPr/>
        </p:nvSpPr>
        <p:spPr>
          <a:xfrm>
            <a:off x="3973041" y="3229186"/>
            <a:ext cx="553453" cy="150096"/>
          </a:xfrm>
          <a:prstGeom prst="rightArrow">
            <a:avLst>
              <a:gd name="adj1" fmla="val 50000"/>
              <a:gd name="adj2" fmla="val 50000"/>
            </a:avLst>
          </a:prstGeom>
          <a:gradFill>
            <a:gsLst>
              <a:gs pos="0">
                <a:srgbClr val="001B92"/>
              </a:gs>
              <a:gs pos="100000">
                <a:srgbClr val="A4A8E0"/>
              </a:gs>
            </a:gsLst>
            <a:lin ang="16200000" scaled="0"/>
          </a:gradFill>
          <a:ln w="9525" cap="flat" cmpd="sng">
            <a:solidFill>
              <a:srgbClr val="00217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84;p22">
            <a:extLst>
              <a:ext uri="{FF2B5EF4-FFF2-40B4-BE49-F238E27FC236}">
                <a16:creationId xmlns:a16="http://schemas.microsoft.com/office/drawing/2014/main" id="{0EF53B82-612C-6B80-DECD-C24B8D4B9663}"/>
              </a:ext>
            </a:extLst>
          </p:cNvPr>
          <p:cNvSpPr txBox="1">
            <a:spLocks/>
          </p:cNvSpPr>
          <p:nvPr/>
        </p:nvSpPr>
        <p:spPr>
          <a:xfrm>
            <a:off x="5758533" y="1556307"/>
            <a:ext cx="6639512" cy="64633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2400"/>
              <a:buFont typeface="Arial" panose="020B0604020202020204" pitchFamily="34" charset="0"/>
              <a:buNone/>
            </a:pPr>
            <a:r>
              <a:rPr lang="en-US" sz="2800" dirty="0">
                <a:latin typeface="+mj-lt"/>
              </a:rPr>
              <a:t>Keep members involved and up to date</a:t>
            </a:r>
          </a:p>
        </p:txBody>
      </p:sp>
      <p:sp>
        <p:nvSpPr>
          <p:cNvPr id="18" name="Google Shape;185;p22">
            <a:extLst>
              <a:ext uri="{FF2B5EF4-FFF2-40B4-BE49-F238E27FC236}">
                <a16:creationId xmlns:a16="http://schemas.microsoft.com/office/drawing/2014/main" id="{735505FF-935D-DC23-F770-10AC6A6B094D}"/>
              </a:ext>
            </a:extLst>
          </p:cNvPr>
          <p:cNvSpPr txBox="1"/>
          <p:nvPr/>
        </p:nvSpPr>
        <p:spPr>
          <a:xfrm>
            <a:off x="5758534" y="2912895"/>
            <a:ext cx="6639512"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effectLst/>
                <a:uLnTx/>
                <a:uFillTx/>
                <a:latin typeface="+mj-lt"/>
                <a:ea typeface="Calibri"/>
                <a:cs typeface="Calibri"/>
                <a:sym typeface="Calibri"/>
              </a:rPr>
              <a:t>Keep members informed, listen to concerns/aspirations, provide feedback and seek feedback on drafts</a:t>
            </a:r>
            <a:endParaRPr kumimoji="0" sz="2800" b="0" i="0" u="none" strike="noStrike" kern="0" cap="none" spc="0" normalizeH="0" baseline="0" noProof="0" dirty="0">
              <a:ln>
                <a:noFill/>
              </a:ln>
              <a:effectLst/>
              <a:uLnTx/>
              <a:uFillTx/>
              <a:latin typeface="+mj-lt"/>
              <a:sym typeface="Arial"/>
            </a:endParaRPr>
          </a:p>
        </p:txBody>
      </p:sp>
      <p:sp>
        <p:nvSpPr>
          <p:cNvPr id="19" name="Google Shape;186;p22">
            <a:extLst>
              <a:ext uri="{FF2B5EF4-FFF2-40B4-BE49-F238E27FC236}">
                <a16:creationId xmlns:a16="http://schemas.microsoft.com/office/drawing/2014/main" id="{D1888A2F-417B-9292-CAA3-D5312A76326E}"/>
              </a:ext>
            </a:extLst>
          </p:cNvPr>
          <p:cNvSpPr txBox="1"/>
          <p:nvPr/>
        </p:nvSpPr>
        <p:spPr>
          <a:xfrm>
            <a:off x="5758534" y="4484663"/>
            <a:ext cx="6062162" cy="138495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effectLst/>
                <a:uLnTx/>
                <a:uFillTx/>
                <a:latin typeface="+mj-lt"/>
                <a:ea typeface="Calibri"/>
                <a:cs typeface="Calibri"/>
                <a:sym typeface="Calibri"/>
              </a:rPr>
              <a:t>Working together to formulate solution and incorporate members advice into the decision as much as possible</a:t>
            </a:r>
            <a:endParaRPr kumimoji="0" sz="2800" b="0" i="0" u="none" strike="noStrike" kern="0" cap="none" spc="0" normalizeH="0" baseline="0" noProof="0" dirty="0">
              <a:ln>
                <a:noFill/>
              </a:ln>
              <a:effectLst/>
              <a:uLnTx/>
              <a:uFillTx/>
              <a:latin typeface="+mj-lt"/>
              <a:sym typeface="Arial"/>
            </a:endParaRPr>
          </a:p>
        </p:txBody>
      </p:sp>
    </p:spTree>
    <p:extLst>
      <p:ext uri="{BB962C8B-B14F-4D97-AF65-F5344CB8AC3E}">
        <p14:creationId xmlns:p14="http://schemas.microsoft.com/office/powerpoint/2010/main" val="115483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None/>
            </a:pPr>
            <a:r>
              <a:rPr lang="en-US" dirty="0"/>
              <a:t>Family Engagement</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90688"/>
            <a:ext cx="10515600" cy="3798860"/>
          </a:xfrm>
          <a:prstGeom prst="rect">
            <a:avLst/>
          </a:prstGeom>
          <a:noFill/>
        </p:spPr>
        <p:txBody>
          <a:bodyPr wrap="square">
            <a:spAutoFit/>
          </a:bodyPr>
          <a:lstStyle/>
          <a:p>
            <a:pPr marL="0" indent="0">
              <a:lnSpc>
                <a:spcPct val="115000"/>
              </a:lnSpc>
              <a:spcBef>
                <a:spcPts val="0"/>
              </a:spcBef>
              <a:buNone/>
            </a:pPr>
            <a:r>
              <a:rPr lang="en-US" sz="2800" i="1" dirty="0">
                <a:solidFill>
                  <a:srgbClr val="2364D8"/>
                </a:solidFill>
              </a:rPr>
              <a:t>To encourage family engagement in school health, schools can:</a:t>
            </a:r>
          </a:p>
          <a:p>
            <a:pPr marL="457200" lvl="0" indent="-355600" algn="l" rtl="0">
              <a:lnSpc>
                <a:spcPct val="115000"/>
              </a:lnSpc>
              <a:spcBef>
                <a:spcPts val="1200"/>
              </a:spcBef>
              <a:spcAft>
                <a:spcPts val="0"/>
              </a:spcAft>
              <a:buClr>
                <a:schemeClr val="dk1"/>
              </a:buClr>
              <a:buSzPts val="2000"/>
              <a:buAutoNum type="arabicPeriod"/>
            </a:pPr>
            <a:r>
              <a:rPr lang="en-US" sz="2800" b="1" dirty="0"/>
              <a:t>Connect</a:t>
            </a:r>
            <a:r>
              <a:rPr lang="en-US" sz="2800" dirty="0"/>
              <a:t> with parents.</a:t>
            </a:r>
          </a:p>
          <a:p>
            <a:pPr marL="457200" lvl="0" indent="-355600" algn="l" rtl="0">
              <a:lnSpc>
                <a:spcPct val="115000"/>
              </a:lnSpc>
              <a:spcBef>
                <a:spcPts val="0"/>
              </a:spcBef>
              <a:spcAft>
                <a:spcPts val="0"/>
              </a:spcAft>
              <a:buClr>
                <a:schemeClr val="dk1"/>
              </a:buClr>
              <a:buSzPts val="2000"/>
              <a:buAutoNum type="arabicPeriod"/>
            </a:pPr>
            <a:r>
              <a:rPr lang="en-US" sz="2800" b="1" dirty="0"/>
              <a:t>Engage</a:t>
            </a:r>
            <a:r>
              <a:rPr lang="en-US" sz="2800" dirty="0"/>
              <a:t> parents by providing a variety of activities and frequent opportunities to be fully involved.</a:t>
            </a:r>
          </a:p>
          <a:p>
            <a:pPr marL="457200" lvl="0" indent="-355600" algn="l" rtl="0">
              <a:lnSpc>
                <a:spcPct val="115000"/>
              </a:lnSpc>
              <a:spcBef>
                <a:spcPts val="0"/>
              </a:spcBef>
              <a:spcAft>
                <a:spcPts val="0"/>
              </a:spcAft>
              <a:buClr>
                <a:schemeClr val="dk1"/>
              </a:buClr>
              <a:buSzPts val="2000"/>
              <a:buAutoNum type="arabicPeriod"/>
            </a:pPr>
            <a:r>
              <a:rPr lang="en-US" sz="2800" b="1" dirty="0"/>
              <a:t>Sustain</a:t>
            </a:r>
            <a:r>
              <a:rPr lang="en-US" sz="2800" dirty="0"/>
              <a:t> parent engagement by addressing the common challenges to getting and keeping parents engaged.</a:t>
            </a:r>
          </a:p>
          <a:p>
            <a:pPr>
              <a:lnSpc>
                <a:spcPct val="150000"/>
              </a:lnSpc>
            </a:pPr>
            <a:endParaRPr lang="en-US" sz="2800" b="1" dirty="0"/>
          </a:p>
        </p:txBody>
      </p:sp>
      <p:sp>
        <p:nvSpPr>
          <p:cNvPr id="2" name="Google Shape;108;g15ad7718ee4_0_70">
            <a:extLst>
              <a:ext uri="{FF2B5EF4-FFF2-40B4-BE49-F238E27FC236}">
                <a16:creationId xmlns:a16="http://schemas.microsoft.com/office/drawing/2014/main" id="{710F1805-EACE-1DE5-0F1B-8830462115A6}"/>
              </a:ext>
            </a:extLst>
          </p:cNvPr>
          <p:cNvSpPr txBox="1"/>
          <p:nvPr/>
        </p:nvSpPr>
        <p:spPr>
          <a:xfrm>
            <a:off x="1804667" y="5868453"/>
            <a:ext cx="6690600" cy="43085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sng" strike="noStrike" kern="0" cap="none" spc="0" normalizeH="0" baseline="0" noProof="0" dirty="0">
                <a:ln>
                  <a:noFill/>
                </a:ln>
                <a:solidFill>
                  <a:srgbClr val="2364D8"/>
                </a:solidFill>
                <a:effectLst/>
                <a:uLnTx/>
                <a:uFillTx/>
                <a:latin typeface="Calibri"/>
                <a:ea typeface="Calibri"/>
                <a:cs typeface="Calibri"/>
                <a:sym typeface="Calibri"/>
                <a:hlinkClick r:id="rId3"/>
              </a:rPr>
              <a:t>Promoting Parent Engagement in School Health  </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733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None/>
            </a:pPr>
            <a:r>
              <a:rPr lang="en-US" dirty="0"/>
              <a:t>Family Engagement</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90688"/>
            <a:ext cx="10515600" cy="3860031"/>
          </a:xfrm>
          <a:prstGeom prst="rect">
            <a:avLst/>
          </a:prstGeom>
          <a:noFill/>
        </p:spPr>
        <p:txBody>
          <a:bodyPr wrap="square">
            <a:spAutoFit/>
          </a:bodyPr>
          <a:lstStyle/>
          <a:p>
            <a:pPr lvl="0" algn="l" rtl="0">
              <a:spcBef>
                <a:spcPts val="0"/>
              </a:spcBef>
              <a:spcAft>
                <a:spcPts val="0"/>
              </a:spcAft>
              <a:buClr>
                <a:schemeClr val="accent5"/>
              </a:buClr>
              <a:buSzPts val="2800"/>
            </a:pPr>
            <a:r>
              <a:rPr lang="en-US" sz="2800" i="1" dirty="0">
                <a:solidFill>
                  <a:srgbClr val="2364D8"/>
                </a:solidFill>
              </a:rPr>
              <a:t>Communicate using a variety of methods</a:t>
            </a:r>
            <a:endParaRPr lang="en-US" sz="2800" dirty="0">
              <a:solidFill>
                <a:srgbClr val="2364D8"/>
              </a:solidFill>
            </a:endParaRP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Use of school newsletter, web pages, social media, blogs, etc.</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Inform and encourage youth, parents, and community members to attend advisory board meetings</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Offer materials in other languages for youth and families </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Offer consistent health messages from schools and community organization to families</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Translate resources created</a:t>
            </a:r>
          </a:p>
        </p:txBody>
      </p:sp>
    </p:spTree>
    <p:extLst>
      <p:ext uri="{BB962C8B-B14F-4D97-AF65-F5344CB8AC3E}">
        <p14:creationId xmlns:p14="http://schemas.microsoft.com/office/powerpoint/2010/main" val="2309235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None/>
            </a:pPr>
            <a:r>
              <a:rPr lang="en-US" dirty="0"/>
              <a:t>Family Engagement</a:t>
            </a:r>
            <a:endParaRPr dirty="0"/>
          </a:p>
        </p:txBody>
      </p:sp>
      <p:sp>
        <p:nvSpPr>
          <p:cNvPr id="5" name="TextBox 4">
            <a:extLst>
              <a:ext uri="{FF2B5EF4-FFF2-40B4-BE49-F238E27FC236}">
                <a16:creationId xmlns:a16="http://schemas.microsoft.com/office/drawing/2014/main" id="{0CEFBE31-8C57-57FD-344A-57850F435700}"/>
              </a:ext>
            </a:extLst>
          </p:cNvPr>
          <p:cNvSpPr txBox="1"/>
          <p:nvPr/>
        </p:nvSpPr>
        <p:spPr>
          <a:xfrm>
            <a:off x="732105" y="1690688"/>
            <a:ext cx="10515600" cy="4850046"/>
          </a:xfrm>
          <a:prstGeom prst="rect">
            <a:avLst/>
          </a:prstGeom>
          <a:noFill/>
        </p:spPr>
        <p:txBody>
          <a:bodyPr wrap="square">
            <a:spAutoFit/>
          </a:bodyPr>
          <a:lstStyle/>
          <a:p>
            <a:pPr lvl="0" algn="l" rtl="0">
              <a:spcBef>
                <a:spcPts val="0"/>
              </a:spcBef>
              <a:spcAft>
                <a:spcPts val="0"/>
              </a:spcAft>
              <a:buClr>
                <a:schemeClr val="accent5"/>
              </a:buClr>
              <a:buSzPts val="2800"/>
            </a:pPr>
            <a:r>
              <a:rPr lang="en-US" sz="2800" i="1" dirty="0">
                <a:solidFill>
                  <a:srgbClr val="2364D8"/>
                </a:solidFill>
              </a:rPr>
              <a:t>Create welcoming, respectful school environment</a:t>
            </a:r>
            <a:endParaRPr lang="en-US" sz="2800" dirty="0">
              <a:solidFill>
                <a:srgbClr val="2364D8"/>
              </a:solidFill>
            </a:endParaRP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Create warm reception for youth and parents </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Hold special events that include teachers, clinic staff, students</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Develop personal rapport </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Send home education, information updates from clinic</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Send home health education briefs with contact details to families (various languages)</a:t>
            </a:r>
          </a:p>
          <a:p>
            <a:pPr marL="914400" lvl="1" indent="-457200" algn="l" rtl="0">
              <a:spcBef>
                <a:spcPts val="480"/>
              </a:spcBef>
              <a:spcAft>
                <a:spcPts val="0"/>
              </a:spcAft>
              <a:buClr>
                <a:schemeClr val="dk1"/>
              </a:buClr>
              <a:buSzPts val="2400"/>
              <a:buFont typeface="Arial" panose="020B0604020202020204" pitchFamily="34" charset="0"/>
              <a:buChar char="•"/>
            </a:pPr>
            <a:r>
              <a:rPr lang="en-US" sz="2800" dirty="0"/>
              <a:t>Create youth friendly spaces that are confidential, open, inclusive, and affirming</a:t>
            </a:r>
          </a:p>
          <a:p>
            <a:pPr marL="914400" lvl="1" indent="-457200" algn="l" rtl="0">
              <a:spcBef>
                <a:spcPts val="480"/>
              </a:spcBef>
              <a:spcAft>
                <a:spcPts val="0"/>
              </a:spcAft>
              <a:buClr>
                <a:schemeClr val="dk1"/>
              </a:buClr>
              <a:buSzPts val="2400"/>
              <a:buFont typeface="Arial" panose="020B0604020202020204" pitchFamily="34" charset="0"/>
              <a:buChar char="•"/>
            </a:pPr>
            <a:endParaRPr lang="en-US" sz="2800" dirty="0"/>
          </a:p>
        </p:txBody>
      </p:sp>
    </p:spTree>
    <p:extLst>
      <p:ext uri="{BB962C8B-B14F-4D97-AF65-F5344CB8AC3E}">
        <p14:creationId xmlns:p14="http://schemas.microsoft.com/office/powerpoint/2010/main" val="3297928407"/>
      </p:ext>
    </p:extLst>
  </p:cSld>
  <p:clrMapOvr>
    <a:masterClrMapping/>
  </p:clrMapOvr>
</p:sld>
</file>

<file path=ppt/theme/theme1.xml><?xml version="1.0" encoding="utf-8"?>
<a:theme xmlns:a="http://schemas.openxmlformats.org/drawingml/2006/main" name="Office Theme">
  <a:themeElements>
    <a:clrScheme name="TEAMS brang colors">
      <a:dk1>
        <a:srgbClr val="0E5473"/>
      </a:dk1>
      <a:lt1>
        <a:srgbClr val="FFFFFF"/>
      </a:lt1>
      <a:dk2>
        <a:srgbClr val="0E5473"/>
      </a:dk2>
      <a:lt2>
        <a:srgbClr val="F2FBFF"/>
      </a:lt2>
      <a:accent1>
        <a:srgbClr val="0DA7FF"/>
      </a:accent1>
      <a:accent2>
        <a:srgbClr val="36E8E5"/>
      </a:accent2>
      <a:accent3>
        <a:srgbClr val="FFD276"/>
      </a:accent3>
      <a:accent4>
        <a:srgbClr val="FF6051"/>
      </a:accent4>
      <a:accent5>
        <a:srgbClr val="0DBAFF"/>
      </a:accent5>
      <a:accent6>
        <a:srgbClr val="FFBB73"/>
      </a:accent6>
      <a:hlink>
        <a:srgbClr val="0DA7FF"/>
      </a:hlink>
      <a:folHlink>
        <a:srgbClr val="3AA1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9A72A3D-FFB3-D144-9C8B-5D6B73E9C3E7}" vid="{44D8271B-C5CD-1146-B55D-E4E87008A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TEAMS PPT Template update2</Template>
  <TotalTime>644</TotalTime>
  <Words>2540</Words>
  <Application>Microsoft Office PowerPoint</Application>
  <PresentationFormat>Widescreen</PresentationFormat>
  <Paragraphs>221</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Alegreya Sans</vt:lpstr>
      <vt:lpstr>Arial</vt:lpstr>
      <vt:lpstr>Calibri</vt:lpstr>
      <vt:lpstr>Calibri Light</vt:lpstr>
      <vt:lpstr>Franklin Gothic Book</vt:lpstr>
      <vt:lpstr>Segoe UI</vt:lpstr>
      <vt:lpstr>Symbol</vt:lpstr>
      <vt:lpstr>Office Theme</vt:lpstr>
      <vt:lpstr>PowerPoint Presentation</vt:lpstr>
      <vt:lpstr>Learning Outcomes</vt:lpstr>
      <vt:lpstr>Community Engagement</vt:lpstr>
      <vt:lpstr>Possible Partners </vt:lpstr>
      <vt:lpstr>Identify and Plan</vt:lpstr>
      <vt:lpstr>Community Engagement Level</vt:lpstr>
      <vt:lpstr>Family Engagement</vt:lpstr>
      <vt:lpstr>Family Engagement</vt:lpstr>
      <vt:lpstr>Family Engagement</vt:lpstr>
      <vt:lpstr>Family Engagement</vt:lpstr>
      <vt:lpstr>Team Development</vt:lpstr>
      <vt:lpstr>Case Scenario(s)</vt:lpstr>
      <vt:lpstr>Recap</vt:lpstr>
      <vt:lpstr> </vt:lpstr>
      <vt:lpstr>Resources</vt:lpstr>
      <vt:lpstr>Additional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Kolawole, Olamide</dc:creator>
  <cp:lastModifiedBy>Kolawole, Olamide</cp:lastModifiedBy>
  <cp:revision>3</cp:revision>
  <dcterms:created xsi:type="dcterms:W3CDTF">2023-07-24T13:27:31Z</dcterms:created>
  <dcterms:modified xsi:type="dcterms:W3CDTF">2023-08-04T16:06:52Z</dcterms:modified>
</cp:coreProperties>
</file>