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4" r:id="rId3"/>
    <p:sldId id="270" r:id="rId4"/>
    <p:sldId id="267" r:id="rId5"/>
    <p:sldId id="282" r:id="rId6"/>
    <p:sldId id="283" r:id="rId7"/>
    <p:sldId id="284" r:id="rId8"/>
    <p:sldId id="285" r:id="rId9"/>
    <p:sldId id="280" r:id="rId10"/>
    <p:sldId id="288" r:id="rId11"/>
    <p:sldId id="279" r:id="rId12"/>
    <p:sldId id="289" r:id="rId13"/>
    <p:sldId id="278" r:id="rId14"/>
    <p:sldId id="277"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69065" autoAdjust="0"/>
  </p:normalViewPr>
  <p:slideViewPr>
    <p:cSldViewPr snapToGrid="0" snapToObjects="1">
      <p:cViewPr varScale="1">
        <p:scale>
          <a:sx n="57" d="100"/>
          <a:sy n="57" d="100"/>
        </p:scale>
        <p:origin x="1536"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awole, Olamide" userId="8b8e2f89-8b4b-4d3a-8476-59feab2728ba" providerId="ADAL" clId="{AF35A938-6BB9-4C4F-B278-1B234E000F8A}"/>
    <pc:docChg chg="undo custSel addSld delSld modSld sldOrd">
      <pc:chgData name="Kolawole, Olamide" userId="8b8e2f89-8b4b-4d3a-8476-59feab2728ba" providerId="ADAL" clId="{AF35A938-6BB9-4C4F-B278-1B234E000F8A}" dt="2023-07-24T17:43:32.436" v="2713"/>
      <pc:docMkLst>
        <pc:docMk/>
      </pc:docMkLst>
      <pc:sldChg chg="modSp mod modNotesTx">
        <pc:chgData name="Kolawole, Olamide" userId="8b8e2f89-8b4b-4d3a-8476-59feab2728ba" providerId="ADAL" clId="{AF35A938-6BB9-4C4F-B278-1B234E000F8A}" dt="2023-07-24T16:28:37.631" v="182" actId="20577"/>
        <pc:sldMkLst>
          <pc:docMk/>
          <pc:sldMk cId="3598396191" sldId="257"/>
        </pc:sldMkLst>
        <pc:spChg chg="mod">
          <ac:chgData name="Kolawole, Olamide" userId="8b8e2f89-8b4b-4d3a-8476-59feab2728ba" providerId="ADAL" clId="{AF35A938-6BB9-4C4F-B278-1B234E000F8A}" dt="2023-07-24T16:26:46.804" v="0"/>
          <ac:spMkLst>
            <pc:docMk/>
            <pc:sldMk cId="3598396191" sldId="257"/>
            <ac:spMk id="9" creationId="{0537C057-F785-D146-B55E-C8BC53290F53}"/>
          </ac:spMkLst>
        </pc:spChg>
      </pc:sldChg>
      <pc:sldChg chg="modSp mod modNotesTx">
        <pc:chgData name="Kolawole, Olamide" userId="8b8e2f89-8b4b-4d3a-8476-59feab2728ba" providerId="ADAL" clId="{AF35A938-6BB9-4C4F-B278-1B234E000F8A}" dt="2023-07-24T16:29:25.117" v="189" actId="20577"/>
        <pc:sldMkLst>
          <pc:docMk/>
          <pc:sldMk cId="0" sldId="264"/>
        </pc:sldMkLst>
        <pc:spChg chg="mod">
          <ac:chgData name="Kolawole, Olamide" userId="8b8e2f89-8b4b-4d3a-8476-59feab2728ba" providerId="ADAL" clId="{AF35A938-6BB9-4C4F-B278-1B234E000F8A}" dt="2023-07-24T16:28:54.455" v="185" actId="2711"/>
          <ac:spMkLst>
            <pc:docMk/>
            <pc:sldMk cId="0" sldId="264"/>
            <ac:spMk id="123" creationId="{00000000-0000-0000-0000-000000000000}"/>
          </ac:spMkLst>
        </pc:spChg>
      </pc:sldChg>
      <pc:sldChg chg="del">
        <pc:chgData name="Kolawole, Olamide" userId="8b8e2f89-8b4b-4d3a-8476-59feab2728ba" providerId="ADAL" clId="{AF35A938-6BB9-4C4F-B278-1B234E000F8A}" dt="2023-07-24T16:29:38.574" v="190" actId="47"/>
        <pc:sldMkLst>
          <pc:docMk/>
          <pc:sldMk cId="2298554182" sldId="265"/>
        </pc:sldMkLst>
      </pc:sldChg>
      <pc:sldChg chg="del">
        <pc:chgData name="Kolawole, Olamide" userId="8b8e2f89-8b4b-4d3a-8476-59feab2728ba" providerId="ADAL" clId="{AF35A938-6BB9-4C4F-B278-1B234E000F8A}" dt="2023-07-24T16:29:42.571" v="191" actId="47"/>
        <pc:sldMkLst>
          <pc:docMk/>
          <pc:sldMk cId="363635990" sldId="266"/>
        </pc:sldMkLst>
      </pc:sldChg>
      <pc:sldChg chg="delSp modSp mod modNotesTx">
        <pc:chgData name="Kolawole, Olamide" userId="8b8e2f89-8b4b-4d3a-8476-59feab2728ba" providerId="ADAL" clId="{AF35A938-6BB9-4C4F-B278-1B234E000F8A}" dt="2023-07-24T17:43:32.436" v="2713"/>
        <pc:sldMkLst>
          <pc:docMk/>
          <pc:sldMk cId="564349385" sldId="267"/>
        </pc:sldMkLst>
        <pc:spChg chg="del">
          <ac:chgData name="Kolawole, Olamide" userId="8b8e2f89-8b4b-4d3a-8476-59feab2728ba" providerId="ADAL" clId="{AF35A938-6BB9-4C4F-B278-1B234E000F8A}" dt="2023-07-24T16:37:21.382" v="564" actId="478"/>
          <ac:spMkLst>
            <pc:docMk/>
            <pc:sldMk cId="564349385" sldId="267"/>
            <ac:spMk id="2" creationId="{C905C488-726B-D18F-ADAB-F87526049341}"/>
          </ac:spMkLst>
        </pc:spChg>
        <pc:spChg chg="mod">
          <ac:chgData name="Kolawole, Olamide" userId="8b8e2f89-8b4b-4d3a-8476-59feab2728ba" providerId="ADAL" clId="{AF35A938-6BB9-4C4F-B278-1B234E000F8A}" dt="2023-07-24T17:42:51.675" v="2711" actId="207"/>
          <ac:spMkLst>
            <pc:docMk/>
            <pc:sldMk cId="564349385" sldId="267"/>
            <ac:spMk id="5" creationId="{0CEFBE31-8C57-57FD-344A-57850F435700}"/>
          </ac:spMkLst>
        </pc:spChg>
        <pc:spChg chg="mod">
          <ac:chgData name="Kolawole, Olamide" userId="8b8e2f89-8b4b-4d3a-8476-59feab2728ba" providerId="ADAL" clId="{AF35A938-6BB9-4C4F-B278-1B234E000F8A}" dt="2023-07-24T16:37:34.581" v="595" actId="20577"/>
          <ac:spMkLst>
            <pc:docMk/>
            <pc:sldMk cId="564349385" sldId="267"/>
            <ac:spMk id="122" creationId="{00000000-0000-0000-0000-000000000000}"/>
          </ac:spMkLst>
        </pc:spChg>
      </pc:sldChg>
      <pc:sldChg chg="del">
        <pc:chgData name="Kolawole, Olamide" userId="8b8e2f89-8b4b-4d3a-8476-59feab2728ba" providerId="ADAL" clId="{AF35A938-6BB9-4C4F-B278-1B234E000F8A}" dt="2023-07-24T16:29:46.996" v="193" actId="47"/>
        <pc:sldMkLst>
          <pc:docMk/>
          <pc:sldMk cId="1865716495" sldId="268"/>
        </pc:sldMkLst>
      </pc:sldChg>
      <pc:sldChg chg="del">
        <pc:chgData name="Kolawole, Olamide" userId="8b8e2f89-8b4b-4d3a-8476-59feab2728ba" providerId="ADAL" clId="{AF35A938-6BB9-4C4F-B278-1B234E000F8A}" dt="2023-07-24T16:29:47.785" v="194" actId="47"/>
        <pc:sldMkLst>
          <pc:docMk/>
          <pc:sldMk cId="3558582220" sldId="269"/>
        </pc:sldMkLst>
      </pc:sldChg>
      <pc:sldChg chg="delSp modSp mod ord modNotesTx">
        <pc:chgData name="Kolawole, Olamide" userId="8b8e2f89-8b4b-4d3a-8476-59feab2728ba" providerId="ADAL" clId="{AF35A938-6BB9-4C4F-B278-1B234E000F8A}" dt="2023-07-24T16:36:52.934" v="563" actId="1076"/>
        <pc:sldMkLst>
          <pc:docMk/>
          <pc:sldMk cId="2691805944" sldId="270"/>
        </pc:sldMkLst>
        <pc:spChg chg="del">
          <ac:chgData name="Kolawole, Olamide" userId="8b8e2f89-8b4b-4d3a-8476-59feab2728ba" providerId="ADAL" clId="{AF35A938-6BB9-4C4F-B278-1B234E000F8A}" dt="2023-07-24T16:31:33.938" v="300" actId="478"/>
          <ac:spMkLst>
            <pc:docMk/>
            <pc:sldMk cId="2691805944" sldId="270"/>
            <ac:spMk id="3" creationId="{7B7ED3A4-D857-5AA0-64D0-15C2F9E612DD}"/>
          </ac:spMkLst>
        </pc:spChg>
        <pc:spChg chg="mod">
          <ac:chgData name="Kolawole, Olamide" userId="8b8e2f89-8b4b-4d3a-8476-59feab2728ba" providerId="ADAL" clId="{AF35A938-6BB9-4C4F-B278-1B234E000F8A}" dt="2023-07-24T16:30:03.539" v="198"/>
          <ac:spMkLst>
            <pc:docMk/>
            <pc:sldMk cId="2691805944" sldId="270"/>
            <ac:spMk id="4" creationId="{25C151A8-E7C0-8D45-522C-23EDDFDCBE2C}"/>
          </ac:spMkLst>
        </pc:spChg>
        <pc:spChg chg="mod">
          <ac:chgData name="Kolawole, Olamide" userId="8b8e2f89-8b4b-4d3a-8476-59feab2728ba" providerId="ADAL" clId="{AF35A938-6BB9-4C4F-B278-1B234E000F8A}" dt="2023-07-24T16:34:30.346" v="361" actId="14100"/>
          <ac:spMkLst>
            <pc:docMk/>
            <pc:sldMk cId="2691805944" sldId="270"/>
            <ac:spMk id="5" creationId="{0CEFBE31-8C57-57FD-344A-57850F435700}"/>
          </ac:spMkLst>
        </pc:spChg>
        <pc:spChg chg="mod">
          <ac:chgData name="Kolawole, Olamide" userId="8b8e2f89-8b4b-4d3a-8476-59feab2728ba" providerId="ADAL" clId="{AF35A938-6BB9-4C4F-B278-1B234E000F8A}" dt="2023-07-24T16:36:52.934" v="563" actId="1076"/>
          <ac:spMkLst>
            <pc:docMk/>
            <pc:sldMk cId="2691805944" sldId="270"/>
            <ac:spMk id="6" creationId="{1E03D937-B3BB-8132-9F86-A71A4B6D5716}"/>
          </ac:spMkLst>
        </pc:spChg>
      </pc:sldChg>
      <pc:sldChg chg="del">
        <pc:chgData name="Kolawole, Olamide" userId="8b8e2f89-8b4b-4d3a-8476-59feab2728ba" providerId="ADAL" clId="{AF35A938-6BB9-4C4F-B278-1B234E000F8A}" dt="2023-07-24T16:37:46.555" v="597" actId="47"/>
        <pc:sldMkLst>
          <pc:docMk/>
          <pc:sldMk cId="615945778" sldId="271"/>
        </pc:sldMkLst>
      </pc:sldChg>
      <pc:sldChg chg="del">
        <pc:chgData name="Kolawole, Olamide" userId="8b8e2f89-8b4b-4d3a-8476-59feab2728ba" providerId="ADAL" clId="{AF35A938-6BB9-4C4F-B278-1B234E000F8A}" dt="2023-07-24T17:33:35.229" v="2596" actId="47"/>
        <pc:sldMkLst>
          <pc:docMk/>
          <pc:sldMk cId="3934696063" sldId="272"/>
        </pc:sldMkLst>
      </pc:sldChg>
      <pc:sldChg chg="del">
        <pc:chgData name="Kolawole, Olamide" userId="8b8e2f89-8b4b-4d3a-8476-59feab2728ba" providerId="ADAL" clId="{AF35A938-6BB9-4C4F-B278-1B234E000F8A}" dt="2023-07-24T16:29:45.635" v="192" actId="47"/>
        <pc:sldMkLst>
          <pc:docMk/>
          <pc:sldMk cId="3240538286" sldId="273"/>
        </pc:sldMkLst>
      </pc:sldChg>
      <pc:sldChg chg="del">
        <pc:chgData name="Kolawole, Olamide" userId="8b8e2f89-8b4b-4d3a-8476-59feab2728ba" providerId="ADAL" clId="{AF35A938-6BB9-4C4F-B278-1B234E000F8A}" dt="2023-07-24T16:29:49.622" v="195" actId="47"/>
        <pc:sldMkLst>
          <pc:docMk/>
          <pc:sldMk cId="2880411324" sldId="275"/>
        </pc:sldMkLst>
      </pc:sldChg>
      <pc:sldChg chg="modSp mod ord">
        <pc:chgData name="Kolawole, Olamide" userId="8b8e2f89-8b4b-4d3a-8476-59feab2728ba" providerId="ADAL" clId="{AF35A938-6BB9-4C4F-B278-1B234E000F8A}" dt="2023-07-24T17:40:33.471" v="2709" actId="20577"/>
        <pc:sldMkLst>
          <pc:docMk/>
          <pc:sldMk cId="0" sldId="277"/>
        </pc:sldMkLst>
        <pc:spChg chg="mod">
          <ac:chgData name="Kolawole, Olamide" userId="8b8e2f89-8b4b-4d3a-8476-59feab2728ba" providerId="ADAL" clId="{AF35A938-6BB9-4C4F-B278-1B234E000F8A}" dt="2023-07-24T17:40:33.471" v="2709" actId="20577"/>
          <ac:spMkLst>
            <pc:docMk/>
            <pc:sldMk cId="0" sldId="277"/>
            <ac:spMk id="235" creationId="{00000000-0000-0000-0000-000000000000}"/>
          </ac:spMkLst>
        </pc:spChg>
      </pc:sldChg>
      <pc:sldChg chg="modSp mod modNotesTx">
        <pc:chgData name="Kolawole, Olamide" userId="8b8e2f89-8b4b-4d3a-8476-59feab2728ba" providerId="ADAL" clId="{AF35A938-6BB9-4C4F-B278-1B234E000F8A}" dt="2023-07-24T17:34:00.352" v="2601" actId="20577"/>
        <pc:sldMkLst>
          <pc:docMk/>
          <pc:sldMk cId="0" sldId="279"/>
        </pc:sldMkLst>
        <pc:spChg chg="mod">
          <ac:chgData name="Kolawole, Olamide" userId="8b8e2f89-8b4b-4d3a-8476-59feab2728ba" providerId="ADAL" clId="{AF35A938-6BB9-4C4F-B278-1B234E000F8A}" dt="2023-07-24T17:33:53.272" v="2599" actId="2711"/>
          <ac:spMkLst>
            <pc:docMk/>
            <pc:sldMk cId="0" sldId="279"/>
            <ac:spMk id="219" creationId="{00000000-0000-0000-0000-000000000000}"/>
          </ac:spMkLst>
        </pc:spChg>
      </pc:sldChg>
      <pc:sldChg chg="ord">
        <pc:chgData name="Kolawole, Olamide" userId="8b8e2f89-8b4b-4d3a-8476-59feab2728ba" providerId="ADAL" clId="{AF35A938-6BB9-4C4F-B278-1B234E000F8A}" dt="2023-07-24T17:34:09.520" v="2603"/>
        <pc:sldMkLst>
          <pc:docMk/>
          <pc:sldMk cId="0" sldId="280"/>
        </pc:sldMkLst>
      </pc:sldChg>
      <pc:sldChg chg="modSp add del mod modNotesTx">
        <pc:chgData name="Kolawole, Olamide" userId="8b8e2f89-8b4b-4d3a-8476-59feab2728ba" providerId="ADAL" clId="{AF35A938-6BB9-4C4F-B278-1B234E000F8A}" dt="2023-07-24T17:21:14.605" v="1881" actId="47"/>
        <pc:sldMkLst>
          <pc:docMk/>
          <pc:sldMk cId="3696364240" sldId="281"/>
        </pc:sldMkLst>
        <pc:spChg chg="mod">
          <ac:chgData name="Kolawole, Olamide" userId="8b8e2f89-8b4b-4d3a-8476-59feab2728ba" providerId="ADAL" clId="{AF35A938-6BB9-4C4F-B278-1B234E000F8A}" dt="2023-07-24T17:19:56.916" v="1865" actId="313"/>
          <ac:spMkLst>
            <pc:docMk/>
            <pc:sldMk cId="3696364240" sldId="281"/>
            <ac:spMk id="5" creationId="{0CEFBE31-8C57-57FD-344A-57850F435700}"/>
          </ac:spMkLst>
        </pc:spChg>
        <pc:spChg chg="mod">
          <ac:chgData name="Kolawole, Olamide" userId="8b8e2f89-8b4b-4d3a-8476-59feab2728ba" providerId="ADAL" clId="{AF35A938-6BB9-4C4F-B278-1B234E000F8A}" dt="2023-07-24T16:47:08.304" v="689" actId="20577"/>
          <ac:spMkLst>
            <pc:docMk/>
            <pc:sldMk cId="3696364240" sldId="281"/>
            <ac:spMk id="122" creationId="{00000000-0000-0000-0000-000000000000}"/>
          </ac:spMkLst>
        </pc:spChg>
      </pc:sldChg>
      <pc:sldChg chg="add ord modNotesTx">
        <pc:chgData name="Kolawole, Olamide" userId="8b8e2f89-8b4b-4d3a-8476-59feab2728ba" providerId="ADAL" clId="{AF35A938-6BB9-4C4F-B278-1B234E000F8A}" dt="2023-07-24T16:52:39.429" v="714"/>
        <pc:sldMkLst>
          <pc:docMk/>
          <pc:sldMk cId="2227331755" sldId="282"/>
        </pc:sldMkLst>
      </pc:sldChg>
      <pc:sldChg chg="modSp add mod">
        <pc:chgData name="Kolawole, Olamide" userId="8b8e2f89-8b4b-4d3a-8476-59feab2728ba" providerId="ADAL" clId="{AF35A938-6BB9-4C4F-B278-1B234E000F8A}" dt="2023-07-24T17:21:07.253" v="1880" actId="15"/>
        <pc:sldMkLst>
          <pc:docMk/>
          <pc:sldMk cId="2166953143" sldId="283"/>
        </pc:sldMkLst>
        <pc:spChg chg="mod">
          <ac:chgData name="Kolawole, Olamide" userId="8b8e2f89-8b4b-4d3a-8476-59feab2728ba" providerId="ADAL" clId="{AF35A938-6BB9-4C4F-B278-1B234E000F8A}" dt="2023-07-24T17:21:07.253" v="1880" actId="15"/>
          <ac:spMkLst>
            <pc:docMk/>
            <pc:sldMk cId="2166953143" sldId="283"/>
            <ac:spMk id="5" creationId="{0CEFBE31-8C57-57FD-344A-57850F435700}"/>
          </ac:spMkLst>
        </pc:spChg>
        <pc:spChg chg="mod">
          <ac:chgData name="Kolawole, Olamide" userId="8b8e2f89-8b4b-4d3a-8476-59feab2728ba" providerId="ADAL" clId="{AF35A938-6BB9-4C4F-B278-1B234E000F8A}" dt="2023-07-24T17:20:51.414" v="1876" actId="122"/>
          <ac:spMkLst>
            <pc:docMk/>
            <pc:sldMk cId="2166953143" sldId="283"/>
            <ac:spMk id="122" creationId="{00000000-0000-0000-0000-000000000000}"/>
          </ac:spMkLst>
        </pc:spChg>
      </pc:sldChg>
      <pc:sldChg chg="modSp add mod modNotesTx">
        <pc:chgData name="Kolawole, Olamide" userId="8b8e2f89-8b4b-4d3a-8476-59feab2728ba" providerId="ADAL" clId="{AF35A938-6BB9-4C4F-B278-1B234E000F8A}" dt="2023-07-24T17:22:11.648" v="1910" actId="113"/>
        <pc:sldMkLst>
          <pc:docMk/>
          <pc:sldMk cId="3666596215" sldId="284"/>
        </pc:sldMkLst>
        <pc:spChg chg="mod">
          <ac:chgData name="Kolawole, Olamide" userId="8b8e2f89-8b4b-4d3a-8476-59feab2728ba" providerId="ADAL" clId="{AF35A938-6BB9-4C4F-B278-1B234E000F8A}" dt="2023-07-24T17:22:11.648" v="1910" actId="113"/>
          <ac:spMkLst>
            <pc:docMk/>
            <pc:sldMk cId="3666596215" sldId="284"/>
            <ac:spMk id="5" creationId="{0CEFBE31-8C57-57FD-344A-57850F435700}"/>
          </ac:spMkLst>
        </pc:spChg>
        <pc:spChg chg="mod">
          <ac:chgData name="Kolawole, Olamide" userId="8b8e2f89-8b4b-4d3a-8476-59feab2728ba" providerId="ADAL" clId="{AF35A938-6BB9-4C4F-B278-1B234E000F8A}" dt="2023-07-24T17:21:28.853" v="1904" actId="20577"/>
          <ac:spMkLst>
            <pc:docMk/>
            <pc:sldMk cId="3666596215" sldId="284"/>
            <ac:spMk id="122" creationId="{00000000-0000-0000-0000-000000000000}"/>
          </ac:spMkLst>
        </pc:spChg>
      </pc:sldChg>
      <pc:sldChg chg="modSp add mod modNotesTx">
        <pc:chgData name="Kolawole, Olamide" userId="8b8e2f89-8b4b-4d3a-8476-59feab2728ba" providerId="ADAL" clId="{AF35A938-6BB9-4C4F-B278-1B234E000F8A}" dt="2023-07-24T17:27:46.982" v="2177" actId="20577"/>
        <pc:sldMkLst>
          <pc:docMk/>
          <pc:sldMk cId="1158492310" sldId="285"/>
        </pc:sldMkLst>
        <pc:spChg chg="mod">
          <ac:chgData name="Kolawole, Olamide" userId="8b8e2f89-8b4b-4d3a-8476-59feab2728ba" providerId="ADAL" clId="{AF35A938-6BB9-4C4F-B278-1B234E000F8A}" dt="2023-07-24T17:26:29.682" v="2148" actId="948"/>
          <ac:spMkLst>
            <pc:docMk/>
            <pc:sldMk cId="1158492310" sldId="285"/>
            <ac:spMk id="5" creationId="{0CEFBE31-8C57-57FD-344A-57850F435700}"/>
          </ac:spMkLst>
        </pc:spChg>
        <pc:spChg chg="mod">
          <ac:chgData name="Kolawole, Olamide" userId="8b8e2f89-8b4b-4d3a-8476-59feab2728ba" providerId="ADAL" clId="{AF35A938-6BB9-4C4F-B278-1B234E000F8A}" dt="2023-07-24T17:26:05.608" v="2141" actId="20577"/>
          <ac:spMkLst>
            <pc:docMk/>
            <pc:sldMk cId="1158492310" sldId="285"/>
            <ac:spMk id="122" creationId="{00000000-0000-0000-0000-000000000000}"/>
          </ac:spMkLst>
        </pc:spChg>
      </pc:sldChg>
      <pc:sldChg chg="modSp add mod modNotesTx">
        <pc:chgData name="Kolawole, Olamide" userId="8b8e2f89-8b4b-4d3a-8476-59feab2728ba" providerId="ADAL" clId="{AF35A938-6BB9-4C4F-B278-1B234E000F8A}" dt="2023-07-24T17:28:26.730" v="2206"/>
        <pc:sldMkLst>
          <pc:docMk/>
          <pc:sldMk cId="557550780" sldId="286"/>
        </pc:sldMkLst>
        <pc:spChg chg="mod">
          <ac:chgData name="Kolawole, Olamide" userId="8b8e2f89-8b4b-4d3a-8476-59feab2728ba" providerId="ADAL" clId="{AF35A938-6BB9-4C4F-B278-1B234E000F8A}" dt="2023-07-24T17:27:21.675" v="2175" actId="2710"/>
          <ac:spMkLst>
            <pc:docMk/>
            <pc:sldMk cId="557550780" sldId="286"/>
            <ac:spMk id="5" creationId="{0CEFBE31-8C57-57FD-344A-57850F435700}"/>
          </ac:spMkLst>
        </pc:spChg>
        <pc:spChg chg="mod">
          <ac:chgData name="Kolawole, Olamide" userId="8b8e2f89-8b4b-4d3a-8476-59feab2728ba" providerId="ADAL" clId="{AF35A938-6BB9-4C4F-B278-1B234E000F8A}" dt="2023-07-24T17:27:02.136" v="2170" actId="20577"/>
          <ac:spMkLst>
            <pc:docMk/>
            <pc:sldMk cId="557550780" sldId="286"/>
            <ac:spMk id="122" creationId="{00000000-0000-0000-0000-000000000000}"/>
          </ac:spMkLst>
        </pc:spChg>
      </pc:sldChg>
      <pc:sldChg chg="modSp add mod modNotesTx">
        <pc:chgData name="Kolawole, Olamide" userId="8b8e2f89-8b4b-4d3a-8476-59feab2728ba" providerId="ADAL" clId="{AF35A938-6BB9-4C4F-B278-1B234E000F8A}" dt="2023-07-24T17:32:41.300" v="2594" actId="20577"/>
        <pc:sldMkLst>
          <pc:docMk/>
          <pc:sldMk cId="2451345776" sldId="287"/>
        </pc:sldMkLst>
        <pc:spChg chg="mod">
          <ac:chgData name="Kolawole, Olamide" userId="8b8e2f89-8b4b-4d3a-8476-59feab2728ba" providerId="ADAL" clId="{AF35A938-6BB9-4C4F-B278-1B234E000F8A}" dt="2023-07-24T17:32:19.052" v="2581" actId="207"/>
          <ac:spMkLst>
            <pc:docMk/>
            <pc:sldMk cId="2451345776" sldId="287"/>
            <ac:spMk id="5" creationId="{0CEFBE31-8C57-57FD-344A-57850F435700}"/>
          </ac:spMkLst>
        </pc:spChg>
        <pc:spChg chg="mod">
          <ac:chgData name="Kolawole, Olamide" userId="8b8e2f89-8b4b-4d3a-8476-59feab2728ba" providerId="ADAL" clId="{AF35A938-6BB9-4C4F-B278-1B234E000F8A}" dt="2023-07-24T17:29:29.499" v="2259" actId="20577"/>
          <ac:spMkLst>
            <pc:docMk/>
            <pc:sldMk cId="2451345776" sldId="287"/>
            <ac:spMk id="122" creationId="{00000000-0000-0000-0000-000000000000}"/>
          </ac:spMkLst>
        </pc:spChg>
      </pc:sldChg>
      <pc:sldChg chg="add">
        <pc:chgData name="Kolawole, Olamide" userId="8b8e2f89-8b4b-4d3a-8476-59feab2728ba" providerId="ADAL" clId="{AF35A938-6BB9-4C4F-B278-1B234E000F8A}" dt="2023-07-24T17:33:07.496" v="2595" actId="2890"/>
        <pc:sldMkLst>
          <pc:docMk/>
          <pc:sldMk cId="3836098154" sldId="288"/>
        </pc:sldMkLst>
      </pc:sldChg>
      <pc:sldChg chg="add del">
        <pc:chgData name="Kolawole, Olamide" userId="8b8e2f89-8b4b-4d3a-8476-59feab2728ba" providerId="ADAL" clId="{AF35A938-6BB9-4C4F-B278-1B234E000F8A}" dt="2023-07-24T17:41:29.807" v="2710" actId="47"/>
        <pc:sldMkLst>
          <pc:docMk/>
          <pc:sldMk cId="2991277050" sldId="404"/>
        </pc:sldMkLst>
      </pc:sldChg>
    </pc:docChg>
  </pc:docChgLst>
  <pc:docChgLst>
    <pc:chgData name="Kolawole, Olamide" userId="8b8e2f89-8b4b-4d3a-8476-59feab2728ba" providerId="ADAL" clId="{3A6D397B-3641-4031-86DE-C6FE7DB0E809}"/>
    <pc:docChg chg="undo custSel addSld delSld modSld sldOrd">
      <pc:chgData name="Kolawole, Olamide" userId="8b8e2f89-8b4b-4d3a-8476-59feab2728ba" providerId="ADAL" clId="{3A6D397B-3641-4031-86DE-C6FE7DB0E809}" dt="2023-08-04T16:12:03.874" v="1460" actId="255"/>
      <pc:docMkLst>
        <pc:docMk/>
      </pc:docMkLst>
      <pc:sldChg chg="modSp mod">
        <pc:chgData name="Kolawole, Olamide" userId="8b8e2f89-8b4b-4d3a-8476-59feab2728ba" providerId="ADAL" clId="{3A6D397B-3641-4031-86DE-C6FE7DB0E809}" dt="2023-08-04T16:10:38.692" v="1409" actId="20577"/>
        <pc:sldMkLst>
          <pc:docMk/>
          <pc:sldMk cId="0" sldId="264"/>
        </pc:sldMkLst>
        <pc:spChg chg="mod">
          <ac:chgData name="Kolawole, Olamide" userId="8b8e2f89-8b4b-4d3a-8476-59feab2728ba" providerId="ADAL" clId="{3A6D397B-3641-4031-86DE-C6FE7DB0E809}" dt="2023-08-04T16:10:38.692" v="1409" actId="20577"/>
          <ac:spMkLst>
            <pc:docMk/>
            <pc:sldMk cId="0" sldId="264"/>
            <ac:spMk id="123" creationId="{00000000-0000-0000-0000-000000000000}"/>
          </ac:spMkLst>
        </pc:spChg>
      </pc:sldChg>
      <pc:sldChg chg="modSp mod">
        <pc:chgData name="Kolawole, Olamide" userId="8b8e2f89-8b4b-4d3a-8476-59feab2728ba" providerId="ADAL" clId="{3A6D397B-3641-4031-86DE-C6FE7DB0E809}" dt="2023-07-25T13:28:24.190" v="973" actId="20577"/>
        <pc:sldMkLst>
          <pc:docMk/>
          <pc:sldMk cId="564349385" sldId="267"/>
        </pc:sldMkLst>
        <pc:spChg chg="mod">
          <ac:chgData name="Kolawole, Olamide" userId="8b8e2f89-8b4b-4d3a-8476-59feab2728ba" providerId="ADAL" clId="{3A6D397B-3641-4031-86DE-C6FE7DB0E809}" dt="2023-07-25T13:28:24.190" v="973" actId="20577"/>
          <ac:spMkLst>
            <pc:docMk/>
            <pc:sldMk cId="564349385" sldId="267"/>
            <ac:spMk id="5" creationId="{0CEFBE31-8C57-57FD-344A-57850F435700}"/>
          </ac:spMkLst>
        </pc:spChg>
      </pc:sldChg>
      <pc:sldChg chg="modSp mod">
        <pc:chgData name="Kolawole, Olamide" userId="8b8e2f89-8b4b-4d3a-8476-59feab2728ba" providerId="ADAL" clId="{3A6D397B-3641-4031-86DE-C6FE7DB0E809}" dt="2023-07-25T13:26:43.111" v="958" actId="1076"/>
        <pc:sldMkLst>
          <pc:docMk/>
          <pc:sldMk cId="2691805944" sldId="270"/>
        </pc:sldMkLst>
        <pc:spChg chg="mod">
          <ac:chgData name="Kolawole, Olamide" userId="8b8e2f89-8b4b-4d3a-8476-59feab2728ba" providerId="ADAL" clId="{3A6D397B-3641-4031-86DE-C6FE7DB0E809}" dt="2023-07-25T13:21:56.053" v="932" actId="120"/>
          <ac:spMkLst>
            <pc:docMk/>
            <pc:sldMk cId="2691805944" sldId="270"/>
            <ac:spMk id="4" creationId="{25C151A8-E7C0-8D45-522C-23EDDFDCBE2C}"/>
          </ac:spMkLst>
        </pc:spChg>
        <pc:spChg chg="mod">
          <ac:chgData name="Kolawole, Olamide" userId="8b8e2f89-8b4b-4d3a-8476-59feab2728ba" providerId="ADAL" clId="{3A6D397B-3641-4031-86DE-C6FE7DB0E809}" dt="2023-07-25T13:26:43.111" v="958" actId="1076"/>
          <ac:spMkLst>
            <pc:docMk/>
            <pc:sldMk cId="2691805944" sldId="270"/>
            <ac:spMk id="5" creationId="{0CEFBE31-8C57-57FD-344A-57850F435700}"/>
          </ac:spMkLst>
        </pc:spChg>
        <pc:spChg chg="mod">
          <ac:chgData name="Kolawole, Olamide" userId="8b8e2f89-8b4b-4d3a-8476-59feab2728ba" providerId="ADAL" clId="{3A6D397B-3641-4031-86DE-C6FE7DB0E809}" dt="2023-07-25T13:21:31.571" v="925" actId="20577"/>
          <ac:spMkLst>
            <pc:docMk/>
            <pc:sldMk cId="2691805944" sldId="270"/>
            <ac:spMk id="6" creationId="{1E03D937-B3BB-8132-9F86-A71A4B6D5716}"/>
          </ac:spMkLst>
        </pc:spChg>
      </pc:sldChg>
      <pc:sldChg chg="modSp mod">
        <pc:chgData name="Kolawole, Olamide" userId="8b8e2f89-8b4b-4d3a-8476-59feab2728ba" providerId="ADAL" clId="{3A6D397B-3641-4031-86DE-C6FE7DB0E809}" dt="2023-07-24T19:52:46.071" v="923" actId="255"/>
        <pc:sldMkLst>
          <pc:docMk/>
          <pc:sldMk cId="0" sldId="277"/>
        </pc:sldMkLst>
        <pc:spChg chg="mod">
          <ac:chgData name="Kolawole, Olamide" userId="8b8e2f89-8b4b-4d3a-8476-59feab2728ba" providerId="ADAL" clId="{3A6D397B-3641-4031-86DE-C6FE7DB0E809}" dt="2023-07-24T19:52:46.071" v="923" actId="255"/>
          <ac:spMkLst>
            <pc:docMk/>
            <pc:sldMk cId="0" sldId="277"/>
            <ac:spMk id="235" creationId="{00000000-0000-0000-0000-000000000000}"/>
          </ac:spMkLst>
        </pc:spChg>
      </pc:sldChg>
      <pc:sldChg chg="modSp mod">
        <pc:chgData name="Kolawole, Olamide" userId="8b8e2f89-8b4b-4d3a-8476-59feab2728ba" providerId="ADAL" clId="{3A6D397B-3641-4031-86DE-C6FE7DB0E809}" dt="2023-08-04T16:11:05.283" v="1414" actId="27636"/>
        <pc:sldMkLst>
          <pc:docMk/>
          <pc:sldMk cId="0" sldId="278"/>
        </pc:sldMkLst>
        <pc:spChg chg="mod">
          <ac:chgData name="Kolawole, Olamide" userId="8b8e2f89-8b4b-4d3a-8476-59feab2728ba" providerId="ADAL" clId="{3A6D397B-3641-4031-86DE-C6FE7DB0E809}" dt="2023-08-04T16:11:05.283" v="1414" actId="27636"/>
          <ac:spMkLst>
            <pc:docMk/>
            <pc:sldMk cId="0" sldId="278"/>
            <ac:spMk id="228" creationId="{00000000-0000-0000-0000-000000000000}"/>
          </ac:spMkLst>
        </pc:spChg>
      </pc:sldChg>
      <pc:sldChg chg="modSp mod modNotesTx">
        <pc:chgData name="Kolawole, Olamide" userId="8b8e2f89-8b4b-4d3a-8476-59feab2728ba" providerId="ADAL" clId="{3A6D397B-3641-4031-86DE-C6FE7DB0E809}" dt="2023-08-04T16:11:58.030" v="1459" actId="255"/>
        <pc:sldMkLst>
          <pc:docMk/>
          <pc:sldMk cId="0" sldId="279"/>
        </pc:sldMkLst>
        <pc:spChg chg="mod">
          <ac:chgData name="Kolawole, Olamide" userId="8b8e2f89-8b4b-4d3a-8476-59feab2728ba" providerId="ADAL" clId="{3A6D397B-3641-4031-86DE-C6FE7DB0E809}" dt="2023-08-04T16:11:58.030" v="1459" actId="255"/>
          <ac:spMkLst>
            <pc:docMk/>
            <pc:sldMk cId="0" sldId="279"/>
            <ac:spMk id="219" creationId="{00000000-0000-0000-0000-000000000000}"/>
          </ac:spMkLst>
        </pc:spChg>
      </pc:sldChg>
      <pc:sldChg chg="modSp mod">
        <pc:chgData name="Kolawole, Olamide" userId="8b8e2f89-8b4b-4d3a-8476-59feab2728ba" providerId="ADAL" clId="{3A6D397B-3641-4031-86DE-C6FE7DB0E809}" dt="2023-07-25T13:22:55.973" v="940" actId="255"/>
        <pc:sldMkLst>
          <pc:docMk/>
          <pc:sldMk cId="2227331755" sldId="282"/>
        </pc:sldMkLst>
        <pc:spChg chg="mod">
          <ac:chgData name="Kolawole, Olamide" userId="8b8e2f89-8b4b-4d3a-8476-59feab2728ba" providerId="ADAL" clId="{3A6D397B-3641-4031-86DE-C6FE7DB0E809}" dt="2023-07-25T13:22:55.973" v="940" actId="255"/>
          <ac:spMkLst>
            <pc:docMk/>
            <pc:sldMk cId="2227331755" sldId="282"/>
            <ac:spMk id="5" creationId="{0CEFBE31-8C57-57FD-344A-57850F435700}"/>
          </ac:spMkLst>
        </pc:spChg>
      </pc:sldChg>
      <pc:sldChg chg="modSp mod modNotesTx">
        <pc:chgData name="Kolawole, Olamide" userId="8b8e2f89-8b4b-4d3a-8476-59feab2728ba" providerId="ADAL" clId="{3A6D397B-3641-4031-86DE-C6FE7DB0E809}" dt="2023-07-25T13:27:35.611" v="962" actId="20577"/>
        <pc:sldMkLst>
          <pc:docMk/>
          <pc:sldMk cId="2166953143" sldId="283"/>
        </pc:sldMkLst>
        <pc:spChg chg="mod">
          <ac:chgData name="Kolawole, Olamide" userId="8b8e2f89-8b4b-4d3a-8476-59feab2728ba" providerId="ADAL" clId="{3A6D397B-3641-4031-86DE-C6FE7DB0E809}" dt="2023-07-25T13:23:32.954" v="948" actId="948"/>
          <ac:spMkLst>
            <pc:docMk/>
            <pc:sldMk cId="2166953143" sldId="283"/>
            <ac:spMk id="5" creationId="{0CEFBE31-8C57-57FD-344A-57850F435700}"/>
          </ac:spMkLst>
        </pc:spChg>
      </pc:sldChg>
      <pc:sldChg chg="modSp mod">
        <pc:chgData name="Kolawole, Olamide" userId="8b8e2f89-8b4b-4d3a-8476-59feab2728ba" providerId="ADAL" clId="{3A6D397B-3641-4031-86DE-C6FE7DB0E809}" dt="2023-07-25T13:23:54.776" v="949" actId="20577"/>
        <pc:sldMkLst>
          <pc:docMk/>
          <pc:sldMk cId="557550780" sldId="286"/>
        </pc:sldMkLst>
        <pc:spChg chg="mod">
          <ac:chgData name="Kolawole, Olamide" userId="8b8e2f89-8b4b-4d3a-8476-59feab2728ba" providerId="ADAL" clId="{3A6D397B-3641-4031-86DE-C6FE7DB0E809}" dt="2023-07-25T13:23:54.776" v="949" actId="20577"/>
          <ac:spMkLst>
            <pc:docMk/>
            <pc:sldMk cId="557550780" sldId="286"/>
            <ac:spMk id="5" creationId="{0CEFBE31-8C57-57FD-344A-57850F435700}"/>
          </ac:spMkLst>
        </pc:spChg>
      </pc:sldChg>
      <pc:sldChg chg="modSp del mod ord modNotesTx">
        <pc:chgData name="Kolawole, Olamide" userId="8b8e2f89-8b4b-4d3a-8476-59feab2728ba" providerId="ADAL" clId="{3A6D397B-3641-4031-86DE-C6FE7DB0E809}" dt="2023-07-24T17:58:04.491" v="922" actId="47"/>
        <pc:sldMkLst>
          <pc:docMk/>
          <pc:sldMk cId="2451345776" sldId="287"/>
        </pc:sldMkLst>
        <pc:spChg chg="mod">
          <ac:chgData name="Kolawole, Olamide" userId="8b8e2f89-8b4b-4d3a-8476-59feab2728ba" providerId="ADAL" clId="{3A6D397B-3641-4031-86DE-C6FE7DB0E809}" dt="2023-07-24T17:57:37.264" v="921" actId="113"/>
          <ac:spMkLst>
            <pc:docMk/>
            <pc:sldMk cId="2451345776" sldId="287"/>
            <ac:spMk id="5" creationId="{0CEFBE31-8C57-57FD-344A-57850F435700}"/>
          </ac:spMkLst>
        </pc:spChg>
        <pc:spChg chg="mod">
          <ac:chgData name="Kolawole, Olamide" userId="8b8e2f89-8b4b-4d3a-8476-59feab2728ba" providerId="ADAL" clId="{3A6D397B-3641-4031-86DE-C6FE7DB0E809}" dt="2023-07-24T17:50:09.167" v="37" actId="20577"/>
          <ac:spMkLst>
            <pc:docMk/>
            <pc:sldMk cId="2451345776" sldId="287"/>
            <ac:spMk id="122" creationId="{00000000-0000-0000-0000-000000000000}"/>
          </ac:spMkLst>
        </pc:spChg>
      </pc:sldChg>
      <pc:sldChg chg="modSp mod ord">
        <pc:chgData name="Kolawole, Olamide" userId="8b8e2f89-8b4b-4d3a-8476-59feab2728ba" providerId="ADAL" clId="{3A6D397B-3641-4031-86DE-C6FE7DB0E809}" dt="2023-07-25T13:26:02.758" v="957" actId="113"/>
        <pc:sldMkLst>
          <pc:docMk/>
          <pc:sldMk cId="3836098154" sldId="288"/>
        </pc:sldMkLst>
        <pc:spChg chg="mod">
          <ac:chgData name="Kolawole, Olamide" userId="8b8e2f89-8b4b-4d3a-8476-59feab2728ba" providerId="ADAL" clId="{3A6D397B-3641-4031-86DE-C6FE7DB0E809}" dt="2023-07-25T13:26:02.758" v="957" actId="113"/>
          <ac:spMkLst>
            <pc:docMk/>
            <pc:sldMk cId="3836098154" sldId="288"/>
            <ac:spMk id="5" creationId="{0CEFBE31-8C57-57FD-344A-57850F435700}"/>
          </ac:spMkLst>
        </pc:spChg>
      </pc:sldChg>
      <pc:sldChg chg="modSp add mod modNotesTx">
        <pc:chgData name="Kolawole, Olamide" userId="8b8e2f89-8b4b-4d3a-8476-59feab2728ba" providerId="ADAL" clId="{3A6D397B-3641-4031-86DE-C6FE7DB0E809}" dt="2023-08-04T16:12:03.874" v="1460" actId="255"/>
        <pc:sldMkLst>
          <pc:docMk/>
          <pc:sldMk cId="3689555694" sldId="289"/>
        </pc:sldMkLst>
        <pc:spChg chg="mod">
          <ac:chgData name="Kolawole, Olamide" userId="8b8e2f89-8b4b-4d3a-8476-59feab2728ba" providerId="ADAL" clId="{3A6D397B-3641-4031-86DE-C6FE7DB0E809}" dt="2023-08-04T16:11:26.632" v="1449" actId="20577"/>
          <ac:spMkLst>
            <pc:docMk/>
            <pc:sldMk cId="3689555694" sldId="289"/>
            <ac:spMk id="218" creationId="{00000000-0000-0000-0000-000000000000}"/>
          </ac:spMkLst>
        </pc:spChg>
        <pc:spChg chg="mod">
          <ac:chgData name="Kolawole, Olamide" userId="8b8e2f89-8b4b-4d3a-8476-59feab2728ba" providerId="ADAL" clId="{3A6D397B-3641-4031-86DE-C6FE7DB0E809}" dt="2023-08-04T16:12:03.874" v="1460" actId="255"/>
          <ac:spMkLst>
            <pc:docMk/>
            <pc:sldMk cId="3689555694" sldId="289"/>
            <ac:spMk id="219" creationId="{00000000-0000-0000-0000-000000000000}"/>
          </ac:spMkLst>
        </pc:spChg>
      </pc:sldChg>
    </pc:docChg>
  </pc:docChgLst>
  <pc:docChgLst>
    <pc:chgData name="McCarty, Carolyn" userId="1b8cc475-3713-483f-ab4b-37761356d68e" providerId="ADAL" clId="{D4720E7C-0F3F-4C10-9440-812BF0780986}"/>
    <pc:docChg chg="undo custSel delSld modSld">
      <pc:chgData name="McCarty, Carolyn" userId="1b8cc475-3713-483f-ab4b-37761356d68e" providerId="ADAL" clId="{D4720E7C-0F3F-4C10-9440-812BF0780986}" dt="2023-07-26T14:59:22.854" v="4115" actId="115"/>
      <pc:docMkLst>
        <pc:docMk/>
      </pc:docMkLst>
      <pc:sldChg chg="modSp mod modNotesTx">
        <pc:chgData name="McCarty, Carolyn" userId="1b8cc475-3713-483f-ab4b-37761356d68e" providerId="ADAL" clId="{D4720E7C-0F3F-4C10-9440-812BF0780986}" dt="2023-07-26T14:10:13.365" v="21" actId="20577"/>
        <pc:sldMkLst>
          <pc:docMk/>
          <pc:sldMk cId="3598396191" sldId="257"/>
        </pc:sldMkLst>
        <pc:spChg chg="mod">
          <ac:chgData name="McCarty, Carolyn" userId="1b8cc475-3713-483f-ab4b-37761356d68e" providerId="ADAL" clId="{D4720E7C-0F3F-4C10-9440-812BF0780986}" dt="2023-07-26T14:09:46.723" v="6" actId="20577"/>
          <ac:spMkLst>
            <pc:docMk/>
            <pc:sldMk cId="3598396191" sldId="257"/>
            <ac:spMk id="9" creationId="{0537C057-F785-D146-B55E-C8BC53290F53}"/>
          </ac:spMkLst>
        </pc:spChg>
      </pc:sldChg>
      <pc:sldChg chg="modSp mod modNotesTx">
        <pc:chgData name="McCarty, Carolyn" userId="1b8cc475-3713-483f-ab4b-37761356d68e" providerId="ADAL" clId="{D4720E7C-0F3F-4C10-9440-812BF0780986}" dt="2023-07-26T14:58:14.920" v="4092" actId="20577"/>
        <pc:sldMkLst>
          <pc:docMk/>
          <pc:sldMk cId="0" sldId="264"/>
        </pc:sldMkLst>
        <pc:spChg chg="mod">
          <ac:chgData name="McCarty, Carolyn" userId="1b8cc475-3713-483f-ab4b-37761356d68e" providerId="ADAL" clId="{D4720E7C-0F3F-4C10-9440-812BF0780986}" dt="2023-07-26T14:58:14.920" v="4092" actId="20577"/>
          <ac:spMkLst>
            <pc:docMk/>
            <pc:sldMk cId="0" sldId="264"/>
            <ac:spMk id="123" creationId="{00000000-0000-0000-0000-000000000000}"/>
          </ac:spMkLst>
        </pc:spChg>
      </pc:sldChg>
      <pc:sldChg chg="modSp mod modNotesTx">
        <pc:chgData name="McCarty, Carolyn" userId="1b8cc475-3713-483f-ab4b-37761356d68e" providerId="ADAL" clId="{D4720E7C-0F3F-4C10-9440-812BF0780986}" dt="2023-07-26T14:28:28.727" v="1557" actId="20577"/>
        <pc:sldMkLst>
          <pc:docMk/>
          <pc:sldMk cId="564349385" sldId="267"/>
        </pc:sldMkLst>
        <pc:spChg chg="mod">
          <ac:chgData name="McCarty, Carolyn" userId="1b8cc475-3713-483f-ab4b-37761356d68e" providerId="ADAL" clId="{D4720E7C-0F3F-4C10-9440-812BF0780986}" dt="2023-07-26T14:28:28.727" v="1557" actId="20577"/>
          <ac:spMkLst>
            <pc:docMk/>
            <pc:sldMk cId="564349385" sldId="267"/>
            <ac:spMk id="5" creationId="{0CEFBE31-8C57-57FD-344A-57850F435700}"/>
          </ac:spMkLst>
        </pc:spChg>
      </pc:sldChg>
      <pc:sldChg chg="delSp modSp mod modNotesTx">
        <pc:chgData name="McCarty, Carolyn" userId="1b8cc475-3713-483f-ab4b-37761356d68e" providerId="ADAL" clId="{D4720E7C-0F3F-4C10-9440-812BF0780986}" dt="2023-07-26T14:21:36.919" v="600" actId="20577"/>
        <pc:sldMkLst>
          <pc:docMk/>
          <pc:sldMk cId="2691805944" sldId="270"/>
        </pc:sldMkLst>
        <pc:spChg chg="mod">
          <ac:chgData name="McCarty, Carolyn" userId="1b8cc475-3713-483f-ab4b-37761356d68e" providerId="ADAL" clId="{D4720E7C-0F3F-4C10-9440-812BF0780986}" dt="2023-07-26T14:17:06.071" v="69" actId="20577"/>
          <ac:spMkLst>
            <pc:docMk/>
            <pc:sldMk cId="2691805944" sldId="270"/>
            <ac:spMk id="4" creationId="{25C151A8-E7C0-8D45-522C-23EDDFDCBE2C}"/>
          </ac:spMkLst>
        </pc:spChg>
        <pc:spChg chg="mod">
          <ac:chgData name="McCarty, Carolyn" userId="1b8cc475-3713-483f-ab4b-37761356d68e" providerId="ADAL" clId="{D4720E7C-0F3F-4C10-9440-812BF0780986}" dt="2023-07-26T14:17:48.476" v="106" actId="20577"/>
          <ac:spMkLst>
            <pc:docMk/>
            <pc:sldMk cId="2691805944" sldId="270"/>
            <ac:spMk id="5" creationId="{0CEFBE31-8C57-57FD-344A-57850F435700}"/>
          </ac:spMkLst>
        </pc:spChg>
        <pc:spChg chg="del">
          <ac:chgData name="McCarty, Carolyn" userId="1b8cc475-3713-483f-ab4b-37761356d68e" providerId="ADAL" clId="{D4720E7C-0F3F-4C10-9440-812BF0780986}" dt="2023-07-26T14:17:09.328" v="70" actId="478"/>
          <ac:spMkLst>
            <pc:docMk/>
            <pc:sldMk cId="2691805944" sldId="270"/>
            <ac:spMk id="6" creationId="{1E03D937-B3BB-8132-9F86-A71A4B6D5716}"/>
          </ac:spMkLst>
        </pc:spChg>
      </pc:sldChg>
      <pc:sldChg chg="modSp mod">
        <pc:chgData name="McCarty, Carolyn" userId="1b8cc475-3713-483f-ab4b-37761356d68e" providerId="ADAL" clId="{D4720E7C-0F3F-4C10-9440-812BF0780986}" dt="2023-07-26T14:59:22.854" v="4115" actId="115"/>
        <pc:sldMkLst>
          <pc:docMk/>
          <pc:sldMk cId="0" sldId="277"/>
        </pc:sldMkLst>
        <pc:spChg chg="mod">
          <ac:chgData name="McCarty, Carolyn" userId="1b8cc475-3713-483f-ab4b-37761356d68e" providerId="ADAL" clId="{D4720E7C-0F3F-4C10-9440-812BF0780986}" dt="2023-07-26T14:59:22.854" v="4115" actId="115"/>
          <ac:spMkLst>
            <pc:docMk/>
            <pc:sldMk cId="0" sldId="277"/>
            <ac:spMk id="235" creationId="{00000000-0000-0000-0000-000000000000}"/>
          </ac:spMkLst>
        </pc:spChg>
      </pc:sldChg>
      <pc:sldChg chg="modSp mod modNotesTx">
        <pc:chgData name="McCarty, Carolyn" userId="1b8cc475-3713-483f-ab4b-37761356d68e" providerId="ADAL" clId="{D4720E7C-0F3F-4C10-9440-812BF0780986}" dt="2023-07-26T14:59:14.196" v="4114" actId="12"/>
        <pc:sldMkLst>
          <pc:docMk/>
          <pc:sldMk cId="0" sldId="278"/>
        </pc:sldMkLst>
        <pc:spChg chg="mod">
          <ac:chgData name="McCarty, Carolyn" userId="1b8cc475-3713-483f-ab4b-37761356d68e" providerId="ADAL" clId="{D4720E7C-0F3F-4C10-9440-812BF0780986}" dt="2023-07-26T14:59:01.757" v="4109" actId="20577"/>
          <ac:spMkLst>
            <pc:docMk/>
            <pc:sldMk cId="0" sldId="278"/>
            <ac:spMk id="228" creationId="{00000000-0000-0000-0000-000000000000}"/>
          </ac:spMkLst>
        </pc:spChg>
      </pc:sldChg>
      <pc:sldChg chg="modSp mod modNotesTx">
        <pc:chgData name="McCarty, Carolyn" userId="1b8cc475-3713-483f-ab4b-37761356d68e" providerId="ADAL" clId="{D4720E7C-0F3F-4C10-9440-812BF0780986}" dt="2023-07-26T14:56:05.075" v="3836" actId="12"/>
        <pc:sldMkLst>
          <pc:docMk/>
          <pc:sldMk cId="0" sldId="279"/>
        </pc:sldMkLst>
        <pc:spChg chg="mod">
          <ac:chgData name="McCarty, Carolyn" userId="1b8cc475-3713-483f-ab4b-37761356d68e" providerId="ADAL" clId="{D4720E7C-0F3F-4C10-9440-812BF0780986}" dt="2023-07-26T14:55:55.545" v="3832" actId="20577"/>
          <ac:spMkLst>
            <pc:docMk/>
            <pc:sldMk cId="0" sldId="279"/>
            <ac:spMk id="219" creationId="{00000000-0000-0000-0000-000000000000}"/>
          </ac:spMkLst>
        </pc:spChg>
      </pc:sldChg>
      <pc:sldChg chg="modNotesTx">
        <pc:chgData name="McCarty, Carolyn" userId="1b8cc475-3713-483f-ab4b-37761356d68e" providerId="ADAL" clId="{D4720E7C-0F3F-4C10-9440-812BF0780986}" dt="2023-07-26T14:52:25.532" v="3515" actId="20577"/>
        <pc:sldMkLst>
          <pc:docMk/>
          <pc:sldMk cId="0" sldId="280"/>
        </pc:sldMkLst>
      </pc:sldChg>
      <pc:sldChg chg="modNotesTx">
        <pc:chgData name="McCarty, Carolyn" userId="1b8cc475-3713-483f-ab4b-37761356d68e" providerId="ADAL" clId="{D4720E7C-0F3F-4C10-9440-812BF0780986}" dt="2023-07-26T14:30:22.447" v="1846" actId="20577"/>
        <pc:sldMkLst>
          <pc:docMk/>
          <pc:sldMk cId="2227331755" sldId="282"/>
        </pc:sldMkLst>
      </pc:sldChg>
      <pc:sldChg chg="modSp mod modNotesTx">
        <pc:chgData name="McCarty, Carolyn" userId="1b8cc475-3713-483f-ab4b-37761356d68e" providerId="ADAL" clId="{D4720E7C-0F3F-4C10-9440-812BF0780986}" dt="2023-07-26T14:38:28.160" v="2720" actId="20577"/>
        <pc:sldMkLst>
          <pc:docMk/>
          <pc:sldMk cId="2166953143" sldId="283"/>
        </pc:sldMkLst>
        <pc:spChg chg="mod">
          <ac:chgData name="McCarty, Carolyn" userId="1b8cc475-3713-483f-ab4b-37761356d68e" providerId="ADAL" clId="{D4720E7C-0F3F-4C10-9440-812BF0780986}" dt="2023-07-26T14:38:28.160" v="2720" actId="20577"/>
          <ac:spMkLst>
            <pc:docMk/>
            <pc:sldMk cId="2166953143" sldId="283"/>
            <ac:spMk id="5" creationId="{0CEFBE31-8C57-57FD-344A-57850F435700}"/>
          </ac:spMkLst>
        </pc:spChg>
      </pc:sldChg>
      <pc:sldChg chg="modSp mod modNotesTx">
        <pc:chgData name="McCarty, Carolyn" userId="1b8cc475-3713-483f-ab4b-37761356d68e" providerId="ADAL" clId="{D4720E7C-0F3F-4C10-9440-812BF0780986}" dt="2023-07-26T14:46:52.784" v="3311"/>
        <pc:sldMkLst>
          <pc:docMk/>
          <pc:sldMk cId="3666596215" sldId="284"/>
        </pc:sldMkLst>
        <pc:spChg chg="mod">
          <ac:chgData name="McCarty, Carolyn" userId="1b8cc475-3713-483f-ab4b-37761356d68e" providerId="ADAL" clId="{D4720E7C-0F3F-4C10-9440-812BF0780986}" dt="2023-07-26T14:45:36.942" v="3306" actId="1036"/>
          <ac:spMkLst>
            <pc:docMk/>
            <pc:sldMk cId="3666596215" sldId="284"/>
            <ac:spMk id="5" creationId="{0CEFBE31-8C57-57FD-344A-57850F435700}"/>
          </ac:spMkLst>
        </pc:spChg>
        <pc:spChg chg="mod">
          <ac:chgData name="McCarty, Carolyn" userId="1b8cc475-3713-483f-ab4b-37761356d68e" providerId="ADAL" clId="{D4720E7C-0F3F-4C10-9440-812BF0780986}" dt="2023-07-26T14:45:36.942" v="3306" actId="1036"/>
          <ac:spMkLst>
            <pc:docMk/>
            <pc:sldMk cId="3666596215" sldId="284"/>
            <ac:spMk id="122" creationId="{00000000-0000-0000-0000-000000000000}"/>
          </ac:spMkLst>
        </pc:spChg>
      </pc:sldChg>
      <pc:sldChg chg="modSp mod modNotesTx">
        <pc:chgData name="McCarty, Carolyn" userId="1b8cc475-3713-483f-ab4b-37761356d68e" providerId="ADAL" clId="{D4720E7C-0F3F-4C10-9440-812BF0780986}" dt="2023-07-26T14:50:39.444" v="3375" actId="20577"/>
        <pc:sldMkLst>
          <pc:docMk/>
          <pc:sldMk cId="1158492310" sldId="285"/>
        </pc:sldMkLst>
        <pc:spChg chg="mod">
          <ac:chgData name="McCarty, Carolyn" userId="1b8cc475-3713-483f-ab4b-37761356d68e" providerId="ADAL" clId="{D4720E7C-0F3F-4C10-9440-812BF0780986}" dt="2023-07-26T14:47:40.307" v="3335" actId="1035"/>
          <ac:spMkLst>
            <pc:docMk/>
            <pc:sldMk cId="1158492310" sldId="285"/>
            <ac:spMk id="5" creationId="{0CEFBE31-8C57-57FD-344A-57850F435700}"/>
          </ac:spMkLst>
        </pc:spChg>
        <pc:spChg chg="mod">
          <ac:chgData name="McCarty, Carolyn" userId="1b8cc475-3713-483f-ab4b-37761356d68e" providerId="ADAL" clId="{D4720E7C-0F3F-4C10-9440-812BF0780986}" dt="2023-07-26T14:47:40.307" v="3335" actId="1035"/>
          <ac:spMkLst>
            <pc:docMk/>
            <pc:sldMk cId="1158492310" sldId="285"/>
            <ac:spMk id="122" creationId="{00000000-0000-0000-0000-000000000000}"/>
          </ac:spMkLst>
        </pc:spChg>
      </pc:sldChg>
      <pc:sldChg chg="del">
        <pc:chgData name="McCarty, Carolyn" userId="1b8cc475-3713-483f-ab4b-37761356d68e" providerId="ADAL" clId="{D4720E7C-0F3F-4C10-9440-812BF0780986}" dt="2023-07-26T14:52:04.363" v="3473" actId="47"/>
        <pc:sldMkLst>
          <pc:docMk/>
          <pc:sldMk cId="557550780" sldId="286"/>
        </pc:sldMkLst>
      </pc:sldChg>
      <pc:sldChg chg="modSp mod modNotesTx">
        <pc:chgData name="McCarty, Carolyn" userId="1b8cc475-3713-483f-ab4b-37761356d68e" providerId="ADAL" clId="{D4720E7C-0F3F-4C10-9440-812BF0780986}" dt="2023-07-26T14:54:25.850" v="3578" actId="20577"/>
        <pc:sldMkLst>
          <pc:docMk/>
          <pc:sldMk cId="3836098154" sldId="288"/>
        </pc:sldMkLst>
        <pc:spChg chg="mod">
          <ac:chgData name="McCarty, Carolyn" userId="1b8cc475-3713-483f-ab4b-37761356d68e" providerId="ADAL" clId="{D4720E7C-0F3F-4C10-9440-812BF0780986}" dt="2023-07-26T14:53:44.373" v="3572" actId="20577"/>
          <ac:spMkLst>
            <pc:docMk/>
            <pc:sldMk cId="3836098154" sldId="288"/>
            <ac:spMk id="5" creationId="{0CEFBE31-8C57-57FD-344A-57850F435700}"/>
          </ac:spMkLst>
        </pc:spChg>
        <pc:spChg chg="mod">
          <ac:chgData name="McCarty, Carolyn" userId="1b8cc475-3713-483f-ab4b-37761356d68e" providerId="ADAL" clId="{D4720E7C-0F3F-4C10-9440-812BF0780986}" dt="2023-07-26T14:52:56.238" v="3535" actId="20577"/>
          <ac:spMkLst>
            <pc:docMk/>
            <pc:sldMk cId="3836098154" sldId="288"/>
            <ac:spMk id="1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96874-DA3D-8B41-8CB6-FE2AE9A731B6}"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5EB4F-6F9C-894C-A9D4-2AC5230571A3}" type="slidenum">
              <a:rPr lang="en-US" smtClean="0"/>
              <a:t>‹#›</a:t>
            </a:fld>
            <a:endParaRPr lang="en-US"/>
          </a:p>
        </p:txBody>
      </p:sp>
    </p:spTree>
    <p:extLst>
      <p:ext uri="{BB962C8B-B14F-4D97-AF65-F5344CB8AC3E}">
        <p14:creationId xmlns:p14="http://schemas.microsoft.com/office/powerpoint/2010/main" val="288715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Learning Burst on Culturally Effective Health Care and School Health Services. </a:t>
            </a:r>
            <a:r>
              <a:rPr lang="en-US" sz="1200" dirty="0">
                <a:latin typeface="Alegreya Sans" panose="00000500000000000000" pitchFamily="2" charset="0"/>
              </a:rPr>
              <a:t>This resource was developed through the support of the Centers for Disease Control and Prevention (CDC) as part of Award # 6 NU87PS004365, Building Capacity for School Sexual Health Services through Training, Education, Assistance, Mentoring, and Support (TEAMS)-Component 3B. </a:t>
            </a:r>
            <a:r>
              <a:rPr lang="en-US" dirty="0"/>
              <a:t>The contents </a:t>
            </a:r>
            <a:r>
              <a:rPr lang="en-US" sz="2000" dirty="0">
                <a:solidFill>
                  <a:srgbClr val="555A3C"/>
                </a:solidFill>
                <a:effectLst/>
                <a:latin typeface="Franklin Gothic Book" panose="020B0503020102020204" pitchFamily="34" charset="0"/>
                <a:ea typeface="Times New Roman" panose="02020603050405020304" pitchFamily="18" charset="0"/>
                <a:cs typeface="Times New Roman" panose="02020603050405020304" pitchFamily="18" charset="0"/>
              </a:rPr>
              <a:t>are those of the author(s) and do not necessarily represent the official views of, nor an endorsement, by CDC.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555A3C"/>
              </a:solidFill>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learning burst is intended to define Culturally Effective Health Care and provide approaches to implementation in the </a:t>
            </a:r>
            <a:r>
              <a:rPr lang="en-US" sz="1200" dirty="0">
                <a:latin typeface="Alegreya Sans" panose="00000500000000000000" pitchFamily="2" charset="0"/>
              </a:rPr>
              <a:t>school health </a:t>
            </a:r>
            <a:r>
              <a:rPr lang="en-US" dirty="0"/>
              <a:t>setting.   </a:t>
            </a:r>
            <a:endParaRPr lang="en-US" sz="1200" dirty="0">
              <a:latin typeface="Alegreya Sans" panose="00000500000000000000" pitchFamily="2" charset="0"/>
            </a:endParaRPr>
          </a:p>
        </p:txBody>
      </p:sp>
      <p:sp>
        <p:nvSpPr>
          <p:cNvPr id="4" name="Slide Number Placeholder 3"/>
          <p:cNvSpPr>
            <a:spLocks noGrp="1"/>
          </p:cNvSpPr>
          <p:nvPr>
            <p:ph type="sldNum" sz="quarter" idx="5"/>
          </p:nvPr>
        </p:nvSpPr>
        <p:spPr/>
        <p:txBody>
          <a:bodyPr/>
          <a:lstStyle/>
          <a:p>
            <a:fld id="{8565EB4F-6F9C-894C-A9D4-2AC5230571A3}" type="slidenum">
              <a:rPr lang="en-US" smtClean="0"/>
              <a:t>1</a:t>
            </a:fld>
            <a:endParaRPr lang="en-US"/>
          </a:p>
        </p:txBody>
      </p:sp>
    </p:spTree>
    <p:extLst>
      <p:ext uri="{BB962C8B-B14F-4D97-AF65-F5344CB8AC3E}">
        <p14:creationId xmlns:p14="http://schemas.microsoft.com/office/powerpoint/2010/main" val="2442334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We make an impact on the experiences and lives of the students we see. </a:t>
            </a:r>
            <a:r>
              <a:rPr lang="en-US" sz="2800" dirty="0">
                <a:effectLst/>
                <a:ea typeface="Times New Roman" panose="02020603050405020304" pitchFamily="18" charset="0"/>
                <a:cs typeface="Times New Roman" panose="02020603050405020304" pitchFamily="18" charset="0"/>
              </a:rPr>
              <a:t>The impact of incorporating CEHC in school health services are</a:t>
            </a:r>
          </a:p>
          <a:p>
            <a:pPr marL="914400" lvl="1" indent="-457200">
              <a:buFont typeface="Arial" panose="020B0604020202020204" pitchFamily="34" charset="0"/>
              <a:buChar char="•"/>
            </a:pPr>
            <a:r>
              <a:rPr lang="en-US" sz="2800" dirty="0">
                <a:cs typeface="Times New Roman" panose="02020603050405020304" pitchFamily="18" charset="0"/>
              </a:rPr>
              <a:t>Improved health outcomes for students</a:t>
            </a:r>
          </a:p>
          <a:p>
            <a:pPr marL="914400" lvl="1" indent="-457200">
              <a:buFont typeface="Arial" panose="020B0604020202020204" pitchFamily="34" charset="0"/>
              <a:buChar char="•"/>
            </a:pPr>
            <a:r>
              <a:rPr lang="en-US" sz="2800" dirty="0">
                <a:cs typeface="Times New Roman" panose="02020603050405020304" pitchFamily="18" charset="0"/>
              </a:rPr>
              <a:t>Improved relationships with families</a:t>
            </a:r>
          </a:p>
          <a:p>
            <a:pPr marL="914400" lvl="1" indent="-457200">
              <a:buFont typeface="Arial" panose="020B0604020202020204" pitchFamily="34" charset="0"/>
              <a:buChar char="•"/>
            </a:pPr>
            <a:r>
              <a:rPr lang="en-US" sz="2800" dirty="0">
                <a:cs typeface="Times New Roman" panose="02020603050405020304" pitchFamily="18" charset="0"/>
              </a:rPr>
              <a:t>Students and families that feel safe and 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Student outcomes are improved when we address both their healthcare needs and incorporate their cultures in providing healthcare. </a:t>
            </a:r>
            <a:r>
              <a:rPr lang="en-US" sz="1000" dirty="0">
                <a:cs typeface="Times New Roman" panose="02020603050405020304" pitchFamily="18" charset="0"/>
              </a:rPr>
              <a:t>Modeling behaviors through culturally effective healthcare will offer other staff members, administrators, etc., the opportunity to see how this benefits students and the school community.</a:t>
            </a:r>
            <a:endParaRPr lang="en-US" sz="1000"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3794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dirty="0"/>
              <a:t>Let’s review what we learned about </a:t>
            </a:r>
            <a:r>
              <a:rPr lang="en-US" sz="1200" dirty="0">
                <a:ea typeface="Alegreya Sans"/>
                <a:cs typeface="Alegreya Sans"/>
                <a:sym typeface="Alegreya Sans"/>
              </a:rPr>
              <a:t>Culturally Effective Health Care and School Services.</a:t>
            </a:r>
          </a:p>
          <a:p>
            <a:pPr marL="508000" indent="-457200">
              <a:buSzPts val="2800"/>
              <a:buFont typeface="Arial" panose="020B0604020202020204" pitchFamily="34" charset="0"/>
              <a:buChar char="•"/>
            </a:pPr>
            <a:r>
              <a:rPr lang="en-US" sz="1200" dirty="0"/>
              <a:t>CEHC improves health outcomes and the quality of care provided. </a:t>
            </a:r>
          </a:p>
          <a:p>
            <a:pPr marL="508000" indent="-457200">
              <a:buSzPts val="2800"/>
              <a:buFont typeface="Arial" panose="020B0604020202020204" pitchFamily="34" charset="0"/>
              <a:buChar char="•"/>
            </a:pPr>
            <a:r>
              <a:rPr lang="en-US" sz="1200" dirty="0"/>
              <a:t>A student-centered approach allows us to understand their individual experience of culture.</a:t>
            </a:r>
          </a:p>
          <a:p>
            <a:pPr marL="0" lvl="0" indent="0" algn="l" rtl="0">
              <a:lnSpc>
                <a:spcPct val="90000"/>
              </a:lnSpc>
              <a:spcBef>
                <a:spcPts val="0"/>
              </a:spcBef>
              <a:spcAft>
                <a:spcPts val="0"/>
              </a:spcAft>
              <a:buClr>
                <a:schemeClr val="dk1"/>
              </a:buClr>
              <a:buSzPts val="2600"/>
              <a:buNone/>
            </a:pPr>
            <a:endParaRPr lang="en-US" sz="12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dirty="0"/>
              <a:t>Additionally, we learned</a:t>
            </a:r>
          </a:p>
          <a:p>
            <a:pPr marL="0" lvl="0" indent="0" algn="l" rtl="0">
              <a:lnSpc>
                <a:spcPct val="90000"/>
              </a:lnSpc>
              <a:spcBef>
                <a:spcPts val="0"/>
              </a:spcBef>
              <a:spcAft>
                <a:spcPts val="0"/>
              </a:spcAft>
              <a:buClr>
                <a:schemeClr val="dk1"/>
              </a:buClr>
              <a:buSzPts val="2600"/>
              <a:buNone/>
            </a:pPr>
            <a:endParaRPr lang="en-US" sz="1200" dirty="0">
              <a:ea typeface="Alegreya Sans"/>
              <a:cs typeface="Alegreya Sans"/>
              <a:sym typeface="Alegreya Sans"/>
            </a:endParaRPr>
          </a:p>
          <a:p>
            <a:pPr marL="508000" indent="-457200">
              <a:buSzPts val="2800"/>
              <a:buFont typeface="Arial" panose="020B0604020202020204" pitchFamily="34" charset="0"/>
              <a:buChar char="•"/>
            </a:pPr>
            <a:r>
              <a:rPr lang="en-US" sz="1200" dirty="0"/>
              <a:t>The words we use to describe students and families, their experiences, and the communities they live in matter. </a:t>
            </a:r>
          </a:p>
          <a:p>
            <a:pPr marL="508000" indent="-457200">
              <a:buSzPts val="2800"/>
              <a:buFont typeface="Arial" panose="020B0604020202020204" pitchFamily="34" charset="0"/>
              <a:buChar char="•"/>
            </a:pPr>
            <a:r>
              <a:rPr lang="en-US" sz="1200" dirty="0"/>
              <a:t>Addressing health literacy allows students and families to understand and implement health recommendations.</a:t>
            </a:r>
          </a:p>
          <a:p>
            <a:pPr marL="0" lvl="0" indent="0" algn="l" rtl="0">
              <a:lnSpc>
                <a:spcPct val="90000"/>
              </a:lnSpc>
              <a:spcBef>
                <a:spcPts val="0"/>
              </a:spcBef>
              <a:spcAft>
                <a:spcPts val="0"/>
              </a:spcAft>
              <a:buClr>
                <a:schemeClr val="dk1"/>
              </a:buClr>
              <a:buSzPts val="2600"/>
              <a:buNone/>
            </a:pPr>
            <a:endParaRPr lang="en-US" sz="12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94914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legreya Sans" panose="00000500000000000000" pitchFamily="2" charset="0"/>
              </a:rPr>
              <a:t>What are your next steps?</a:t>
            </a:r>
          </a:p>
          <a:p>
            <a:pPr indent="-241300">
              <a:spcBef>
                <a:spcPts val="0"/>
              </a:spcBef>
              <a:buClr>
                <a:schemeClr val="dk1"/>
              </a:buClr>
              <a:buSzPts val="2800"/>
              <a:buFont typeface="Arial" panose="020B0604020202020204" pitchFamily="34" charset="0"/>
              <a:buChar char="•"/>
            </a:pPr>
            <a:r>
              <a:rPr lang="en-US" sz="1200" dirty="0"/>
              <a:t>Read the additional resources on the next slide for further guidance and information.</a:t>
            </a:r>
          </a:p>
          <a:p>
            <a:pPr indent="-241300">
              <a:spcBef>
                <a:spcPts val="0"/>
              </a:spcBef>
              <a:buClr>
                <a:schemeClr val="dk1"/>
              </a:buClr>
              <a:buSzPts val="2800"/>
              <a:buFont typeface="Arial" panose="020B0604020202020204" pitchFamily="34" charset="0"/>
              <a:buChar char="•"/>
            </a:pPr>
            <a:r>
              <a:rPr lang="en-US" sz="1200" dirty="0"/>
              <a:t>Identify 2 barriers in the school community and 2 strategies to integrate CEHC further in your context.</a:t>
            </a:r>
          </a:p>
          <a:p>
            <a:pPr marL="0" lvl="0" indent="0" algn="l" rtl="0">
              <a:spcBef>
                <a:spcPts val="0"/>
              </a:spcBef>
              <a:spcAft>
                <a:spcPts val="0"/>
              </a:spcAft>
              <a:buNone/>
            </a:pPr>
            <a:endParaRPr dirty="0">
              <a:latin typeface="Alegreya Sans" panose="00000500000000000000" pitchFamily="2" charset="0"/>
            </a:endParaRPr>
          </a:p>
          <a:p>
            <a:pPr marL="0" lvl="0" indent="0" algn="l" rtl="0">
              <a:spcBef>
                <a:spcPts val="0"/>
              </a:spcBef>
              <a:spcAft>
                <a:spcPts val="0"/>
              </a:spcAft>
              <a:buNone/>
            </a:pPr>
            <a:endParaRPr i="0" dirty="0">
              <a:solidFill>
                <a:srgbClr val="000000"/>
              </a:solidFill>
              <a:latin typeface="Alegreya Sans" panose="00000500000000000000" pitchFamily="2"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some resources to help learn more.</a:t>
            </a: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[Use this slide to customize contact information]</a:t>
            </a:r>
            <a:endParaRPr/>
          </a:p>
          <a:p>
            <a:pPr marL="0" lvl="0" indent="0" algn="l" rtl="0">
              <a:spcBef>
                <a:spcPts val="0"/>
              </a:spcBef>
              <a:spcAft>
                <a:spcPts val="0"/>
              </a:spcAft>
              <a:buNone/>
            </a:pPr>
            <a:endParaRPr b="1" i="1"/>
          </a:p>
          <a:p>
            <a:pPr marL="0" lvl="0" indent="0" algn="l" rtl="0">
              <a:spcBef>
                <a:spcPts val="0"/>
              </a:spcBef>
              <a:spcAft>
                <a:spcPts val="0"/>
              </a:spcAft>
              <a:buNone/>
            </a:pPr>
            <a:r>
              <a:rPr lang="en-US" b="0" i="0"/>
              <a:t>If there are further questions, please feel free to reach out to XXX.</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By the end of this learning burst, participants will be able to:</a:t>
            </a:r>
            <a:endParaRPr dirty="0"/>
          </a:p>
          <a:p>
            <a:pPr marL="171450" indent="-171450">
              <a:buFont typeface="Arial" panose="020B0604020202020204" pitchFamily="34" charset="0"/>
              <a:buChar char="•"/>
            </a:pPr>
            <a:r>
              <a:rPr lang="en-US" sz="1200" dirty="0"/>
              <a:t>Define and recognize ways culturally effective health care (CEHC) shows up in your work. </a:t>
            </a:r>
          </a:p>
          <a:p>
            <a:pPr marL="171450" indent="-171450">
              <a:buFont typeface="Arial" panose="020B0604020202020204" pitchFamily="34" charset="0"/>
              <a:buChar char="•"/>
            </a:pPr>
            <a:r>
              <a:rPr lang="en-US" sz="1200" dirty="0"/>
              <a:t>Learn 1 approach to address the importance of CEHC within the school health setting. </a:t>
            </a:r>
          </a:p>
          <a:p>
            <a:pPr marL="171450" indent="-171450">
              <a:buFont typeface="Arial" panose="020B0604020202020204" pitchFamily="34" charset="0"/>
              <a:buChar char="•"/>
            </a:pPr>
            <a:r>
              <a:rPr lang="en-US" sz="1200" dirty="0"/>
              <a:t>Identify 2 barriers in the school community and 2 strategies to integrate CEHC further in school health settings.</a:t>
            </a:r>
          </a:p>
          <a:p>
            <a:endParaRPr lang="en-US" sz="1200"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The American Academy of Pediatrics defines c</a:t>
            </a:r>
            <a:r>
              <a:rPr lang="en-US" sz="1200" dirty="0">
                <a:latin typeface="Alegreya Sans"/>
              </a:rPr>
              <a:t>ulturally effective health care (CEHC) as the delivery of care within the context of appropriate physician knowledge, understanding, and appreciation of all cultural distinctions leading to optimal health outcomes. This definition can be extended to other health care settings and include other health care providers.</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Culturally effective health care is one important approach to implementing equitable care and achieving optimal health outcomes for the students and families you serve. In the rest of this learning burst, we will describe several different approaches that can contribute to achieving culturally effective health care.</a:t>
            </a:r>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17924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first approach we will explore is student-centered care. This will likely feel very familiar to you. But perhaps you haven’t considered how this is related to culturally-effective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we talk about student-centered care, we are thinking about where your focus is when providing care and services. In this approach, students are the priority and when supporting them, we must consider all the many factors that impact their lives.</a:t>
            </a:r>
          </a:p>
          <a:p>
            <a:endParaRPr lang="en-US" dirty="0"/>
          </a:p>
          <a:p>
            <a:r>
              <a:rPr lang="en-US" dirty="0"/>
              <a:t>When we think about student centered care in the context of culturally effective care, we can think about working with students and families to better understand their cultural practices and how those intersect with health and health care. Some very basic things we can explore include:</a:t>
            </a:r>
          </a:p>
          <a:p>
            <a:pPr marL="171450" indent="-171450">
              <a:buFont typeface="Arial" panose="020B0604020202020204" pitchFamily="34" charset="0"/>
              <a:buChar char="•"/>
            </a:pPr>
            <a:r>
              <a:rPr lang="en-US" dirty="0"/>
              <a:t>What are the expectations from parents about the care of their child during school hours?</a:t>
            </a:r>
          </a:p>
          <a:p>
            <a:pPr marL="171450" indent="-171450">
              <a:buFont typeface="Arial" panose="020B0604020202020204" pitchFamily="34" charset="0"/>
              <a:buChar char="•"/>
            </a:pPr>
            <a:r>
              <a:rPr lang="en-US" dirty="0"/>
              <a:t>What is their understanding of the care that their child will need during the school day?</a:t>
            </a:r>
          </a:p>
          <a:p>
            <a:pPr marL="171450" indent="-171450">
              <a:buFont typeface="Arial" panose="020B0604020202020204" pitchFamily="34" charset="0"/>
              <a:buChar char="•"/>
            </a:pPr>
            <a:r>
              <a:rPr lang="en-US" dirty="0"/>
              <a:t>Do they have any cultural practices that they would like to continue during the school day?</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8306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spcAft>
                <a:spcPts val="400"/>
              </a:spcAft>
              <a:buNone/>
            </a:pPr>
            <a:r>
              <a:rPr lang="en-US" sz="1800" b="0" dirty="0">
                <a:latin typeface="Alegreya Sans"/>
              </a:rPr>
              <a:t>The second approach to implementing culturally effective health care that we will share about we are calling “Words Matter.”</a:t>
            </a:r>
          </a:p>
          <a:p>
            <a:pPr marL="0" indent="0">
              <a:spcAft>
                <a:spcPts val="400"/>
              </a:spcAft>
              <a:buNone/>
            </a:pPr>
            <a:endParaRPr lang="en-US" sz="1800" b="0" dirty="0">
              <a:latin typeface="Alegreya Sans"/>
            </a:endParaRPr>
          </a:p>
          <a:p>
            <a:pPr marL="0" indent="0">
              <a:spcAft>
                <a:spcPts val="400"/>
              </a:spcAft>
              <a:buNone/>
            </a:pPr>
            <a:r>
              <a:rPr lang="en-US" sz="1800" b="0" dirty="0">
                <a:latin typeface="Alegreya Sans"/>
              </a:rPr>
              <a:t>Let’s start from the beginning: Why do our words matter? Language has the power to change minds, hearts, behaviors, and relationships and to create narratives that shape our perceptions and beliefs. Inclusive, anti-biased language honors the rights of groups and individuals to define their own identities.</a:t>
            </a:r>
          </a:p>
          <a:p>
            <a:pPr marL="0" lvl="1" indent="0">
              <a:spcAft>
                <a:spcPts val="400"/>
              </a:spcAft>
              <a:buFont typeface="Arial" panose="020B0604020202020204" pitchFamily="34" charset="0"/>
              <a:buNone/>
            </a:pPr>
            <a:endParaRPr lang="en-US" sz="1800" b="0" dirty="0">
              <a:latin typeface="Alegreya Sans"/>
            </a:endParaRPr>
          </a:p>
          <a:p>
            <a:pPr marL="0" indent="0">
              <a:spcAft>
                <a:spcPts val="400"/>
              </a:spcAft>
              <a:buNone/>
            </a:pPr>
            <a:r>
              <a:rPr lang="en-US" sz="1800" b="0" dirty="0">
                <a:latin typeface="Alegreya Sans"/>
              </a:rPr>
              <a:t>And context matters too. Words do not exist in a vacuum. S</a:t>
            </a:r>
            <a:r>
              <a:rPr lang="en-US" sz="1800" b="0" i="0" dirty="0">
                <a:effectLst/>
                <a:latin typeface="Alegreya Sans"/>
              </a:rPr>
              <a:t>ocial and Situational context matters.</a:t>
            </a:r>
            <a:r>
              <a:rPr lang="en-US" sz="1800" b="0" dirty="0">
                <a:latin typeface="Alegreya Sans"/>
              </a:rPr>
              <a:t> </a:t>
            </a:r>
            <a:r>
              <a:rPr lang="en-US" sz="1800" b="0" i="0" dirty="0">
                <a:effectLst/>
                <a:latin typeface="Alegreya Sans"/>
              </a:rPr>
              <a:t>Words are contextualized by history, politics, social position, geography, and other variables. </a:t>
            </a:r>
          </a:p>
          <a:p>
            <a:pPr marL="0" lvl="1" indent="0">
              <a:spcBef>
                <a:spcPts val="400"/>
              </a:spcBef>
              <a:spcAft>
                <a:spcPts val="400"/>
              </a:spcAft>
              <a:buFont typeface="Arial" panose="020B0604020202020204" pitchFamily="34" charset="0"/>
              <a:buNone/>
            </a:pPr>
            <a:endParaRPr lang="en-US" sz="1800" b="0" i="0" dirty="0">
              <a:effectLst/>
              <a:latin typeface="Alegreya Sans"/>
            </a:endParaRPr>
          </a:p>
          <a:p>
            <a:pPr marL="0" lvl="1" indent="0">
              <a:spcBef>
                <a:spcPts val="400"/>
              </a:spcBef>
              <a:spcAft>
                <a:spcPts val="400"/>
              </a:spcAft>
              <a:buFont typeface="Arial" panose="020B0604020202020204" pitchFamily="34" charset="0"/>
              <a:buNone/>
            </a:pPr>
            <a:r>
              <a:rPr lang="en-US" sz="1800" b="0" i="0" dirty="0">
                <a:effectLst/>
                <a:latin typeface="Alegreya Sans"/>
              </a:rPr>
              <a:t>We have to recognize that these factors are dynamic and so is language</a:t>
            </a:r>
            <a:r>
              <a:rPr lang="en-US" sz="1800" b="0" dirty="0">
                <a:latin typeface="Alegreya Sans"/>
              </a:rPr>
              <a:t>.</a:t>
            </a:r>
            <a:endParaRPr lang="en-US" sz="2400" b="0" dirty="0">
              <a:latin typeface="Alegreya Sans"/>
            </a:endParaRPr>
          </a:p>
          <a:p>
            <a:pPr marL="0" lvl="0" indent="0" algn="l" rtl="0">
              <a:spcBef>
                <a:spcPts val="0"/>
              </a:spcBef>
              <a:spcAft>
                <a:spcPts val="0"/>
              </a:spcAft>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3454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words we use to describe students and families, their experiences, and the communities they live in matter. So let’s explore just a few ways that you can think about the words that you use. These are not at all mean to be exhaustive and are not to be considered as “rules.” Instead they are meant to provide guidance and examples that you can extrapolate into different contexts. </a:t>
            </a:r>
          </a:p>
          <a:p>
            <a:pPr marL="0" lvl="0" indent="0" algn="l" rtl="0">
              <a:spcBef>
                <a:spcPts val="0"/>
              </a:spcBef>
              <a:spcAft>
                <a:spcPts val="0"/>
              </a:spcAft>
              <a:buNone/>
            </a:pPr>
            <a:endParaRPr lang="en-US" sz="1200" dirty="0">
              <a:latin typeface="Alegreya Sans"/>
            </a:endParaRPr>
          </a:p>
          <a:p>
            <a:pPr marL="0" lvl="0" indent="0" algn="l" rtl="0">
              <a:spcBef>
                <a:spcPts val="0"/>
              </a:spcBef>
              <a:spcAft>
                <a:spcPts val="0"/>
              </a:spcAft>
              <a:buNone/>
            </a:pPr>
            <a:r>
              <a:rPr lang="en-US" sz="1200" dirty="0">
                <a:latin typeface="Alegreya Sans"/>
              </a:rPr>
              <a:t>Consider these overarching points:</a:t>
            </a:r>
          </a:p>
          <a:p>
            <a:pPr lvl="2" indent="-457200">
              <a:spcAft>
                <a:spcPts val="500"/>
              </a:spcAft>
              <a:buFont typeface="Arial" panose="020B0604020202020204" pitchFamily="34" charset="0"/>
              <a:buChar char="•"/>
            </a:pPr>
            <a:r>
              <a:rPr lang="en-US" sz="1200" dirty="0"/>
              <a:t>Instead of using “vulnerable” or “marginalized,” consider using “people experiencing barriers” or “people with fewer resources”</a:t>
            </a:r>
          </a:p>
          <a:p>
            <a:pPr lvl="2" indent="-457200">
              <a:spcAft>
                <a:spcPts val="500"/>
              </a:spcAft>
              <a:buFont typeface="Arial" panose="020B0604020202020204" pitchFamily="34" charset="0"/>
              <a:buChar char="•"/>
            </a:pPr>
            <a:r>
              <a:rPr lang="en-US" sz="1200" dirty="0">
                <a:latin typeface="Alegreya Sans"/>
              </a:rPr>
              <a:t>Instead of  using “suffering from” when talking about an illness or a condition, consider “living with.”</a:t>
            </a:r>
          </a:p>
          <a:p>
            <a:pPr lvl="2" indent="-457200">
              <a:spcAft>
                <a:spcPts val="500"/>
              </a:spcAft>
              <a:buFont typeface="Arial" panose="020B0604020202020204" pitchFamily="34" charset="0"/>
              <a:buChar char="•"/>
            </a:pPr>
            <a:r>
              <a:rPr lang="en-US" dirty="0"/>
              <a:t>Consider using person-first language which focuses on the individual rather than a diagnosis or physical, mental, or social condition they are experiencing. How many times have we heard people refer to a child as the diabetic or the asthmatic? This labeling can minimize the fullness of who the child is. </a:t>
            </a:r>
          </a:p>
          <a:p>
            <a:pPr marL="0" lvl="0" indent="0" algn="l" rtl="0">
              <a:spcBef>
                <a:spcPts val="0"/>
              </a:spcBef>
              <a:spcAft>
                <a:spcPts val="0"/>
              </a:spcAft>
              <a:buNone/>
            </a:pPr>
            <a:endParaRPr lang="en-US" dirty="0"/>
          </a:p>
          <a:p>
            <a:pPr lvl="0"/>
            <a:r>
              <a:rPr lang="en-US" dirty="0"/>
              <a:t>Here are a few more examples of language considerations in specific groups or contexts:</a:t>
            </a:r>
          </a:p>
          <a:p>
            <a:pPr marL="171450" lvl="0" indent="-171450">
              <a:buFont typeface="Arial" panose="020B0604020202020204" pitchFamily="34" charset="0"/>
              <a:buChar char="•"/>
            </a:pPr>
            <a:r>
              <a:rPr lang="en-US" dirty="0"/>
              <a:t>Avoid using the word “able-bodied” and consider using “nondisabled” instead</a:t>
            </a:r>
          </a:p>
          <a:p>
            <a:pPr marL="171450" lvl="0" indent="-171450">
              <a:buFont typeface="Arial" panose="020B0604020202020204" pitchFamily="34" charset="0"/>
              <a:buChar char="•"/>
            </a:pPr>
            <a:r>
              <a:rPr lang="en-US" dirty="0"/>
              <a:t>When talking about race and ethnicity, use the actual specific racial/ethnic groups instead of the term “racial/ethnic minority” when possible</a:t>
            </a:r>
          </a:p>
          <a:p>
            <a:pPr marL="171450" lvl="0" indent="-171450">
              <a:buFont typeface="Arial" panose="020B0604020202020204" pitchFamily="34" charset="0"/>
              <a:buChar char="•"/>
            </a:pPr>
            <a:r>
              <a:rPr lang="en-US" dirty="0"/>
              <a:t>Discuss humans in gender-neutral terms (individuals, children, adolescents, etc.)</a:t>
            </a:r>
          </a:p>
          <a:p>
            <a:pPr marL="171450" lvl="0" indent="-171450">
              <a:buFont typeface="Arial" panose="020B0604020202020204" pitchFamily="34" charset="0"/>
              <a:buChar char="•"/>
            </a:pPr>
            <a:r>
              <a:rPr lang="en-US" dirty="0"/>
              <a:t>Avoid confusing sex with gender</a:t>
            </a:r>
          </a:p>
          <a:p>
            <a:pPr lvl="1"/>
            <a:endParaRPr lang="en-US" dirty="0"/>
          </a:p>
          <a:p>
            <a:pPr marL="0" lvl="0" indent="0" algn="l" rtl="0">
              <a:spcBef>
                <a:spcPts val="0"/>
              </a:spcBef>
              <a:spcAft>
                <a:spcPts val="0"/>
              </a:spcAft>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53475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t>The third and final approach to implementing culturally effective health care in schools that we will discuss is to be conscious of and attentive to health literacy. </a:t>
            </a:r>
            <a:r>
              <a:rPr lang="en-US" sz="1200" dirty="0">
                <a:latin typeface="+mj-lt"/>
              </a:rPr>
              <a:t>The U.S. Department of Health and Human Services (HHS) defines health literacy as “the degree to which individuals have the </a:t>
            </a:r>
            <a:r>
              <a:rPr lang="en-US" sz="1200" b="0" dirty="0">
                <a:latin typeface="+mj-lt"/>
              </a:rPr>
              <a:t>capacity to obtain, process, and understand </a:t>
            </a:r>
            <a:r>
              <a:rPr lang="en-US" sz="1200" dirty="0">
                <a:latin typeface="+mj-lt"/>
              </a:rPr>
              <a:t>basic health information needed to make appropriate health decisions.” </a:t>
            </a:r>
            <a:endParaRPr lang="en-US" sz="1200" dirty="0"/>
          </a:p>
          <a:p>
            <a:pPr marL="158750" indent="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75948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Calibri"/>
              </a:rPr>
              <a:t>Literacy is something we often think about only on a reading level. Can someone read it? We must consider not only can the person read, but can they comprehend, understand, and take appropriate actions using what they read?</a:t>
            </a:r>
          </a:p>
          <a:p>
            <a:endParaRPr lang="en-US" sz="1000" b="1" dirty="0">
              <a:latin typeface="+mn-lt"/>
              <a:ea typeface="+mn-lt"/>
              <a:cs typeface="+mn-lt"/>
            </a:endParaRPr>
          </a:p>
          <a:p>
            <a:r>
              <a:rPr lang="en-US" sz="1000" b="1" dirty="0">
                <a:latin typeface="+mn-lt"/>
                <a:ea typeface="+mn-lt"/>
                <a:cs typeface="+mn-lt"/>
              </a:rPr>
              <a:t>Personal health literacy </a:t>
            </a:r>
            <a:r>
              <a:rPr lang="en-US" sz="1000" dirty="0">
                <a:latin typeface="+mn-lt"/>
                <a:ea typeface="+mn-lt"/>
                <a:cs typeface="+mn-lt"/>
              </a:rPr>
              <a:t>is the degree to which individuals have the ability to find, understand, and use information and services to inform health-related decisions and actions for themselves and others.</a:t>
            </a:r>
          </a:p>
          <a:p>
            <a:endParaRPr lang="en-US" sz="1000" dirty="0">
              <a:latin typeface="+mn-lt"/>
              <a:cs typeface="Calibri"/>
            </a:endParaRPr>
          </a:p>
          <a:p>
            <a:r>
              <a:rPr lang="en-US" sz="1000" b="1" dirty="0">
                <a:latin typeface="+mn-lt"/>
                <a:ea typeface="+mn-lt"/>
                <a:cs typeface="+mn-lt"/>
              </a:rPr>
              <a:t>Organizational health literacy </a:t>
            </a:r>
            <a:r>
              <a:rPr lang="en-US" sz="1000" dirty="0">
                <a:latin typeface="+mn-lt"/>
                <a:ea typeface="+mn-lt"/>
                <a:cs typeface="+mn-lt"/>
              </a:rPr>
              <a:t>is the degree to which organizations equitably enable individuals to find, understand, and use information and services to inform health-related decisions and actions for themselves and </a:t>
            </a:r>
            <a:r>
              <a:rPr lang="en-US" sz="1000" dirty="0" err="1">
                <a:latin typeface="+mn-lt"/>
                <a:ea typeface="+mn-lt"/>
                <a:cs typeface="+mn-lt"/>
              </a:rPr>
              <a:t>others</a:t>
            </a:r>
            <a:r>
              <a:rPr lang="en-US" sz="1000" dirty="0" err="1">
                <a:latin typeface="+mn-lt"/>
              </a:rPr>
              <a:t>Nearly</a:t>
            </a:r>
            <a:r>
              <a:rPr lang="en-US" sz="1000" dirty="0">
                <a:latin typeface="+mn-lt"/>
              </a:rPr>
              <a:t> nine out of 10 adults struggle to understand and use personal and public health information when it’s filled with unfamiliar or complex terms.</a:t>
            </a:r>
          </a:p>
          <a:p>
            <a:endParaRPr lang="en-US" sz="1000" dirty="0">
              <a:latin typeface="+mn-lt"/>
            </a:endParaRPr>
          </a:p>
          <a:p>
            <a:r>
              <a:rPr lang="en-US" sz="1000" dirty="0"/>
              <a:t>Think about what role health literacy plays when dealing with your students and family population. How can we make sure the populations we serve understand the health information we are providing? Is our literature at the appropriate reading level or translated into appropriate languages? And have we made it available in formats that are accessible to students and families?</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We can improve health literacy by practicing clear communication strategies and techniques. Clear communication means presenting familiar concepts, words, numbers, and images in ways that make sense to the people who need the information.</a:t>
            </a:r>
            <a:r>
              <a:rPr lang="en-US" sz="1000" dirty="0">
                <a:latin typeface="+mn-lt"/>
                <a:cs typeface="Calibri"/>
              </a:rPr>
              <a:t> </a:t>
            </a:r>
            <a:r>
              <a:rPr lang="en-US" sz="1000" dirty="0">
                <a:latin typeface="+mn-lt"/>
              </a:rPr>
              <a:t>Clear communication builds trust with your students and their families. When they trust you, they’re more likely to follow your recommendations.</a:t>
            </a:r>
            <a:r>
              <a:rPr lang="en-US" sz="1000" dirty="0">
                <a:latin typeface="+mn-lt"/>
                <a:cs typeface="Calibri"/>
              </a:rPr>
              <a:t> </a:t>
            </a:r>
            <a:r>
              <a:rPr lang="en-US" sz="1000" dirty="0">
                <a:latin typeface="+mn-lt"/>
              </a:rPr>
              <a:t>Clear communication streamlines the translation process. That means you can more quickly share your information with people who are non-native English speakers and readers</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9751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dirty="0"/>
              <a:t>[Use this slide to share a local case scenario related to culturally effective health care.]</a:t>
            </a:r>
            <a:r>
              <a:rPr lang="en-US" dirty="0"/>
              <a:t> </a:t>
            </a:r>
            <a:endParaRPr i="1"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18157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logo footer">
    <p:spTree>
      <p:nvGrpSpPr>
        <p:cNvPr id="1" name=""/>
        <p:cNvGrpSpPr/>
        <p:nvPr/>
      </p:nvGrpSpPr>
      <p:grpSpPr>
        <a:xfrm>
          <a:off x="0" y="0"/>
          <a:ext cx="0" cy="0"/>
          <a:chOff x="0" y="0"/>
          <a:chExt cx="0" cy="0"/>
        </a:xfrm>
      </p:grpSpPr>
      <p:pic>
        <p:nvPicPr>
          <p:cNvPr id="5" name="Picture 4" descr="TEAMS logo: Enhancing School Health Services, from the American Academy of Pediatrics">
            <a:extLst>
              <a:ext uri="{FF2B5EF4-FFF2-40B4-BE49-F238E27FC236}">
                <a16:creationId xmlns:a16="http://schemas.microsoft.com/office/drawing/2014/main" id="{64C56E92-D8CD-A046-931D-7E12402FAC65}"/>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6" name="Rectangle 5">
            <a:extLst>
              <a:ext uri="{FF2B5EF4-FFF2-40B4-BE49-F238E27FC236}">
                <a16:creationId xmlns:a16="http://schemas.microsoft.com/office/drawing/2014/main" id="{2DF5DD11-8B9E-AF4E-8D3C-22E725257ECE}"/>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7" name="Parallelogram 6">
            <a:extLst>
              <a:ext uri="{FF2B5EF4-FFF2-40B4-BE49-F238E27FC236}">
                <a16:creationId xmlns:a16="http://schemas.microsoft.com/office/drawing/2014/main" id="{AADAC5E5-4048-C74E-BFDF-FC9D36FEDD16}"/>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4397ECB0-25BC-AD4E-8A49-A02F74918DB1}"/>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D8A4B346-4891-B040-89B6-BE00D64FA68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F923122A-DD23-AA4D-BD0C-EA3E749853A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06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6EF6-A499-EF4E-A5AA-F4C2EBB2A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C998DA-B1BF-0548-8F17-410B845BB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4CFB9-A092-4548-AAA0-BA343C28F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TEAMS logo: Enhancing School Health Services, from the American Academy of Pediatrics">
            <a:extLst>
              <a:ext uri="{FF2B5EF4-FFF2-40B4-BE49-F238E27FC236}">
                <a16:creationId xmlns:a16="http://schemas.microsoft.com/office/drawing/2014/main" id="{236F241F-6C89-114A-8D16-69C9D8FD404D}"/>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1E409C5D-9B2A-234D-A906-24C513B13C86}"/>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CD28AF84-E294-1C4E-B6C6-92676D2D52B3}"/>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6F7637A-A089-C846-8AF6-C8162F0ADEF6}"/>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2DC01FDC-804B-1442-AAD3-DA3F1F8B47E8}"/>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61C44BB9-260F-5A40-B790-709255DD41D6}"/>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E1C1-A250-F449-B73B-33970928F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6CE64C-9C62-6740-A2B8-C12465CA5CAB}"/>
              </a:ext>
            </a:extLst>
          </p:cNvPr>
          <p:cNvSpPr>
            <a:spLocks noGrp="1"/>
          </p:cNvSpPr>
          <p:nvPr>
            <p:ph type="pic" idx="1"/>
          </p:nvPr>
        </p:nvSpPr>
        <p:spPr>
          <a:xfrm>
            <a:off x="5181600" y="457201"/>
            <a:ext cx="6867297"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0F17DB1-7748-734E-AB99-9CC94765B424}"/>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TEAMS logo: Enhancing School Health Services, from the American Academy of Pediatrics">
            <a:extLst>
              <a:ext uri="{FF2B5EF4-FFF2-40B4-BE49-F238E27FC236}">
                <a16:creationId xmlns:a16="http://schemas.microsoft.com/office/drawing/2014/main" id="{01F18594-C7BC-DF4A-88D5-9A8D4D2828BB}"/>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6BAB7558-5029-014E-B023-5E06940AC745}"/>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08F1C62B-351D-6045-A2CF-734116503C27}"/>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AACDE01-48C2-4B45-BB2A-07E64D1519F8}"/>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D6761F4-985C-0344-9768-3A1D460AD05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1774289-574A-4440-BCAA-396A4298939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9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6CE64C-9C62-6740-A2B8-C12465CA5CAB}"/>
              </a:ext>
            </a:extLst>
          </p:cNvPr>
          <p:cNvSpPr>
            <a:spLocks noGrp="1"/>
          </p:cNvSpPr>
          <p:nvPr>
            <p:ph type="pic" idx="1"/>
          </p:nvPr>
        </p:nvSpPr>
        <p:spPr>
          <a:xfrm>
            <a:off x="5181600" y="0"/>
            <a:ext cx="7010400" cy="6210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descr="TEAMS logo: Enhancing School Health Services, from the American Academy of Pediatrics">
            <a:extLst>
              <a:ext uri="{FF2B5EF4-FFF2-40B4-BE49-F238E27FC236}">
                <a16:creationId xmlns:a16="http://schemas.microsoft.com/office/drawing/2014/main" id="{01F18594-C7BC-DF4A-88D5-9A8D4D2828BB}"/>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6BAB7558-5029-014E-B023-5E06940AC745}"/>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08F1C62B-351D-6045-A2CF-734116503C27}"/>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AACDE01-48C2-4B45-BB2A-07E64D1519F8}"/>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D6761F4-985C-0344-9768-3A1D460AD05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1774289-574A-4440-BCAA-396A4298939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6207E1A-3C46-8E41-94AE-BBE8420900C0}"/>
              </a:ext>
            </a:extLst>
          </p:cNvPr>
          <p:cNvSpPr>
            <a:spLocks noGrp="1"/>
          </p:cNvSpPr>
          <p:nvPr>
            <p:ph type="title"/>
          </p:nvPr>
        </p:nvSpPr>
        <p:spPr>
          <a:xfrm>
            <a:off x="254000" y="365125"/>
            <a:ext cx="4762500" cy="1460500"/>
          </a:xfrm>
        </p:spPr>
        <p:txBody>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6B81B33E-DA65-FB48-A5A0-767B9FD32FF6}"/>
              </a:ext>
            </a:extLst>
          </p:cNvPr>
          <p:cNvSpPr>
            <a:spLocks noGrp="1"/>
          </p:cNvSpPr>
          <p:nvPr>
            <p:ph sz="half" idx="10"/>
          </p:nvPr>
        </p:nvSpPr>
        <p:spPr>
          <a:xfrm>
            <a:off x="254000" y="1825625"/>
            <a:ext cx="47625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50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large photo">
  <p:cSld name="1_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110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24864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229423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alphaModFix amt="80000"/>
          </a:blip>
          <a:srcRect t="7786" b="7786"/>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186469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B94B-2E30-8F40-B90F-0977DA84C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4AFF3-76B2-F64A-9F33-571CD7A18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AMS logo: Enhancing School Health Services, from the American Academy of Pediatrics">
            <a:extLst>
              <a:ext uri="{FF2B5EF4-FFF2-40B4-BE49-F238E27FC236}">
                <a16:creationId xmlns:a16="http://schemas.microsoft.com/office/drawing/2014/main" id="{F19D6272-F53B-064F-8DB6-98708D272209}"/>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8" name="Rectangle 7">
            <a:extLst>
              <a:ext uri="{FF2B5EF4-FFF2-40B4-BE49-F238E27FC236}">
                <a16:creationId xmlns:a16="http://schemas.microsoft.com/office/drawing/2014/main" id="{7AF6D689-2F37-964D-961B-3B500B504FA2}"/>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9" name="Parallelogram 8">
            <a:extLst>
              <a:ext uri="{FF2B5EF4-FFF2-40B4-BE49-F238E27FC236}">
                <a16:creationId xmlns:a16="http://schemas.microsoft.com/office/drawing/2014/main" id="{C93C429C-D26D-894A-80B6-A4C5351AE70E}"/>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219F3540-1777-874F-B48F-DBC770FCA00A}"/>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CB016094-9196-D545-BA52-C114D63B9A2E}"/>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6546E6-D81A-B142-8134-DA227504C7C4}"/>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77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A956-6DC2-3846-AA57-020263F9D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5BE5CA-BB9A-A142-B4F9-828A1F3DB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TEAMS logo: Enhancing School Health Services, from the American Academy of Pediatrics">
            <a:extLst>
              <a:ext uri="{FF2B5EF4-FFF2-40B4-BE49-F238E27FC236}">
                <a16:creationId xmlns:a16="http://schemas.microsoft.com/office/drawing/2014/main" id="{FEF7EC13-B1C7-9349-B482-74CAB4606A7D}"/>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8" name="Rectangle 7">
            <a:extLst>
              <a:ext uri="{FF2B5EF4-FFF2-40B4-BE49-F238E27FC236}">
                <a16:creationId xmlns:a16="http://schemas.microsoft.com/office/drawing/2014/main" id="{48972F76-7817-124D-BCE3-C861885F4FFF}"/>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9" name="Parallelogram 8">
            <a:extLst>
              <a:ext uri="{FF2B5EF4-FFF2-40B4-BE49-F238E27FC236}">
                <a16:creationId xmlns:a16="http://schemas.microsoft.com/office/drawing/2014/main" id="{DC7D1ED9-029D-814C-8ECC-8D22AB4BBB23}"/>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D556876E-1631-144B-B4E1-ED7DE761BB13}"/>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5BF51361-EDD3-194F-A336-26F6F803DF4D}"/>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DD650126-8B27-1849-A7D0-06A8B0B7090E}"/>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0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8875-800E-7847-9973-49383F93F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F8945-EB9A-AD4E-91D9-100002ACF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32D2D-1585-134C-B937-7EBDB47C2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TEAMS logo: Enhancing School Health Services, from the American Academy of Pediatrics">
            <a:extLst>
              <a:ext uri="{FF2B5EF4-FFF2-40B4-BE49-F238E27FC236}">
                <a16:creationId xmlns:a16="http://schemas.microsoft.com/office/drawing/2014/main" id="{3CFFAEA1-7C5C-CE41-9711-C8A822821881}"/>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17" name="Rectangle 16">
            <a:extLst>
              <a:ext uri="{FF2B5EF4-FFF2-40B4-BE49-F238E27FC236}">
                <a16:creationId xmlns:a16="http://schemas.microsoft.com/office/drawing/2014/main" id="{414471BB-47B9-1A48-A316-96661567FF73}"/>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26" name="Parallelogram 25">
            <a:extLst>
              <a:ext uri="{FF2B5EF4-FFF2-40B4-BE49-F238E27FC236}">
                <a16:creationId xmlns:a16="http://schemas.microsoft.com/office/drawing/2014/main" id="{F168FE82-3F04-DE43-BFB6-0DBF9F202FC6}"/>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80628BF-A816-CE42-9359-A7E40FEE0AB4}"/>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D5C6D1E9-5E6A-8B41-A0D9-26ABF47F3BA2}"/>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6BF9F09E-3375-6640-B375-A57C239F8074}"/>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28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86F0-AE7A-D440-A3DA-71C914F8C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221BE-EAD8-254F-8E41-752517EB90E9}"/>
              </a:ext>
            </a:extLst>
          </p:cNvPr>
          <p:cNvSpPr>
            <a:spLocks noGrp="1"/>
          </p:cNvSpPr>
          <p:nvPr>
            <p:ph type="body" idx="1"/>
          </p:nvPr>
        </p:nvSpPr>
        <p:spPr>
          <a:xfrm>
            <a:off x="839788" y="1681163"/>
            <a:ext cx="5157787" cy="823912"/>
          </a:xfrm>
        </p:spPr>
        <p:txBody>
          <a:bodyPr anchor="b">
            <a:norm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D8E5CB-9E9A-CD4E-A51F-0694834E5934}"/>
              </a:ext>
            </a:extLst>
          </p:cNvPr>
          <p:cNvSpPr>
            <a:spLocks noGrp="1"/>
          </p:cNvSpPr>
          <p:nvPr>
            <p:ph sz="half" idx="2"/>
          </p:nvPr>
        </p:nvSpPr>
        <p:spPr>
          <a:xfrm>
            <a:off x="839788" y="2505075"/>
            <a:ext cx="5157787" cy="3684588"/>
          </a:xfrm>
        </p:spPr>
        <p:txBody>
          <a:bodyPr/>
          <a:lstStyle>
            <a:lvl1pPr marL="457200" indent="-457200">
              <a:buFont typeface="Arial" panose="020B0604020202020204" pitchFamily="34" charset="0"/>
              <a:buChar cha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796A919-C154-D84D-9EA6-649AB5BAE68F}"/>
              </a:ext>
            </a:extLst>
          </p:cNvPr>
          <p:cNvSpPr>
            <a:spLocks noGrp="1"/>
          </p:cNvSpPr>
          <p:nvPr>
            <p:ph type="body" sz="quarter" idx="3"/>
          </p:nvPr>
        </p:nvSpPr>
        <p:spPr>
          <a:xfrm>
            <a:off x="6172200" y="1681163"/>
            <a:ext cx="5183188" cy="823912"/>
          </a:xfrm>
        </p:spPr>
        <p:txBody>
          <a:bodyPr anchor="b">
            <a:norm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81CCB-C424-8047-B1C8-DB686F527162}"/>
              </a:ext>
            </a:extLst>
          </p:cNvPr>
          <p:cNvSpPr>
            <a:spLocks noGrp="1"/>
          </p:cNvSpPr>
          <p:nvPr>
            <p:ph sz="quarter" idx="4"/>
          </p:nvPr>
        </p:nvSpPr>
        <p:spPr>
          <a:xfrm>
            <a:off x="6172200" y="2505075"/>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TEAMS logo: Enhancing School Health Services, from the American Academy of Pediatrics">
            <a:extLst>
              <a:ext uri="{FF2B5EF4-FFF2-40B4-BE49-F238E27FC236}">
                <a16:creationId xmlns:a16="http://schemas.microsoft.com/office/drawing/2014/main" id="{DD1ECD2F-E06A-6842-BADF-C44E4F5FD5DA}"/>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11" name="Rectangle 10">
            <a:extLst>
              <a:ext uri="{FF2B5EF4-FFF2-40B4-BE49-F238E27FC236}">
                <a16:creationId xmlns:a16="http://schemas.microsoft.com/office/drawing/2014/main" id="{F51994D8-CB35-D249-9DAE-623EBCC3BEEE}"/>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2" name="Parallelogram 11">
            <a:extLst>
              <a:ext uri="{FF2B5EF4-FFF2-40B4-BE49-F238E27FC236}">
                <a16:creationId xmlns:a16="http://schemas.microsoft.com/office/drawing/2014/main" id="{F2F2F7C6-D206-F648-91DF-39EFE80467CE}"/>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85E32657-24F0-D54E-9C5F-46FAD4F5F714}"/>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FA70859-183B-124A-985D-FB83FC63D025}"/>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0C675B99-EFC6-7749-AC4E-01CE7DC4915D}"/>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74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3ED7-4FA7-3548-BCC5-B82AE4B1A02E}"/>
              </a:ext>
            </a:extLst>
          </p:cNvPr>
          <p:cNvSpPr>
            <a:spLocks noGrp="1"/>
          </p:cNvSpPr>
          <p:nvPr>
            <p:ph type="title"/>
          </p:nvPr>
        </p:nvSpPr>
        <p:spPr/>
        <p:txBody>
          <a:bodyPr/>
          <a:lstStyle/>
          <a:p>
            <a:r>
              <a:rPr lang="en-US"/>
              <a:t>Click to edit Master title style</a:t>
            </a:r>
          </a:p>
        </p:txBody>
      </p:sp>
      <p:pic>
        <p:nvPicPr>
          <p:cNvPr id="6" name="Picture 5" descr="TEAMS logo: Enhancing School Health Services, from the American Academy of Pediatrics">
            <a:extLst>
              <a:ext uri="{FF2B5EF4-FFF2-40B4-BE49-F238E27FC236}">
                <a16:creationId xmlns:a16="http://schemas.microsoft.com/office/drawing/2014/main" id="{8CFA910E-15EA-934F-A374-F91D914DE03E}"/>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7" name="Rectangle 6">
            <a:extLst>
              <a:ext uri="{FF2B5EF4-FFF2-40B4-BE49-F238E27FC236}">
                <a16:creationId xmlns:a16="http://schemas.microsoft.com/office/drawing/2014/main" id="{B2881EDD-B8AD-6D4E-823F-A969AF649EE3}"/>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8" name="Parallelogram 7">
            <a:extLst>
              <a:ext uri="{FF2B5EF4-FFF2-40B4-BE49-F238E27FC236}">
                <a16:creationId xmlns:a16="http://schemas.microsoft.com/office/drawing/2014/main" id="{9885676F-BC03-2141-AB24-5DA4D71B34B4}"/>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6F9C81CE-6971-6C48-ABFF-E0ED0D37E8E7}"/>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C4622DC9-0C92-EA40-A9D2-1E700E43AE2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035CCB20-C9C7-4444-8784-3F7BB920BD37}"/>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CA3F3-A9F9-954D-9EC7-C023D9DFB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B67017-BF86-3A45-8812-92C59278F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083578-8D41-8A42-AB54-6C72B812D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E52DC-2C4C-3741-8586-F4449377AC85}" type="datetimeFigureOut">
              <a:rPr lang="en-US" smtClean="0"/>
              <a:t>8/4/2023</a:t>
            </a:fld>
            <a:endParaRPr lang="en-US"/>
          </a:p>
        </p:txBody>
      </p:sp>
      <p:sp>
        <p:nvSpPr>
          <p:cNvPr id="5" name="Footer Placeholder 4">
            <a:extLst>
              <a:ext uri="{FF2B5EF4-FFF2-40B4-BE49-F238E27FC236}">
                <a16:creationId xmlns:a16="http://schemas.microsoft.com/office/drawing/2014/main" id="{FB479BF8-3788-F445-A091-FDF8912BF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7CACEF-5629-9B4D-8EDA-73143FB9F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152FE-F3E7-BE45-A617-4E4764BC8B1B}" type="slidenum">
              <a:rPr lang="en-US" smtClean="0"/>
              <a:t>‹#›</a:t>
            </a:fld>
            <a:endParaRPr lang="en-US"/>
          </a:p>
        </p:txBody>
      </p:sp>
    </p:spTree>
    <p:extLst>
      <p:ext uri="{BB962C8B-B14F-4D97-AF65-F5344CB8AC3E}">
        <p14:creationId xmlns:p14="http://schemas.microsoft.com/office/powerpoint/2010/main" val="25918886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50" r:id="rId5"/>
    <p:sldLayoutId id="2147483651" r:id="rId6"/>
    <p:sldLayoutId id="2147483652" r:id="rId7"/>
    <p:sldLayoutId id="2147483653" r:id="rId8"/>
    <p:sldLayoutId id="2147483654" r:id="rId9"/>
    <p:sldLayoutId id="2147483655" r:id="rId10"/>
    <p:sldLayoutId id="2147483659" r:id="rId11"/>
    <p:sldLayoutId id="2147483656" r:id="rId12"/>
    <p:sldLayoutId id="2147483657" r:id="rId13"/>
    <p:sldLayoutId id="2147483658"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sbh4all.org/wp-content/uploads/2021/05/SBHA_JOINT_STATEMENT_FINAL_F.pdf" TargetMode="External"/><Relationship Id="rId3" Type="http://schemas.openxmlformats.org/officeDocument/2006/relationships/hyperlink" Target="https://publications.aap.org/pediatrics/article/137/6/e20160852/52405/Role-of-the-School-Nurse-in-Providing-School?autologincheck=redirected" TargetMode="External"/><Relationship Id="rId7" Type="http://schemas.openxmlformats.org/officeDocument/2006/relationships/hyperlink" Target="https://www.cdc.gov/healthliteracy/education-support/school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ools.sbh4all.org/hallways-to-health/hallways-to-health-home/" TargetMode="External"/><Relationship Id="rId5" Type="http://schemas.openxmlformats.org/officeDocument/2006/relationships/hyperlink" Target="https://www.cdc.gov/healthliteracy/learn/" TargetMode="External"/><Relationship Id="rId4" Type="http://schemas.openxmlformats.org/officeDocument/2006/relationships/hyperlink" Target="https://www.aap.org/en/about-the-aap/american-academy-of-pediatrics-equity-and-inclusion-efforts/words-matter-aap-guidance-on-inclusive-anti-biased-langu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169C74-E870-114C-9FE9-46367EDDBBE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9A9CDC-E165-E64C-BA7B-197FA1EAD9CE}"/>
              </a:ext>
            </a:extLst>
          </p:cNvPr>
          <p:cNvPicPr>
            <a:picLocks noChangeAspect="1"/>
          </p:cNvPicPr>
          <p:nvPr/>
        </p:nvPicPr>
        <p:blipFill>
          <a:blip r:embed="rId3"/>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0AB91FA-E161-7A49-830C-D0B9EF9A3B0F}"/>
              </a:ext>
            </a:extLst>
          </p:cNvPr>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500" dirty="0">
              <a:solidFill>
                <a:schemeClr val="bg1"/>
              </a:solidFill>
              <a:latin typeface="Alegreya Sans" panose="00000500000000000000" pitchFamily="2" charset="0"/>
            </a:endParaRPr>
          </a:p>
        </p:txBody>
      </p:sp>
      <p:sp>
        <p:nvSpPr>
          <p:cNvPr id="9" name="Title 1">
            <a:extLst>
              <a:ext uri="{FF2B5EF4-FFF2-40B4-BE49-F238E27FC236}">
                <a16:creationId xmlns:a16="http://schemas.microsoft.com/office/drawing/2014/main" id="{0537C057-F785-D146-B55E-C8BC53290F53}"/>
              </a:ext>
            </a:extLst>
          </p:cNvPr>
          <p:cNvSpPr txBox="1">
            <a:spLocks/>
          </p:cNvSpPr>
          <p:nvPr/>
        </p:nvSpPr>
        <p:spPr>
          <a:xfrm>
            <a:off x="1037861" y="2371103"/>
            <a:ext cx="10116275" cy="1508124"/>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ctr"/>
            <a:r>
              <a:rPr lang="en-US" sz="6000" dirty="0">
                <a:latin typeface="Alegreya Sans"/>
                <a:ea typeface="Alegreya Sans"/>
                <a:cs typeface="Alegreya Sans"/>
                <a:sym typeface="Alegreya Sans"/>
              </a:rPr>
              <a:t>Culturally Effective Health Care and School Health Services</a:t>
            </a:r>
            <a:endParaRPr lang="en-US" dirty="0">
              <a:latin typeface="Calibri" panose="020F0502020204030204" pitchFamily="34" charset="0"/>
              <a:cs typeface="Calibri" panose="020F0502020204030204" pitchFamily="34" charset="0"/>
            </a:endParaRPr>
          </a:p>
        </p:txBody>
      </p:sp>
      <p:sp>
        <p:nvSpPr>
          <p:cNvPr id="10" name="Subtitle 2">
            <a:extLst>
              <a:ext uri="{FF2B5EF4-FFF2-40B4-BE49-F238E27FC236}">
                <a16:creationId xmlns:a16="http://schemas.microsoft.com/office/drawing/2014/main" id="{59BC3FA5-EB96-F54A-A7D3-54683BEDC2DE}"/>
              </a:ext>
            </a:extLst>
          </p:cNvPr>
          <p:cNvSpPr txBox="1">
            <a:spLocks/>
          </p:cNvSpPr>
          <p:nvPr/>
        </p:nvSpPr>
        <p:spPr>
          <a:xfrm>
            <a:off x="4210553" y="4172712"/>
            <a:ext cx="3770893" cy="724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0" lang="en-US" sz="3600" b="1" i="0" u="none" strike="noStrike" kern="0" cap="none" spc="0" normalizeH="0" baseline="0" noProof="0" dirty="0">
                <a:ln>
                  <a:noFill/>
                </a:ln>
                <a:solidFill>
                  <a:srgbClr val="FFFFFF"/>
                </a:solidFill>
                <a:effectLst/>
                <a:uLnTx/>
                <a:uFillTx/>
                <a:latin typeface="Calibri"/>
                <a:cs typeface="Calibri"/>
                <a:sym typeface="Calibri"/>
              </a:rPr>
              <a:t>Learning Burst</a:t>
            </a:r>
            <a:endParaRPr lang="en-US" dirty="0"/>
          </a:p>
        </p:txBody>
      </p:sp>
      <p:pic>
        <p:nvPicPr>
          <p:cNvPr id="11" name="Picture 10" descr="TEAMS logo: Enhancing School Health Services, from the American Academy of Pediatrics">
            <a:extLst>
              <a:ext uri="{FF2B5EF4-FFF2-40B4-BE49-F238E27FC236}">
                <a16:creationId xmlns:a16="http://schemas.microsoft.com/office/drawing/2014/main" id="{6361EE50-7640-9C42-9129-B40E7A3E22E8}"/>
              </a:ext>
            </a:extLst>
          </p:cNvPr>
          <p:cNvPicPr>
            <a:picLocks noChangeAspect="1"/>
          </p:cNvPicPr>
          <p:nvPr/>
        </p:nvPicPr>
        <p:blipFill>
          <a:blip r:embed="rId4"/>
          <a:stretch>
            <a:fillRect/>
          </a:stretch>
        </p:blipFill>
        <p:spPr>
          <a:xfrm>
            <a:off x="551725" y="324130"/>
            <a:ext cx="3123594" cy="1119288"/>
          </a:xfrm>
          <a:prstGeom prst="rect">
            <a:avLst/>
          </a:prstGeom>
        </p:spPr>
      </p:pic>
      <p:cxnSp>
        <p:nvCxnSpPr>
          <p:cNvPr id="12" name="Straight Connector 11">
            <a:extLst>
              <a:ext uri="{FF2B5EF4-FFF2-40B4-BE49-F238E27FC236}">
                <a16:creationId xmlns:a16="http://schemas.microsoft.com/office/drawing/2014/main" id="{B3828137-6276-5846-8735-3F2E246C070C}"/>
              </a:ext>
            </a:extLst>
          </p:cNvPr>
          <p:cNvCxnSpPr/>
          <p:nvPr/>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3" name="Picture 12" descr="American Academy of Pediatrics logo">
            <a:extLst>
              <a:ext uri="{FF2B5EF4-FFF2-40B4-BE49-F238E27FC236}">
                <a16:creationId xmlns:a16="http://schemas.microsoft.com/office/drawing/2014/main" id="{349A4EB2-F6BD-9649-8FE4-49EEE38B54EB}"/>
              </a:ext>
            </a:extLst>
          </p:cNvPr>
          <p:cNvPicPr>
            <a:picLocks noChangeAspect="1"/>
          </p:cNvPicPr>
          <p:nvPr/>
        </p:nvPicPr>
        <p:blipFill>
          <a:blip r:embed="rId5"/>
          <a:stretch>
            <a:fillRect/>
          </a:stretch>
        </p:blipFill>
        <p:spPr>
          <a:xfrm>
            <a:off x="8031419" y="294255"/>
            <a:ext cx="3493988" cy="1137889"/>
          </a:xfrm>
          <a:prstGeom prst="rect">
            <a:avLst/>
          </a:prstGeom>
        </p:spPr>
      </p:pic>
      <p:sp>
        <p:nvSpPr>
          <p:cNvPr id="2" name="TextBox 1">
            <a:extLst>
              <a:ext uri="{FF2B5EF4-FFF2-40B4-BE49-F238E27FC236}">
                <a16:creationId xmlns:a16="http://schemas.microsoft.com/office/drawing/2014/main" id="{811C45E4-D666-850E-1614-D5960F39B9A7}"/>
              </a:ext>
            </a:extLst>
          </p:cNvPr>
          <p:cNvSpPr txBox="1"/>
          <p:nvPr/>
        </p:nvSpPr>
        <p:spPr>
          <a:xfrm>
            <a:off x="551725" y="5660657"/>
            <a:ext cx="10868245" cy="1061829"/>
          </a:xfrm>
          <a:prstGeom prst="rect">
            <a:avLst/>
          </a:prstGeom>
          <a:noFill/>
        </p:spPr>
        <p:txBody>
          <a:bodyPr wrap="square" rtlCol="0">
            <a:spAutoFit/>
          </a:bodyPr>
          <a:lstStyle/>
          <a:p>
            <a:r>
              <a:rPr lang="en-US" sz="1500" dirty="0">
                <a:solidFill>
                  <a:schemeClr val="bg1"/>
                </a:solidFill>
                <a:latin typeface="Alegreya Sans" panose="00000500000000000000" pitchFamily="2" charset="0"/>
              </a:rPr>
              <a:t>This resource was developed through the support of the Centers for Disease Control and Prevention (CDC) as part of Award # 6 NU87PS004365, Building Capacity for School Sexual Health Services through Training, Education, Assistance, Mentoring, and Support (TEAMS)-Component 3B. The contents </a:t>
            </a:r>
            <a:r>
              <a:rPr lang="en-US" sz="1500" dirty="0">
                <a:solidFill>
                  <a:schemeClr val="bg1"/>
                </a:solidFill>
                <a:effectLst/>
                <a:latin typeface="Alegreya Sans" panose="00000500000000000000" pitchFamily="2" charset="0"/>
                <a:ea typeface="Times New Roman" panose="02020603050405020304" pitchFamily="18" charset="0"/>
                <a:cs typeface="Times New Roman" panose="02020603050405020304" pitchFamily="18" charset="0"/>
              </a:rPr>
              <a:t>are those of the author(s) and do not necessarily represent the official views of, nor an endorsement, by CDC.</a:t>
            </a:r>
            <a:endParaRPr lang="en-US" sz="1500" dirty="0">
              <a:solidFill>
                <a:schemeClr val="bg1"/>
              </a:solidFill>
              <a:latin typeface="Alegreya Sans" panose="00000500000000000000" pitchFamily="2" charset="0"/>
            </a:endParaRPr>
          </a:p>
          <a:p>
            <a:endParaRPr lang="en-US" dirty="0"/>
          </a:p>
        </p:txBody>
      </p:sp>
    </p:spTree>
    <p:extLst>
      <p:ext uri="{BB962C8B-B14F-4D97-AF65-F5344CB8AC3E}">
        <p14:creationId xmlns:p14="http://schemas.microsoft.com/office/powerpoint/2010/main" val="359839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685800" y="257122"/>
            <a:ext cx="10515600" cy="1311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Impact: CEHC in School Health Services</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685800" y="1568182"/>
            <a:ext cx="10515600" cy="3970318"/>
          </a:xfrm>
          <a:prstGeom prst="rect">
            <a:avLst/>
          </a:prstGeom>
          <a:noFill/>
        </p:spPr>
        <p:txBody>
          <a:bodyPr wrap="square">
            <a:spAutoFit/>
          </a:bodyPr>
          <a:lstStyle/>
          <a:p>
            <a:r>
              <a:rPr lang="en-US" sz="2800" dirty="0">
                <a:effectLst/>
                <a:ea typeface="Times New Roman" panose="02020603050405020304" pitchFamily="18" charset="0"/>
                <a:cs typeface="Times New Roman" panose="02020603050405020304" pitchFamily="18" charset="0"/>
              </a:rPr>
              <a:t>The </a:t>
            </a:r>
            <a:r>
              <a:rPr lang="en-US" sz="2800" b="1" dirty="0">
                <a:effectLst/>
                <a:ea typeface="Times New Roman" panose="02020603050405020304" pitchFamily="18" charset="0"/>
                <a:cs typeface="Times New Roman" panose="02020603050405020304" pitchFamily="18" charset="0"/>
              </a:rPr>
              <a:t>impact of incorporating CEHC </a:t>
            </a:r>
            <a:r>
              <a:rPr lang="en-US" sz="2800" dirty="0">
                <a:effectLst/>
                <a:ea typeface="Times New Roman" panose="02020603050405020304" pitchFamily="18" charset="0"/>
                <a:cs typeface="Times New Roman" panose="02020603050405020304" pitchFamily="18" charset="0"/>
              </a:rPr>
              <a:t>in school health services are</a:t>
            </a:r>
          </a:p>
          <a:p>
            <a:pPr marL="914400" lvl="1" indent="-457200">
              <a:buFont typeface="Arial" panose="020B0604020202020204" pitchFamily="34" charset="0"/>
              <a:buChar char="•"/>
            </a:pPr>
            <a:r>
              <a:rPr lang="en-US" sz="2800" dirty="0">
                <a:cs typeface="Times New Roman" panose="02020603050405020304" pitchFamily="18" charset="0"/>
              </a:rPr>
              <a:t>Improved health outcomes for students</a:t>
            </a:r>
          </a:p>
          <a:p>
            <a:pPr marL="914400" lvl="1" indent="-457200">
              <a:buFont typeface="Arial" panose="020B0604020202020204" pitchFamily="34" charset="0"/>
              <a:buChar char="•"/>
            </a:pPr>
            <a:r>
              <a:rPr lang="en-US" sz="2800" dirty="0">
                <a:cs typeface="Times New Roman" panose="02020603050405020304" pitchFamily="18" charset="0"/>
              </a:rPr>
              <a:t>Improved relationships with families</a:t>
            </a:r>
          </a:p>
          <a:p>
            <a:pPr marL="914400" lvl="1" indent="-457200">
              <a:buFont typeface="Arial" panose="020B0604020202020204" pitchFamily="34" charset="0"/>
              <a:buChar char="•"/>
            </a:pPr>
            <a:r>
              <a:rPr lang="en-US" sz="2800" dirty="0">
                <a:cs typeface="Times New Roman" panose="02020603050405020304" pitchFamily="18" charset="0"/>
              </a:rPr>
              <a:t>Students and families that feel safe and welcome</a:t>
            </a:r>
          </a:p>
          <a:p>
            <a:endParaRPr lang="en-US" sz="2800" b="1" dirty="0">
              <a:cs typeface="Times New Roman" panose="02020603050405020304" pitchFamily="18" charset="0"/>
            </a:endParaRPr>
          </a:p>
          <a:p>
            <a:r>
              <a:rPr lang="en-US" sz="2800" b="1" dirty="0">
                <a:cs typeface="Times New Roman" panose="02020603050405020304" pitchFamily="18" charset="0"/>
              </a:rPr>
              <a:t>Setting the example</a:t>
            </a:r>
          </a:p>
          <a:p>
            <a:pPr marL="914400" lvl="1" indent="-457200">
              <a:buFont typeface="Arial" panose="020B0604020202020204" pitchFamily="34" charset="0"/>
              <a:buChar char="•"/>
            </a:pPr>
            <a:r>
              <a:rPr lang="en-US" sz="2800" dirty="0">
                <a:cs typeface="Times New Roman" panose="02020603050405020304" pitchFamily="18" charset="0"/>
              </a:rPr>
              <a:t>Modeling behaviors through culturally effective healthcare will offer other staff members, administrators, etc., the opportunity to see how this benefits students and the school community.</a:t>
            </a:r>
            <a:endParaRPr lang="en-US" sz="2800" dirty="0"/>
          </a:p>
        </p:txBody>
      </p:sp>
    </p:spTree>
    <p:extLst>
      <p:ext uri="{BB962C8B-B14F-4D97-AF65-F5344CB8AC3E}">
        <p14:creationId xmlns:p14="http://schemas.microsoft.com/office/powerpoint/2010/main" val="383609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Recap</a:t>
            </a:r>
            <a:endParaRPr/>
          </a:p>
        </p:txBody>
      </p:sp>
      <p:sp>
        <p:nvSpPr>
          <p:cNvPr id="219" name="Google Shape;219;p26"/>
          <p:cNvSpPr txBox="1">
            <a:spLocks noGrp="1"/>
          </p:cNvSpPr>
          <p:nvPr>
            <p:ph type="body" idx="1"/>
          </p:nvPr>
        </p:nvSpPr>
        <p:spPr>
          <a:xfrm>
            <a:off x="463463" y="1866378"/>
            <a:ext cx="4924712" cy="4587547"/>
          </a:xfrm>
          <a:prstGeom prst="rect">
            <a:avLst/>
          </a:prstGeom>
          <a:noFill/>
          <a:ln>
            <a:noFill/>
          </a:ln>
        </p:spPr>
        <p:txBody>
          <a:bodyPr spcFirstLastPara="1" wrap="square" lIns="91425" tIns="45700" rIns="91425" bIns="45700" anchor="t" anchorCtr="0">
            <a:normAutofit/>
          </a:bodyPr>
          <a:lstStyle/>
          <a:p>
            <a:pPr marL="508000" indent="-457200">
              <a:buSzPts val="2800"/>
            </a:pPr>
            <a:r>
              <a:rPr lang="en-US" sz="3000" dirty="0"/>
              <a:t>CEHC improves health outcomes and the quality of care provided. </a:t>
            </a:r>
          </a:p>
          <a:p>
            <a:pPr marL="508000" indent="-457200">
              <a:buSzPts val="2800"/>
            </a:pPr>
            <a:r>
              <a:rPr lang="en-US" sz="3000" dirty="0"/>
              <a:t>A student-centered approach allows us to understand their individual experience of culture.</a:t>
            </a:r>
          </a:p>
          <a:p>
            <a:pPr marL="508000" indent="-457200">
              <a:buSzPts val="2800"/>
            </a:pPr>
            <a:endParaRPr sz="2800" dirty="0"/>
          </a:p>
        </p:txBody>
      </p:sp>
      <p:pic>
        <p:nvPicPr>
          <p:cNvPr id="220" name="Google Shape;220;p26"/>
          <p:cNvPicPr preferRelativeResize="0"/>
          <p:nvPr/>
        </p:nvPicPr>
        <p:blipFill rotWithShape="1">
          <a:blip r:embed="rId3">
            <a:alphaModFix/>
          </a:blip>
          <a:srcRect/>
          <a:stretch/>
        </p:blipFill>
        <p:spPr>
          <a:xfrm>
            <a:off x="5524500" y="0"/>
            <a:ext cx="6667500" cy="63592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Recap Continued</a:t>
            </a:r>
            <a:endParaRPr dirty="0"/>
          </a:p>
        </p:txBody>
      </p:sp>
      <p:sp>
        <p:nvSpPr>
          <p:cNvPr id="219" name="Google Shape;219;p26"/>
          <p:cNvSpPr txBox="1">
            <a:spLocks noGrp="1"/>
          </p:cNvSpPr>
          <p:nvPr>
            <p:ph type="body" idx="1"/>
          </p:nvPr>
        </p:nvSpPr>
        <p:spPr>
          <a:xfrm>
            <a:off x="463463" y="1866378"/>
            <a:ext cx="4924712" cy="4587547"/>
          </a:xfrm>
          <a:prstGeom prst="rect">
            <a:avLst/>
          </a:prstGeom>
          <a:noFill/>
          <a:ln>
            <a:noFill/>
          </a:ln>
        </p:spPr>
        <p:txBody>
          <a:bodyPr spcFirstLastPara="1" wrap="square" lIns="91425" tIns="45700" rIns="91425" bIns="45700" anchor="t" anchorCtr="0">
            <a:normAutofit/>
          </a:bodyPr>
          <a:lstStyle/>
          <a:p>
            <a:pPr marL="508000" indent="-457200">
              <a:buSzPts val="2800"/>
            </a:pPr>
            <a:r>
              <a:rPr lang="en-US" sz="3000" dirty="0"/>
              <a:t>The words we use to describe students and families, their experiences, and the communities they live in matter. </a:t>
            </a:r>
          </a:p>
          <a:p>
            <a:pPr marL="508000" indent="-457200">
              <a:buSzPts val="2800"/>
            </a:pPr>
            <a:r>
              <a:rPr lang="en-US" sz="3000" dirty="0"/>
              <a:t>Addressing health literacy allows students and families to understand and implement health recommendations.</a:t>
            </a:r>
          </a:p>
          <a:p>
            <a:pPr marL="508000" indent="-457200">
              <a:buSzPts val="2800"/>
            </a:pPr>
            <a:endParaRPr sz="2800" dirty="0"/>
          </a:p>
        </p:txBody>
      </p:sp>
      <p:pic>
        <p:nvPicPr>
          <p:cNvPr id="220" name="Google Shape;220;p26"/>
          <p:cNvPicPr preferRelativeResize="0"/>
          <p:nvPr/>
        </p:nvPicPr>
        <p:blipFill rotWithShape="1">
          <a:blip r:embed="rId3">
            <a:alphaModFix/>
          </a:blip>
          <a:srcRect/>
          <a:stretch/>
        </p:blipFill>
        <p:spPr>
          <a:xfrm>
            <a:off x="5524500" y="0"/>
            <a:ext cx="6667500" cy="6359237"/>
          </a:xfrm>
          <a:prstGeom prst="rect">
            <a:avLst/>
          </a:prstGeom>
          <a:noFill/>
          <a:ln>
            <a:noFill/>
          </a:ln>
        </p:spPr>
      </p:pic>
    </p:spTree>
    <p:extLst>
      <p:ext uri="{BB962C8B-B14F-4D97-AF65-F5344CB8AC3E}">
        <p14:creationId xmlns:p14="http://schemas.microsoft.com/office/powerpoint/2010/main" val="368955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604075" y="1759550"/>
            <a:ext cx="5107500" cy="4486200"/>
          </a:xfrm>
          <a:prstGeom prst="rect">
            <a:avLst/>
          </a:prstGeom>
          <a:noFill/>
          <a:ln>
            <a:noFill/>
          </a:ln>
        </p:spPr>
        <p:txBody>
          <a:bodyPr spcFirstLastPara="1" wrap="square" lIns="91425" tIns="45700" rIns="91425" bIns="45700" anchor="t" anchorCtr="0">
            <a:normAutofit/>
          </a:bodyPr>
          <a:lstStyle/>
          <a:p>
            <a:pPr indent="-241300">
              <a:spcBef>
                <a:spcPts val="0"/>
              </a:spcBef>
              <a:buClr>
                <a:schemeClr val="dk1"/>
              </a:buClr>
              <a:buSzPts val="2800"/>
            </a:pPr>
            <a:r>
              <a:rPr lang="en-US" sz="3200" dirty="0"/>
              <a:t>Read the additional resources on the next slide for further guidance and information.</a:t>
            </a:r>
          </a:p>
          <a:p>
            <a:pPr indent="-241300">
              <a:spcBef>
                <a:spcPts val="0"/>
              </a:spcBef>
              <a:buClr>
                <a:schemeClr val="dk1"/>
              </a:buClr>
              <a:buSzPts val="2800"/>
            </a:pPr>
            <a:r>
              <a:rPr lang="en-US" sz="3200" dirty="0"/>
              <a:t>Identify 2 barriers in the school community and 2 strategies to integrate CEHC further in your context.</a:t>
            </a:r>
          </a:p>
          <a:p>
            <a:pPr marL="228600" lvl="0" indent="-241300" algn="l" rtl="0">
              <a:lnSpc>
                <a:spcPct val="90000"/>
              </a:lnSpc>
              <a:spcBef>
                <a:spcPts val="0"/>
              </a:spcBef>
              <a:spcAft>
                <a:spcPts val="0"/>
              </a:spcAft>
              <a:buClr>
                <a:schemeClr val="dk1"/>
              </a:buClr>
              <a:buSzPts val="2800"/>
              <a:buChar char="•"/>
            </a:pP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838200" y="-1682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Resources</a:t>
            </a:r>
            <a:endParaRPr/>
          </a:p>
        </p:txBody>
      </p:sp>
      <p:sp>
        <p:nvSpPr>
          <p:cNvPr id="235" name="Google Shape;235;p28"/>
          <p:cNvSpPr txBox="1">
            <a:spLocks noGrp="1"/>
          </p:cNvSpPr>
          <p:nvPr>
            <p:ph type="body" idx="1"/>
          </p:nvPr>
        </p:nvSpPr>
        <p:spPr>
          <a:xfrm>
            <a:off x="470850" y="996275"/>
            <a:ext cx="11198100" cy="5349900"/>
          </a:xfrm>
          <a:prstGeom prst="rect">
            <a:avLst/>
          </a:prstGeom>
          <a:noFill/>
          <a:ln>
            <a:noFill/>
          </a:ln>
        </p:spPr>
        <p:txBody>
          <a:bodyPr spcFirstLastPara="1" wrap="square" lIns="91425" tIns="45700" rIns="91425" bIns="45700" anchor="t" anchorCtr="0">
            <a:noAutofit/>
          </a:bodyPr>
          <a:lstStyle/>
          <a:p>
            <a:pPr marL="342900" indent="-342900">
              <a:lnSpc>
                <a:spcPct val="150000"/>
              </a:lnSpc>
              <a:spcBef>
                <a:spcPts val="0"/>
              </a:spcBef>
              <a:spcAft>
                <a:spcPts val="800"/>
              </a:spcAft>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American Academy of Pediatrics: </a:t>
            </a:r>
            <a:r>
              <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AAP Policy Statement: Role of the School Nurse in Providing School Health Services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American Academy of Pediatrics: </a:t>
            </a:r>
            <a:r>
              <a:rPr lang="en-US" sz="2200" dirty="0">
                <a:effectLst/>
                <a:latin typeface="Calibri" panose="020F0502020204030204" pitchFamily="34" charset="0"/>
                <a:ea typeface="Calibri" panose="020F0502020204030204" pitchFamily="34" charset="0"/>
                <a:cs typeface="Times New Roman" panose="02020603050405020304" pitchFamily="18" charset="0"/>
                <a:hlinkClick r:id="rId4"/>
              </a:rPr>
              <a:t>Words Matter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What is Health Literacy?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School-Based Health Alliance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Hallways To Health: Creating a School-Wide Culture of Wellness</a:t>
            </a:r>
            <a:endPar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Centers for Disease Control and Prevention: </a:t>
            </a:r>
            <a:r>
              <a:rPr lang="en-US" sz="2200" dirty="0">
                <a:latin typeface="Calibri" panose="020F0502020204030204" pitchFamily="34" charset="0"/>
                <a:ea typeface="Calibri" panose="020F0502020204030204" pitchFamily="34" charset="0"/>
                <a:cs typeface="Times New Roman" panose="02020603050405020304" pitchFamily="18" charset="0"/>
                <a:hlinkClick r:id="rId7"/>
              </a:rPr>
              <a:t>Health Literacy and Schools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School-Based Health Alliance</a:t>
            </a:r>
            <a:r>
              <a:rPr lang="en-US" sz="22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Joint Statement on Working Together for Student Success</a:t>
            </a:r>
            <a:endPar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endParaRPr lang="en-US" sz="22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a:latin typeface="Alegreya Sans"/>
                <a:ea typeface="Alegreya Sans"/>
                <a:cs typeface="Alegreya Sans"/>
                <a:sym typeface="Alegreya Sans"/>
              </a:rPr>
              <a:t>Additional Questions</a:t>
            </a:r>
            <a:endParaRPr/>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a:latin typeface="Alegreya Sans"/>
                <a:ea typeface="Alegreya Sans"/>
                <a:cs typeface="Alegreya Sans"/>
                <a:sym typeface="Alegreya Sans"/>
              </a:rPr>
              <a:t> </a:t>
            </a:r>
            <a:endParaRPr sz="1800">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Agency</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Person and Title</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Email Address</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Phone Number</a:t>
            </a:r>
            <a:endParaRPr sz="400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Outcomes</a:t>
            </a:r>
            <a:endParaRPr/>
          </a:p>
        </p:txBody>
      </p:sp>
      <p:sp>
        <p:nvSpPr>
          <p:cNvPr id="123" name="Google Shape;1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2800" dirty="0"/>
              <a:t>By the end of this learning burst, participants will be able to:</a:t>
            </a:r>
            <a:endParaRPr sz="2800" dirty="0"/>
          </a:p>
          <a:p>
            <a:r>
              <a:rPr lang="en-US" sz="2800" dirty="0"/>
              <a:t>Define and recognize ways culturally effective health care (CEHC) shows up in your work. </a:t>
            </a:r>
          </a:p>
          <a:p>
            <a:r>
              <a:rPr lang="en-US" sz="2800" dirty="0"/>
              <a:t>Identify 3 approaches to implementing CEHC within the school health setting.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extBox 4">
            <a:extLst>
              <a:ext uri="{FF2B5EF4-FFF2-40B4-BE49-F238E27FC236}">
                <a16:creationId xmlns:a16="http://schemas.microsoft.com/office/drawing/2014/main" id="{0CEFBE31-8C57-57FD-344A-57850F435700}"/>
              </a:ext>
            </a:extLst>
          </p:cNvPr>
          <p:cNvSpPr txBox="1"/>
          <p:nvPr/>
        </p:nvSpPr>
        <p:spPr>
          <a:xfrm>
            <a:off x="731521" y="1795310"/>
            <a:ext cx="10721340" cy="2980175"/>
          </a:xfrm>
          <a:prstGeom prst="rect">
            <a:avLst/>
          </a:prstGeom>
          <a:noFill/>
        </p:spPr>
        <p:txBody>
          <a:bodyPr wrap="square">
            <a:spAutoFit/>
          </a:bodyPr>
          <a:lstStyle/>
          <a:p>
            <a:pPr marL="0" lvl="0" indent="0" algn="l" rtl="0">
              <a:spcBef>
                <a:spcPts val="560"/>
              </a:spcBef>
              <a:spcAft>
                <a:spcPts val="0"/>
              </a:spcAft>
              <a:buSzPts val="2800"/>
              <a:buNone/>
            </a:pPr>
            <a:r>
              <a:rPr lang="en-US" sz="2800" dirty="0"/>
              <a:t>Culturally effective health care (CEHC) definition:</a:t>
            </a:r>
            <a:endParaRPr lang="en-US" sz="2800" dirty="0">
              <a:sym typeface="Alegreya Sans"/>
            </a:endParaRPr>
          </a:p>
          <a:p>
            <a:pPr marL="0" lvl="0" indent="0" algn="l" rtl="0">
              <a:spcBef>
                <a:spcPts val="560"/>
              </a:spcBef>
              <a:spcAft>
                <a:spcPts val="0"/>
              </a:spcAft>
              <a:buSzPts val="2800"/>
              <a:buNone/>
            </a:pPr>
            <a:endParaRPr lang="en-US" sz="2800" dirty="0">
              <a:sym typeface="Alegreya Sans"/>
            </a:endParaRPr>
          </a:p>
          <a:p>
            <a:pPr marL="0" lvl="0" indent="0" algn="l" rtl="0">
              <a:spcBef>
                <a:spcPts val="560"/>
              </a:spcBef>
              <a:spcAft>
                <a:spcPts val="0"/>
              </a:spcAft>
              <a:buSzPts val="2800"/>
              <a:buNone/>
            </a:pPr>
            <a:r>
              <a:rPr lang="en-US" sz="2800" dirty="0">
                <a:sym typeface="Alegreya Sans"/>
              </a:rPr>
              <a:t>T</a:t>
            </a:r>
            <a:r>
              <a:rPr lang="en-US" sz="2800" dirty="0"/>
              <a:t>he delivery of care within the context of appropriate physician knowledge, understanding, and appreciation of all cultural distinctions leading to optimal health outcomes.</a:t>
            </a:r>
          </a:p>
          <a:p>
            <a:pPr marL="0" lvl="0" indent="0" algn="l" rtl="0">
              <a:lnSpc>
                <a:spcPct val="150000"/>
              </a:lnSpc>
              <a:spcBef>
                <a:spcPts val="0"/>
              </a:spcBef>
              <a:spcAft>
                <a:spcPts val="0"/>
              </a:spcAft>
              <a:buClr>
                <a:schemeClr val="dk1"/>
              </a:buClr>
              <a:buSzPts val="1100"/>
              <a:buFont typeface="Arial"/>
              <a:buNone/>
            </a:pPr>
            <a:endParaRPr lang="en-US" sz="2800" dirty="0"/>
          </a:p>
        </p:txBody>
      </p:sp>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Culturally Effective Health Care</a:t>
            </a:r>
            <a:endParaRPr dirty="0"/>
          </a:p>
        </p:txBody>
      </p:sp>
    </p:spTree>
    <p:extLst>
      <p:ext uri="{BB962C8B-B14F-4D97-AF65-F5344CB8AC3E}">
        <p14:creationId xmlns:p14="http://schemas.microsoft.com/office/powerpoint/2010/main" val="269180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Student Centered Care </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498477"/>
            <a:ext cx="10515600" cy="3108543"/>
          </a:xfrm>
          <a:prstGeom prst="rect">
            <a:avLst/>
          </a:prstGeom>
          <a:noFill/>
        </p:spPr>
        <p:txBody>
          <a:bodyPr wrap="square">
            <a:spAutoFit/>
          </a:bodyPr>
          <a:lstStyle/>
          <a:p>
            <a:pPr marL="457200" indent="-457200">
              <a:buFont typeface="Arial" panose="020B0604020202020204" pitchFamily="34" charset="0"/>
              <a:buChar char="•"/>
            </a:pPr>
            <a:r>
              <a:rPr lang="en-US" sz="2800" dirty="0"/>
              <a:t>Students are the focus and priority.</a:t>
            </a:r>
          </a:p>
          <a:p>
            <a:pPr marL="457200" indent="-457200">
              <a:buFont typeface="Arial" panose="020B0604020202020204" pitchFamily="34" charset="0"/>
              <a:buChar char="•"/>
            </a:pPr>
            <a:r>
              <a:rPr lang="en-US" sz="2800" dirty="0"/>
              <a:t>When supporting students, we must consider all factors that impact their lives.</a:t>
            </a:r>
          </a:p>
          <a:p>
            <a:pPr marL="457200" indent="-457200">
              <a:buFont typeface="Arial" panose="020B0604020202020204" pitchFamily="34" charset="0"/>
              <a:buChar char="•"/>
            </a:pPr>
            <a:r>
              <a:rPr lang="en-US" sz="2800" dirty="0"/>
              <a:t>Look beyond the time the child spends in school with healthcare providers to understand their context.</a:t>
            </a:r>
          </a:p>
          <a:p>
            <a:pPr marL="457200" indent="-457200">
              <a:buFont typeface="Arial" panose="020B0604020202020204" pitchFamily="34" charset="0"/>
              <a:buChar char="•"/>
            </a:pPr>
            <a:r>
              <a:rPr lang="en-US" sz="2800" dirty="0"/>
              <a:t>Learn more about how the student and families culture intersect with their health and health care. </a:t>
            </a:r>
          </a:p>
        </p:txBody>
      </p:sp>
    </p:spTree>
    <p:extLst>
      <p:ext uri="{BB962C8B-B14F-4D97-AF65-F5344CB8AC3E}">
        <p14:creationId xmlns:p14="http://schemas.microsoft.com/office/powerpoint/2010/main" val="56434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Words Matter Approach </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90688"/>
            <a:ext cx="10515600" cy="5221814"/>
          </a:xfrm>
          <a:prstGeom prst="rect">
            <a:avLst/>
          </a:prstGeom>
          <a:noFill/>
        </p:spPr>
        <p:txBody>
          <a:bodyPr wrap="square">
            <a:spAutoFit/>
          </a:bodyPr>
          <a:lstStyle/>
          <a:p>
            <a:pPr marL="0" indent="0">
              <a:spcAft>
                <a:spcPts val="400"/>
              </a:spcAft>
              <a:buNone/>
            </a:pPr>
            <a:r>
              <a:rPr lang="en-US" sz="2400" b="1" dirty="0"/>
              <a:t>Why do our words matter? </a:t>
            </a:r>
          </a:p>
          <a:p>
            <a:pPr lvl="2" indent="-457200">
              <a:spcAft>
                <a:spcPts val="400"/>
              </a:spcAft>
              <a:buFont typeface="Arial" panose="020B0604020202020204" pitchFamily="34" charset="0"/>
              <a:buChar char="•"/>
            </a:pPr>
            <a:r>
              <a:rPr lang="en-US" sz="2400" dirty="0"/>
              <a:t>Language has the power to change minds, hearts, behaviors, and relationships and to create narratives that shape our perceptions and beliefs. </a:t>
            </a:r>
          </a:p>
          <a:p>
            <a:pPr lvl="2" indent="-457200">
              <a:spcAft>
                <a:spcPts val="400"/>
              </a:spcAft>
              <a:buFont typeface="Arial" panose="020B0604020202020204" pitchFamily="34" charset="0"/>
              <a:buChar char="•"/>
            </a:pPr>
            <a:r>
              <a:rPr lang="en-US" sz="2400" dirty="0"/>
              <a:t>Inclusive, anti-biased language honors the rights of groups and individuals to define their own identities.</a:t>
            </a:r>
          </a:p>
          <a:p>
            <a:pPr marL="0" indent="0">
              <a:spcAft>
                <a:spcPts val="400"/>
              </a:spcAft>
              <a:buNone/>
            </a:pPr>
            <a:r>
              <a:rPr lang="en-US" sz="2400" b="1" dirty="0"/>
              <a:t>Context matters</a:t>
            </a:r>
          </a:p>
          <a:p>
            <a:pPr lvl="2" indent="-457200">
              <a:spcAft>
                <a:spcPts val="400"/>
              </a:spcAft>
              <a:buFont typeface="Arial" panose="020B0604020202020204" pitchFamily="34" charset="0"/>
              <a:buChar char="•"/>
            </a:pPr>
            <a:r>
              <a:rPr lang="en-US" sz="2400" dirty="0"/>
              <a:t>Words do not exist in a vacuum. S</a:t>
            </a:r>
            <a:r>
              <a:rPr lang="en-US" sz="2400" b="0" i="0" dirty="0">
                <a:effectLst/>
              </a:rPr>
              <a:t>ocial and Situational context matters.</a:t>
            </a:r>
            <a:r>
              <a:rPr lang="en-US" sz="2400" dirty="0"/>
              <a:t> </a:t>
            </a:r>
            <a:endParaRPr lang="en-US" sz="2400" b="0" i="0" dirty="0">
              <a:effectLst/>
            </a:endParaRPr>
          </a:p>
          <a:p>
            <a:pPr lvl="2" indent="-457200">
              <a:spcBef>
                <a:spcPts val="400"/>
              </a:spcBef>
              <a:spcAft>
                <a:spcPts val="400"/>
              </a:spcAft>
              <a:buFont typeface="Arial" panose="020B0604020202020204" pitchFamily="34" charset="0"/>
              <a:buChar char="•"/>
            </a:pPr>
            <a:r>
              <a:rPr lang="en-US" sz="2400" b="0" i="0" dirty="0">
                <a:effectLst/>
              </a:rPr>
              <a:t>Words are contextualized by history, politics, social position, geography, and other variables. </a:t>
            </a:r>
          </a:p>
          <a:p>
            <a:pPr marL="50800" marR="0" lvl="0" indent="0" algn="ctr" defTabSz="914400">
              <a:lnSpc>
                <a:spcPct val="100000"/>
              </a:lnSpc>
              <a:spcBef>
                <a:spcPts val="640"/>
              </a:spcBef>
              <a:spcAft>
                <a:spcPts val="400"/>
              </a:spcAft>
              <a:buSzPts val="3200"/>
              <a:buNone/>
              <a:tabLst/>
              <a:defRPr/>
            </a:pPr>
            <a:r>
              <a:rPr lang="en-US" sz="2400" b="1" i="0" dirty="0">
                <a:effectLst/>
              </a:rPr>
              <a:t>Recognize that these factors are dynamic and so is language</a:t>
            </a:r>
            <a:r>
              <a:rPr lang="en-US" sz="2400" b="1" dirty="0"/>
              <a:t>.</a:t>
            </a:r>
            <a:endParaRPr lang="en-US" sz="2400" dirty="0"/>
          </a:p>
          <a:p>
            <a:pPr>
              <a:lnSpc>
                <a:spcPct val="150000"/>
              </a:lnSpc>
            </a:pPr>
            <a:endParaRPr lang="en-US" sz="2800" b="1" dirty="0"/>
          </a:p>
        </p:txBody>
      </p:sp>
    </p:spTree>
    <p:extLst>
      <p:ext uri="{BB962C8B-B14F-4D97-AF65-F5344CB8AC3E}">
        <p14:creationId xmlns:p14="http://schemas.microsoft.com/office/powerpoint/2010/main" val="222733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441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Words Matter Approach </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248240"/>
            <a:ext cx="10515600" cy="4732065"/>
          </a:xfrm>
          <a:prstGeom prst="rect">
            <a:avLst/>
          </a:prstGeom>
          <a:noFill/>
        </p:spPr>
        <p:txBody>
          <a:bodyPr wrap="square">
            <a:spAutoFit/>
          </a:bodyPr>
          <a:lstStyle/>
          <a:p>
            <a:pPr marL="0" lvl="1">
              <a:spcAft>
                <a:spcPts val="500"/>
              </a:spcAft>
            </a:pPr>
            <a:r>
              <a:rPr lang="en-US" sz="2400" dirty="0"/>
              <a:t>Overarching considerations</a:t>
            </a:r>
          </a:p>
          <a:p>
            <a:pPr lvl="2" indent="-457200">
              <a:spcAft>
                <a:spcPts val="500"/>
              </a:spcAft>
              <a:buFont typeface="Arial" panose="020B0604020202020204" pitchFamily="34" charset="0"/>
              <a:buChar char="•"/>
            </a:pPr>
            <a:r>
              <a:rPr lang="en-US" sz="2400" dirty="0"/>
              <a:t>Instead of using “vulnerable” or “marginalized,” consider using “people experiencing barriers” or “people with fewer resources”</a:t>
            </a:r>
          </a:p>
          <a:p>
            <a:pPr lvl="2" indent="-457200">
              <a:spcAft>
                <a:spcPts val="500"/>
              </a:spcAft>
              <a:buFont typeface="Arial" panose="020B0604020202020204" pitchFamily="34" charset="0"/>
              <a:buChar char="•"/>
            </a:pPr>
            <a:r>
              <a:rPr lang="en-US" sz="2400" dirty="0"/>
              <a:t>Instead of  using “suffering from” consider “living with”</a:t>
            </a:r>
          </a:p>
          <a:p>
            <a:pPr lvl="2" indent="-457200">
              <a:spcAft>
                <a:spcPts val="500"/>
              </a:spcAft>
              <a:buFont typeface="Arial" panose="020B0604020202020204" pitchFamily="34" charset="0"/>
              <a:buChar char="•"/>
            </a:pPr>
            <a:r>
              <a:rPr lang="en-US" sz="2400" dirty="0"/>
              <a:t>Person first language </a:t>
            </a:r>
          </a:p>
          <a:p>
            <a:pPr marL="0" indent="0">
              <a:spcAft>
                <a:spcPts val="500"/>
              </a:spcAft>
              <a:buNone/>
            </a:pPr>
            <a:endParaRPr lang="en-US" sz="2400" dirty="0"/>
          </a:p>
          <a:p>
            <a:pPr marL="0" indent="0">
              <a:spcAft>
                <a:spcPts val="500"/>
              </a:spcAft>
              <a:buNone/>
            </a:pPr>
            <a:r>
              <a:rPr lang="en-US" sz="2400" dirty="0"/>
              <a:t>Further language considerations </a:t>
            </a:r>
          </a:p>
          <a:p>
            <a:pPr lvl="2" indent="-457200">
              <a:spcAft>
                <a:spcPts val="500"/>
              </a:spcAft>
              <a:buFont typeface="Arial" panose="020B0604020202020204" pitchFamily="34" charset="0"/>
              <a:buChar char="•"/>
            </a:pPr>
            <a:r>
              <a:rPr lang="en-US" sz="2400" dirty="0"/>
              <a:t>Disability </a:t>
            </a:r>
          </a:p>
          <a:p>
            <a:pPr lvl="2" indent="-457200">
              <a:spcAft>
                <a:spcPts val="500"/>
              </a:spcAft>
              <a:buFont typeface="Arial" panose="020B0604020202020204" pitchFamily="34" charset="0"/>
              <a:buChar char="•"/>
            </a:pPr>
            <a:r>
              <a:rPr lang="en-US" sz="2400" b="0" i="0" dirty="0">
                <a:effectLst/>
              </a:rPr>
              <a:t>Race and Ethnicity</a:t>
            </a:r>
          </a:p>
          <a:p>
            <a:pPr lvl="2" indent="-457200">
              <a:spcAft>
                <a:spcPts val="500"/>
              </a:spcAft>
              <a:buFont typeface="Arial" panose="020B0604020202020204" pitchFamily="34" charset="0"/>
              <a:buChar char="•"/>
            </a:pPr>
            <a:r>
              <a:rPr lang="en-US" sz="2400" b="0" i="0" dirty="0">
                <a:effectLst/>
              </a:rPr>
              <a:t>Gender Identify</a:t>
            </a:r>
          </a:p>
          <a:p>
            <a:pPr lvl="2" indent="-457200">
              <a:spcAft>
                <a:spcPts val="500"/>
              </a:spcAft>
              <a:buFont typeface="Arial" panose="020B0604020202020204" pitchFamily="34" charset="0"/>
              <a:buChar char="•"/>
            </a:pPr>
            <a:r>
              <a:rPr lang="en-US" sz="2400" dirty="0"/>
              <a:t>Sexual Orientation</a:t>
            </a:r>
          </a:p>
        </p:txBody>
      </p:sp>
    </p:spTree>
    <p:extLst>
      <p:ext uri="{BB962C8B-B14F-4D97-AF65-F5344CB8AC3E}">
        <p14:creationId xmlns:p14="http://schemas.microsoft.com/office/powerpoint/2010/main" val="216695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2320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Health Literacy</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838200" y="1543128"/>
            <a:ext cx="10515600" cy="3270126"/>
          </a:xfrm>
          <a:prstGeom prst="rect">
            <a:avLst/>
          </a:prstGeom>
          <a:noFill/>
        </p:spPr>
        <p:txBody>
          <a:bodyPr wrap="square">
            <a:spAutoFit/>
          </a:bodyPr>
          <a:lstStyle/>
          <a:p>
            <a:pPr>
              <a:lnSpc>
                <a:spcPct val="150000"/>
              </a:lnSpc>
            </a:pPr>
            <a:r>
              <a:rPr lang="en-US" sz="2800" dirty="0">
                <a:latin typeface="+mj-lt"/>
              </a:rPr>
              <a:t>The U.S. Department of Health and Human Services (HHS) defines health literacy as “the degree to which individuals have the </a:t>
            </a:r>
            <a:r>
              <a:rPr lang="en-US" sz="2800" b="1" dirty="0">
                <a:latin typeface="+mj-lt"/>
              </a:rPr>
              <a:t>capacity to obtain, process, and understand</a:t>
            </a:r>
            <a:r>
              <a:rPr lang="en-US" sz="2800" dirty="0">
                <a:latin typeface="+mj-lt"/>
              </a:rPr>
              <a:t> basic health information needed to make appropriate health decisions. (U.S. Department of Health and Human Services, 2022)</a:t>
            </a:r>
          </a:p>
        </p:txBody>
      </p:sp>
    </p:spTree>
    <p:extLst>
      <p:ext uri="{BB962C8B-B14F-4D97-AF65-F5344CB8AC3E}">
        <p14:creationId xmlns:p14="http://schemas.microsoft.com/office/powerpoint/2010/main" val="36665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19751"/>
            <a:ext cx="10515600" cy="1311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Health Literacy </a:t>
            </a:r>
            <a:r>
              <a:rPr lang="en-US" i="1" dirty="0"/>
              <a:t>(Healthy People 2030) </a:t>
            </a:r>
            <a:endParaRPr i="1" dirty="0"/>
          </a:p>
        </p:txBody>
      </p:sp>
      <p:sp>
        <p:nvSpPr>
          <p:cNvPr id="5" name="TextBox 4">
            <a:extLst>
              <a:ext uri="{FF2B5EF4-FFF2-40B4-BE49-F238E27FC236}">
                <a16:creationId xmlns:a16="http://schemas.microsoft.com/office/drawing/2014/main" id="{0CEFBE31-8C57-57FD-344A-57850F435700}"/>
              </a:ext>
            </a:extLst>
          </p:cNvPr>
          <p:cNvSpPr txBox="1"/>
          <p:nvPr/>
        </p:nvSpPr>
        <p:spPr>
          <a:xfrm>
            <a:off x="838200" y="1934857"/>
            <a:ext cx="10515600" cy="3667671"/>
          </a:xfrm>
          <a:prstGeom prst="rect">
            <a:avLst/>
          </a:prstGeom>
          <a:noFill/>
        </p:spPr>
        <p:txBody>
          <a:bodyPr wrap="square">
            <a:spAutoFit/>
          </a:bodyPr>
          <a:lstStyle/>
          <a:p>
            <a:pPr>
              <a:spcAft>
                <a:spcPts val="500"/>
              </a:spcAft>
            </a:pPr>
            <a:r>
              <a:rPr lang="en-US" sz="2800" b="1" dirty="0">
                <a:ea typeface="+mn-lt"/>
                <a:cs typeface="+mn-lt"/>
              </a:rPr>
              <a:t>Personal health literacy </a:t>
            </a:r>
            <a:r>
              <a:rPr lang="en-US" sz="2800" dirty="0">
                <a:ea typeface="+mn-lt"/>
                <a:cs typeface="+mn-lt"/>
              </a:rPr>
              <a:t>is the degree to which individuals have the ability to find, understand, and use information and services to inform health-related decisions and actions for themselves and others.</a:t>
            </a:r>
          </a:p>
          <a:p>
            <a:pPr>
              <a:spcAft>
                <a:spcPts val="500"/>
              </a:spcAft>
            </a:pPr>
            <a:endParaRPr lang="en-US" sz="2800" dirty="0">
              <a:cs typeface="Calibri"/>
            </a:endParaRPr>
          </a:p>
          <a:p>
            <a:pPr>
              <a:spcAft>
                <a:spcPts val="500"/>
              </a:spcAft>
            </a:pPr>
            <a:r>
              <a:rPr lang="en-US" sz="2800" b="1" dirty="0">
                <a:ea typeface="+mn-lt"/>
                <a:cs typeface="+mn-lt"/>
              </a:rPr>
              <a:t>Organizational health literacy </a:t>
            </a:r>
            <a:r>
              <a:rPr lang="en-US" sz="2800" dirty="0">
                <a:ea typeface="+mn-lt"/>
                <a:cs typeface="+mn-lt"/>
              </a:rPr>
              <a:t>is the degree to which organizations equitably enable individuals to find, understand, and use information and services to inform health-related decisions and actions for themselves and others. </a:t>
            </a:r>
          </a:p>
        </p:txBody>
      </p:sp>
    </p:spTree>
    <p:extLst>
      <p:ext uri="{BB962C8B-B14F-4D97-AF65-F5344CB8AC3E}">
        <p14:creationId xmlns:p14="http://schemas.microsoft.com/office/powerpoint/2010/main" val="115849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p:cNvPicPr>
          <p:nvPr>
            <p:ph type="pic" idx="2"/>
          </p:nvPr>
        </p:nvPicPr>
        <p:blipFill rotWithShape="1">
          <a:blip r:embed="rId3">
            <a:alphaModFix/>
          </a:blip>
          <a:srcRect l="12353" r="12353"/>
          <a:stretch/>
        </p:blipFill>
        <p:spPr>
          <a:xfrm>
            <a:off x="5181600" y="0"/>
            <a:ext cx="7010400" cy="6210299"/>
          </a:xfrm>
          <a:prstGeom prst="rect">
            <a:avLst/>
          </a:prstGeom>
          <a:noFill/>
          <a:ln>
            <a:noFill/>
          </a:ln>
        </p:spPr>
      </p:pic>
      <p:sp>
        <p:nvSpPr>
          <p:cNvPr id="203" name="Google Shape;203;p24"/>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Scenario(s)</a:t>
            </a:r>
            <a:endParaRPr/>
          </a:p>
        </p:txBody>
      </p:sp>
    </p:spTree>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9A72A3D-FFB3-D144-9C8B-5D6B73E9C3E7}" vid="{44D8271B-C5CD-1146-B55D-E4E87008A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TEAMS PPT Template update2</Template>
  <TotalTime>1279</TotalTime>
  <Words>2237</Words>
  <Application>Microsoft Office PowerPoint</Application>
  <PresentationFormat>Widescreen</PresentationFormat>
  <Paragraphs>162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Alegreya Sans</vt:lpstr>
      <vt:lpstr>Arial</vt:lpstr>
      <vt:lpstr>Calibri</vt:lpstr>
      <vt:lpstr>Calibri Light</vt:lpstr>
      <vt:lpstr>Franklin Gothic Book</vt:lpstr>
      <vt:lpstr>Symbol</vt:lpstr>
      <vt:lpstr>Office Theme</vt:lpstr>
      <vt:lpstr>PowerPoint Presentation</vt:lpstr>
      <vt:lpstr>Learning Outcomes</vt:lpstr>
      <vt:lpstr>Culturally Effective Health Care</vt:lpstr>
      <vt:lpstr>Student Centered Care </vt:lpstr>
      <vt:lpstr>Words Matter Approach </vt:lpstr>
      <vt:lpstr>Words Matter Approach </vt:lpstr>
      <vt:lpstr>Health Literacy</vt:lpstr>
      <vt:lpstr>Health Literacy (Healthy People 2030) </vt:lpstr>
      <vt:lpstr>Case Scenario(s)</vt:lpstr>
      <vt:lpstr>Impact: CEHC in School Health Services</vt:lpstr>
      <vt:lpstr>Recap</vt:lpstr>
      <vt:lpstr>Recap Continued</vt:lpstr>
      <vt:lpstr> </vt:lpstr>
      <vt:lpstr>Resources</vt:lpstr>
      <vt:lpstr>Additional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Kolawole, Olamide</dc:creator>
  <cp:lastModifiedBy>Kolawole, Olamide</cp:lastModifiedBy>
  <cp:revision>1</cp:revision>
  <dcterms:created xsi:type="dcterms:W3CDTF">2023-07-24T13:27:31Z</dcterms:created>
  <dcterms:modified xsi:type="dcterms:W3CDTF">2023-08-04T16:12:07Z</dcterms:modified>
</cp:coreProperties>
</file>